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1" r:id="rId1"/>
    <p:sldMasterId id="2147488711" r:id="rId2"/>
    <p:sldMasterId id="2147488734" r:id="rId3"/>
    <p:sldMasterId id="2147488761" r:id="rId4"/>
    <p:sldMasterId id="2147488773" r:id="rId5"/>
    <p:sldMasterId id="2147488786" r:id="rId6"/>
    <p:sldMasterId id="2147488798" r:id="rId7"/>
  </p:sldMasterIdLst>
  <p:notesMasterIdLst>
    <p:notesMasterId r:id="rId32"/>
  </p:notesMasterIdLst>
  <p:sldIdLst>
    <p:sldId id="317" r:id="rId8"/>
    <p:sldId id="3396" r:id="rId9"/>
    <p:sldId id="3307" r:id="rId10"/>
    <p:sldId id="281" r:id="rId11"/>
    <p:sldId id="3317" r:id="rId12"/>
    <p:sldId id="3071" r:id="rId13"/>
    <p:sldId id="3355" r:id="rId14"/>
    <p:sldId id="3357" r:id="rId15"/>
    <p:sldId id="3397" r:id="rId16"/>
    <p:sldId id="3398" r:id="rId17"/>
    <p:sldId id="3399" r:id="rId18"/>
    <p:sldId id="404" r:id="rId19"/>
    <p:sldId id="3092" r:id="rId20"/>
    <p:sldId id="3212" r:id="rId21"/>
    <p:sldId id="3372" r:id="rId22"/>
    <p:sldId id="3373" r:id="rId23"/>
    <p:sldId id="3374" r:id="rId24"/>
    <p:sldId id="3319" r:id="rId25"/>
    <p:sldId id="3098" r:id="rId26"/>
    <p:sldId id="3093" r:id="rId27"/>
    <p:sldId id="3376" r:id="rId28"/>
    <p:sldId id="3377" r:id="rId29"/>
    <p:sldId id="3385" r:id="rId30"/>
    <p:sldId id="338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611D33"/>
    <a:srgbClr val="FFFFFF"/>
    <a:srgbClr val="031E3D"/>
    <a:srgbClr val="0C4D03"/>
    <a:srgbClr val="F79E80"/>
    <a:srgbClr val="144C36"/>
    <a:srgbClr val="A20903"/>
    <a:srgbClr val="3E6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121" autoAdjust="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C9D1-B8B1-4985-A543-DE4710D230CB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4851-0E6E-495D-9FB9-BF636D70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21E997-216A-494D-BA6F-4C1E78B7A294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2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84851-0E6E-495D-9FB9-BF636D7063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9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384851-0E6E-495D-9FB9-BF636D70638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8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9FD3D2AD-D882-4E74-B6CD-1463F7AB52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298EA270-4CA8-4036-A6E9-C938FE78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A38CBADA-4E26-4CDB-9870-7EE5B2915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6BD787-C79D-4742-9AF2-9A7BD563D513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7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34AF0-D497-454C-A1D3-D555D54F557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23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4410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E453D-87A0-4638-85EF-61C251ADE473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779640" y="1259344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798822" y="1019631"/>
            <a:ext cx="3051771" cy="2384504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1472848" y="3549650"/>
            <a:ext cx="3051771" cy="2384504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105614" y="3789363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9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93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11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76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815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85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7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292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930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48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8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003165" y="1489077"/>
            <a:ext cx="2222000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638328" y="650877"/>
            <a:ext cx="2222000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185526" y="1641477"/>
            <a:ext cx="2222000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80662">
            <a:off x="6348953" y="4905689"/>
            <a:ext cx="2870406" cy="1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140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723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262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4235-B59C-4CC6-BA07-254D1FBED2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062A-CF56-48C2-862D-3A903F29A2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1668780" y="1427480"/>
            <a:ext cx="6324600" cy="4185286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360" y="3090105"/>
            <a:ext cx="648890" cy="8600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900" y="4640264"/>
            <a:ext cx="445751" cy="5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58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901065" y="1580049"/>
            <a:ext cx="4876800" cy="3167821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543" y="1248534"/>
            <a:ext cx="1654994" cy="19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87455" y="2090049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26854" y="2090049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866253" y="2090049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612" y="637952"/>
            <a:ext cx="1179242" cy="1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 rot="1214766">
            <a:off x="1249894" y="3084898"/>
            <a:ext cx="3474506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 rot="1526321">
            <a:off x="5238228" y="1143008"/>
            <a:ext cx="3474506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713" y="4125201"/>
            <a:ext cx="19648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4572000" y="1539991"/>
            <a:ext cx="3384311" cy="3699395"/>
          </a:xfrm>
          <a:prstGeom prst="wedgeEllipseCallou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35" y="481474"/>
            <a:ext cx="191126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77471" y="3755716"/>
            <a:ext cx="1881780" cy="162961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836581" y="1433514"/>
            <a:ext cx="1881780" cy="162961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240929" y="1433513"/>
            <a:ext cx="4247037" cy="4287520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73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57960" y="1268413"/>
            <a:ext cx="3314040" cy="4427592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987620" y="4085871"/>
            <a:ext cx="124554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6648780" y="4031951"/>
            <a:ext cx="124554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60" y="855356"/>
            <a:ext cx="1596390" cy="15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8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962175" y="1092200"/>
            <a:ext cx="1852499" cy="2024968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499489" y="3453427"/>
            <a:ext cx="2078561" cy="227207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112652" y="2653324"/>
            <a:ext cx="2078561" cy="227207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6725815" y="1692830"/>
            <a:ext cx="1610645" cy="176059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95" y="3998661"/>
            <a:ext cx="1786265" cy="22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5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55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2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1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2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CD408A9-1C25-4255-B21E-D455B2928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ED48CF8-D139-47CC-8844-9E91FB2D2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A881376-3672-4296-B859-97AAFBF4D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6823-7B36-4B1D-902C-367ACADC2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6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9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155185" y="2859723"/>
            <a:ext cx="2379572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882622" y="743744"/>
            <a:ext cx="2379572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347918" y="2367806"/>
            <a:ext cx="2776574" cy="216947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060" y="242496"/>
            <a:ext cx="1273862" cy="16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155185" y="2859723"/>
            <a:ext cx="2379572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882622" y="743744"/>
            <a:ext cx="2379572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347918" y="2367806"/>
            <a:ext cx="2776574" cy="216947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060" y="242496"/>
            <a:ext cx="1273862" cy="16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34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71854" y="636170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947" y="3280408"/>
            <a:ext cx="1497274" cy="2000373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308219" y="1546788"/>
            <a:ext cx="1404013" cy="187577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812279" y="2040164"/>
            <a:ext cx="1215335" cy="1623699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5406445" y="3902502"/>
            <a:ext cx="1573475" cy="2102178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00" y="4415468"/>
            <a:ext cx="1278227" cy="1076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351" y="787023"/>
            <a:ext cx="732344" cy="962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9077">
            <a:off x="381558" y="1789477"/>
            <a:ext cx="1158079" cy="8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779705" y="900114"/>
            <a:ext cx="5584590" cy="3704907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639492" y="1650745"/>
            <a:ext cx="3330374" cy="3540636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486298" y="1561783"/>
            <a:ext cx="2379572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12" y="170021"/>
            <a:ext cx="1525590" cy="17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4947285" y="1472828"/>
            <a:ext cx="3030266" cy="4048466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721034" y="911691"/>
            <a:ext cx="1850966" cy="2472909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35" y="260380"/>
            <a:ext cx="1423956" cy="29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3720465" y="2476499"/>
            <a:ext cx="4343400" cy="3345180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929409" y="992062"/>
            <a:ext cx="1457946" cy="1947831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353869" y="3132932"/>
            <a:ext cx="1521184" cy="2032317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43" y="504958"/>
            <a:ext cx="1165415" cy="1526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833">
            <a:off x="3533317" y="419132"/>
            <a:ext cx="659042" cy="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 rot="527755">
            <a:off x="1527226" y="771370"/>
            <a:ext cx="2443568" cy="2116122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648115">
            <a:off x="1240442" y="3790425"/>
            <a:ext cx="2190364" cy="1896848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 rot="526586">
            <a:off x="4573715" y="3111337"/>
            <a:ext cx="3179635" cy="2753553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260" y="387465"/>
            <a:ext cx="152718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779640" y="1259344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798822" y="1019631"/>
            <a:ext cx="3051771" cy="2384504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3"/>
          </p:nvPr>
        </p:nvSpPr>
        <p:spPr>
          <a:xfrm>
            <a:off x="1472848" y="3549650"/>
            <a:ext cx="3051771" cy="2384504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4"/>
          </p:nvPr>
        </p:nvSpPr>
        <p:spPr>
          <a:xfrm>
            <a:off x="5105614" y="3789363"/>
            <a:ext cx="2438186" cy="1905078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003165" y="1489077"/>
            <a:ext cx="2222000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638328" y="650877"/>
            <a:ext cx="2222000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185526" y="1641477"/>
            <a:ext cx="2222000" cy="2905124"/>
          </a:xfrm>
          <a:prstGeom prst="irregularSeal2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80662">
            <a:off x="6348953" y="4905689"/>
            <a:ext cx="2870406" cy="16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1668780" y="1427480"/>
            <a:ext cx="6324600" cy="4185286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360" y="3090105"/>
            <a:ext cx="648890" cy="8600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900" y="4640264"/>
            <a:ext cx="445751" cy="5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84043" y="1489321"/>
            <a:ext cx="3587957" cy="3922001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371069" y="1489321"/>
            <a:ext cx="2435621" cy="2662381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45" y="184093"/>
            <a:ext cx="3304130" cy="118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071854" y="636170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947" y="3280408"/>
            <a:ext cx="1497274" cy="2000373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308219" y="1546788"/>
            <a:ext cx="1404013" cy="187577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812279" y="2040164"/>
            <a:ext cx="1215335" cy="1623699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5406445" y="3902502"/>
            <a:ext cx="1573475" cy="2102178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500" y="4415468"/>
            <a:ext cx="1278227" cy="107624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351" y="787023"/>
            <a:ext cx="732344" cy="962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59077">
            <a:off x="381558" y="1789477"/>
            <a:ext cx="1158079" cy="8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0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901065" y="1580049"/>
            <a:ext cx="4876800" cy="3167821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543" y="1248534"/>
            <a:ext cx="1654994" cy="191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587455" y="2090049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726854" y="2090049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866253" y="2090049"/>
            <a:ext cx="1724414" cy="2303835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612" y="637952"/>
            <a:ext cx="1179242" cy="1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1"/>
          </p:nvPr>
        </p:nvSpPr>
        <p:spPr>
          <a:xfrm rot="1214766">
            <a:off x="1249894" y="3084898"/>
            <a:ext cx="3474506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2"/>
          </p:nvPr>
        </p:nvSpPr>
        <p:spPr>
          <a:xfrm rot="1526321">
            <a:off x="5238228" y="1143008"/>
            <a:ext cx="3474506" cy="2714807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713" y="4125201"/>
            <a:ext cx="19648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4572000" y="1539991"/>
            <a:ext cx="3384311" cy="3699395"/>
          </a:xfrm>
          <a:prstGeom prst="wedgeEllipseCallou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35" y="481474"/>
            <a:ext cx="191126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777471" y="3755716"/>
            <a:ext cx="1881780" cy="162961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836581" y="1433514"/>
            <a:ext cx="1881780" cy="1629615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240929" y="1433513"/>
            <a:ext cx="4247037" cy="4287520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4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257960" y="1268413"/>
            <a:ext cx="3314040" cy="4427592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4987620" y="4085871"/>
            <a:ext cx="124554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6648780" y="4031951"/>
            <a:ext cx="1245540" cy="1664054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60" y="855356"/>
            <a:ext cx="1596390" cy="15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962175" y="1092200"/>
            <a:ext cx="1852499" cy="2024968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499489" y="3453427"/>
            <a:ext cx="2078561" cy="227207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4112652" y="2653324"/>
            <a:ext cx="2078561" cy="227207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6725815" y="1692830"/>
            <a:ext cx="1610645" cy="1760597"/>
          </a:xfrm>
          <a:prstGeom prst="roundRect">
            <a:avLst/>
          </a:pr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195" y="3998661"/>
            <a:ext cx="1786265" cy="22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>
                <a:solidFill>
                  <a:prstClr val="black"/>
                </a:solidFill>
              </a:rPr>
              <a:pPr/>
              <a:t>2022/5/16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88FD-365D-4063-BC85-CC5241F486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779705" y="900114"/>
            <a:ext cx="5584590" cy="3704907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97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2B9E-70CF-4BFD-B9FB-41C80016A9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80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35A6-C6E6-4695-A10A-F97E803F3B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5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2D82-5369-425C-B7D3-DB1373B5F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41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D1BD-4371-49ED-9B10-3CC88F102C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0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4661-E55D-41DE-BD65-5EB69D2B99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90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4A24D-C55E-47DB-BBA7-D312DAAC04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02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24F0-EF9C-4366-B292-60ACAE17A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39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D754-5F26-420A-B2CE-8105806571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589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BA428-F929-4943-911D-C3EA31C33F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199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6D49-312E-4291-A379-2E03C3106C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0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1639492" y="1650745"/>
            <a:ext cx="3330374" cy="3540636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486298" y="1561783"/>
            <a:ext cx="2379572" cy="1859280"/>
          </a:xfrm>
          <a:custGeom>
            <a:avLst/>
            <a:gdLst>
              <a:gd name="connsiteX0" fmla="*/ 3000973 w 4623450"/>
              <a:gd name="connsiteY0" fmla="*/ 0 h 2709402"/>
              <a:gd name="connsiteX1" fmla="*/ 3671922 w 4623450"/>
              <a:gd name="connsiteY1" fmla="*/ 674286 h 2709402"/>
              <a:gd name="connsiteX2" fmla="*/ 3671922 w 4623450"/>
              <a:gd name="connsiteY2" fmla="*/ 686545 h 2709402"/>
              <a:gd name="connsiteX3" fmla="*/ 3818311 w 4623450"/>
              <a:gd name="connsiteY3" fmla="*/ 674286 h 2709402"/>
              <a:gd name="connsiteX4" fmla="*/ 4623450 w 4623450"/>
              <a:gd name="connsiteY4" fmla="*/ 1495688 h 2709402"/>
              <a:gd name="connsiteX5" fmla="*/ 3818311 w 4623450"/>
              <a:gd name="connsiteY5" fmla="*/ 2304831 h 2709402"/>
              <a:gd name="connsiteX6" fmla="*/ 3440140 w 4623450"/>
              <a:gd name="connsiteY6" fmla="*/ 2219013 h 2709402"/>
              <a:gd name="connsiteX7" fmla="*/ 2708195 w 4623450"/>
              <a:gd name="connsiteY7" fmla="*/ 2709402 h 2709402"/>
              <a:gd name="connsiteX8" fmla="*/ 2037246 w 4623450"/>
              <a:gd name="connsiteY8" fmla="*/ 2329350 h 2709402"/>
              <a:gd name="connsiteX9" fmla="*/ 1707871 w 4623450"/>
              <a:gd name="connsiteY9" fmla="*/ 2378389 h 2709402"/>
              <a:gd name="connsiteX10" fmla="*/ 1158913 w 4623450"/>
              <a:gd name="connsiteY10" fmla="*/ 2206753 h 2709402"/>
              <a:gd name="connsiteX11" fmla="*/ 658751 w 4623450"/>
              <a:gd name="connsiteY11" fmla="*/ 2451948 h 2709402"/>
              <a:gd name="connsiteX12" fmla="*/ 0 w 4623450"/>
              <a:gd name="connsiteY12" fmla="*/ 1789922 h 2709402"/>
              <a:gd name="connsiteX13" fmla="*/ 658751 w 4623450"/>
              <a:gd name="connsiteY13" fmla="*/ 1140156 h 2709402"/>
              <a:gd name="connsiteX14" fmla="*/ 756343 w 4623450"/>
              <a:gd name="connsiteY14" fmla="*/ 1140156 h 2709402"/>
              <a:gd name="connsiteX15" fmla="*/ 1707871 w 4623450"/>
              <a:gd name="connsiteY15" fmla="*/ 404571 h 2709402"/>
              <a:gd name="connsiteX16" fmla="*/ 2330024 w 4623450"/>
              <a:gd name="connsiteY16" fmla="*/ 625247 h 2709402"/>
              <a:gd name="connsiteX17" fmla="*/ 3000973 w 4623450"/>
              <a:gd name="connsiteY17" fmla="*/ 0 h 270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3450" h="2709402">
                <a:moveTo>
                  <a:pt x="3000973" y="0"/>
                </a:moveTo>
                <a:cubicBezTo>
                  <a:pt x="3379144" y="0"/>
                  <a:pt x="3671922" y="306494"/>
                  <a:pt x="3671922" y="674286"/>
                </a:cubicBezTo>
                <a:cubicBezTo>
                  <a:pt x="3671922" y="686545"/>
                  <a:pt x="3671922" y="686545"/>
                  <a:pt x="3671922" y="686545"/>
                </a:cubicBezTo>
                <a:cubicBezTo>
                  <a:pt x="3720719" y="686545"/>
                  <a:pt x="3769515" y="674286"/>
                  <a:pt x="3818311" y="674286"/>
                </a:cubicBezTo>
                <a:cubicBezTo>
                  <a:pt x="4257478" y="674286"/>
                  <a:pt x="4623450" y="1042078"/>
                  <a:pt x="4623450" y="1495688"/>
                </a:cubicBezTo>
                <a:cubicBezTo>
                  <a:pt x="4623450" y="1937039"/>
                  <a:pt x="4257478" y="2304831"/>
                  <a:pt x="3818311" y="2304831"/>
                </a:cubicBezTo>
                <a:cubicBezTo>
                  <a:pt x="3671922" y="2304831"/>
                  <a:pt x="3549931" y="2268052"/>
                  <a:pt x="3440140" y="2219013"/>
                </a:cubicBezTo>
                <a:cubicBezTo>
                  <a:pt x="3318149" y="2500987"/>
                  <a:pt x="3037570" y="2709402"/>
                  <a:pt x="2708195" y="2709402"/>
                </a:cubicBezTo>
                <a:cubicBezTo>
                  <a:pt x="2427616" y="2709402"/>
                  <a:pt x="2171436" y="2550026"/>
                  <a:pt x="2037246" y="2329350"/>
                </a:cubicBezTo>
                <a:cubicBezTo>
                  <a:pt x="1939653" y="2366129"/>
                  <a:pt x="1829862" y="2378389"/>
                  <a:pt x="1707871" y="2378389"/>
                </a:cubicBezTo>
                <a:cubicBezTo>
                  <a:pt x="1500487" y="2378389"/>
                  <a:pt x="1317500" y="2317091"/>
                  <a:pt x="1158913" y="2206753"/>
                </a:cubicBezTo>
                <a:cubicBezTo>
                  <a:pt x="1036922" y="2353870"/>
                  <a:pt x="853936" y="2451948"/>
                  <a:pt x="658751" y="2451948"/>
                </a:cubicBezTo>
                <a:cubicBezTo>
                  <a:pt x="292778" y="2451948"/>
                  <a:pt x="0" y="2157714"/>
                  <a:pt x="0" y="1789922"/>
                </a:cubicBezTo>
                <a:cubicBezTo>
                  <a:pt x="0" y="1434389"/>
                  <a:pt x="292778" y="1140156"/>
                  <a:pt x="658751" y="1140156"/>
                </a:cubicBezTo>
                <a:cubicBezTo>
                  <a:pt x="695347" y="1140156"/>
                  <a:pt x="719746" y="1140156"/>
                  <a:pt x="756343" y="1140156"/>
                </a:cubicBezTo>
                <a:cubicBezTo>
                  <a:pt x="866135" y="723325"/>
                  <a:pt x="1256505" y="404571"/>
                  <a:pt x="1707871" y="404571"/>
                </a:cubicBezTo>
                <a:cubicBezTo>
                  <a:pt x="1939653" y="404571"/>
                  <a:pt x="2159237" y="490390"/>
                  <a:pt x="2330024" y="625247"/>
                </a:cubicBezTo>
                <a:cubicBezTo>
                  <a:pt x="2354422" y="281974"/>
                  <a:pt x="2647200" y="0"/>
                  <a:pt x="3000973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12" y="170021"/>
            <a:ext cx="1525590" cy="17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1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0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3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1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0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3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4947285" y="1472828"/>
            <a:ext cx="3030266" cy="4048466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721034" y="911691"/>
            <a:ext cx="1850966" cy="2472909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35" y="260380"/>
            <a:ext cx="1423956" cy="29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80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45" y="260353"/>
            <a:ext cx="2153841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674" y="190504"/>
            <a:ext cx="373737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81" y="1019175"/>
            <a:ext cx="688300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1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488" y="4965701"/>
            <a:ext cx="8251031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2917030" y="7845427"/>
            <a:ext cx="150714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950">
                <a:solidFill>
                  <a:prstClr val="white"/>
                </a:solidFill>
              </a:rPr>
              <a:t>Contents_N</a:t>
            </a:r>
            <a:endParaRPr lang="zh-CN" altLang="en-US" sz="1950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2"/>
            <a:ext cx="4356498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79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"/>
            <a:ext cx="9144000" cy="68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05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7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0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97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710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>
            <a:off x="3720465" y="2476499"/>
            <a:ext cx="4343400" cy="3345180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929409" y="992062"/>
            <a:ext cx="1457946" cy="1947831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1353869" y="3132932"/>
            <a:ext cx="1521184" cy="2032317"/>
          </a:xfrm>
          <a:custGeom>
            <a:avLst/>
            <a:gdLst>
              <a:gd name="connsiteX0" fmla="*/ 1210672 w 2299219"/>
              <a:gd name="connsiteY0" fmla="*/ 0 h 2303835"/>
              <a:gd name="connsiteX1" fmla="*/ 1223050 w 2299219"/>
              <a:gd name="connsiteY1" fmla="*/ 0 h 2303835"/>
              <a:gd name="connsiteX2" fmla="*/ 1417217 w 2299219"/>
              <a:gd name="connsiteY2" fmla="*/ 14932 h 2303835"/>
              <a:gd name="connsiteX3" fmla="*/ 1502265 w 2299219"/>
              <a:gd name="connsiteY3" fmla="*/ 32677 h 2303835"/>
              <a:gd name="connsiteX4" fmla="*/ 1614593 w 2299219"/>
              <a:gd name="connsiteY4" fmla="*/ 66653 h 2303835"/>
              <a:gd name="connsiteX5" fmla="*/ 1638892 w 2299219"/>
              <a:gd name="connsiteY5" fmla="*/ 75741 h 2303835"/>
              <a:gd name="connsiteX6" fmla="*/ 1848189 w 2299219"/>
              <a:gd name="connsiteY6" fmla="*/ 193681 h 2303835"/>
              <a:gd name="connsiteX7" fmla="*/ 2203282 w 2299219"/>
              <a:gd name="connsiteY7" fmla="*/ 685349 h 2303835"/>
              <a:gd name="connsiteX8" fmla="*/ 2288560 w 2299219"/>
              <a:gd name="connsiteY8" fmla="*/ 1010386 h 2303835"/>
              <a:gd name="connsiteX9" fmla="*/ 2288560 w 2299219"/>
              <a:gd name="connsiteY9" fmla="*/ 1293450 h 2303835"/>
              <a:gd name="connsiteX10" fmla="*/ 2203282 w 2299219"/>
              <a:gd name="connsiteY10" fmla="*/ 1618487 h 2303835"/>
              <a:gd name="connsiteX11" fmla="*/ 1848189 w 2299219"/>
              <a:gd name="connsiteY11" fmla="*/ 2110155 h 2303835"/>
              <a:gd name="connsiteX12" fmla="*/ 1638892 w 2299219"/>
              <a:gd name="connsiteY12" fmla="*/ 2228094 h 2303835"/>
              <a:gd name="connsiteX13" fmla="*/ 1614593 w 2299219"/>
              <a:gd name="connsiteY13" fmla="*/ 2237183 h 2303835"/>
              <a:gd name="connsiteX14" fmla="*/ 1502265 w 2299219"/>
              <a:gd name="connsiteY14" fmla="*/ 2271158 h 2303835"/>
              <a:gd name="connsiteX15" fmla="*/ 1417217 w 2299219"/>
              <a:gd name="connsiteY15" fmla="*/ 2288903 h 2303835"/>
              <a:gd name="connsiteX16" fmla="*/ 1223050 w 2299219"/>
              <a:gd name="connsiteY16" fmla="*/ 2303835 h 2303835"/>
              <a:gd name="connsiteX17" fmla="*/ 1210672 w 2299219"/>
              <a:gd name="connsiteY17" fmla="*/ 2303835 h 2303835"/>
              <a:gd name="connsiteX18" fmla="*/ 1152903 w 2299219"/>
              <a:gd name="connsiteY18" fmla="*/ 2301022 h 2303835"/>
              <a:gd name="connsiteX19" fmla="*/ 1019485 w 2299219"/>
              <a:gd name="connsiteY19" fmla="*/ 2292150 h 2303835"/>
              <a:gd name="connsiteX20" fmla="*/ 958737 w 2299219"/>
              <a:gd name="connsiteY20" fmla="*/ 2282843 h 2303835"/>
              <a:gd name="connsiteX21" fmla="*/ 554815 w 2299219"/>
              <a:gd name="connsiteY21" fmla="*/ 2155166 h 2303835"/>
              <a:gd name="connsiteX22" fmla="*/ 467016 w 2299219"/>
              <a:gd name="connsiteY22" fmla="*/ 2106475 h 2303835"/>
              <a:gd name="connsiteX23" fmla="*/ 403287 w 2299219"/>
              <a:gd name="connsiteY23" fmla="*/ 2064277 h 2303835"/>
              <a:gd name="connsiteX24" fmla="*/ 105733 w 2299219"/>
              <a:gd name="connsiteY24" fmla="*/ 1727770 h 2303835"/>
              <a:gd name="connsiteX25" fmla="*/ 7132 w 2299219"/>
              <a:gd name="connsiteY25" fmla="*/ 1154292 h 2303835"/>
              <a:gd name="connsiteX26" fmla="*/ 7497 w 2299219"/>
              <a:gd name="connsiteY26" fmla="*/ 1151918 h 2303835"/>
              <a:gd name="connsiteX27" fmla="*/ 105733 w 2299219"/>
              <a:gd name="connsiteY27" fmla="*/ 576065 h 2303835"/>
              <a:gd name="connsiteX28" fmla="*/ 403287 w 2299219"/>
              <a:gd name="connsiteY28" fmla="*/ 239558 h 2303835"/>
              <a:gd name="connsiteX29" fmla="*/ 467016 w 2299219"/>
              <a:gd name="connsiteY29" fmla="*/ 197360 h 2303835"/>
              <a:gd name="connsiteX30" fmla="*/ 554815 w 2299219"/>
              <a:gd name="connsiteY30" fmla="*/ 148669 h 2303835"/>
              <a:gd name="connsiteX31" fmla="*/ 958737 w 2299219"/>
              <a:gd name="connsiteY31" fmla="*/ 20991 h 2303835"/>
              <a:gd name="connsiteX32" fmla="*/ 1019485 w 2299219"/>
              <a:gd name="connsiteY32" fmla="*/ 11686 h 2303835"/>
              <a:gd name="connsiteX33" fmla="*/ 1152903 w 2299219"/>
              <a:gd name="connsiteY33" fmla="*/ 2813 h 2303835"/>
              <a:gd name="connsiteX34" fmla="*/ 1210672 w 2299219"/>
              <a:gd name="connsiteY34" fmla="*/ 0 h 23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9219" h="2303835">
                <a:moveTo>
                  <a:pt x="1210672" y="0"/>
                </a:moveTo>
                <a:lnTo>
                  <a:pt x="1223050" y="0"/>
                </a:lnTo>
                <a:cubicBezTo>
                  <a:pt x="1289759" y="2813"/>
                  <a:pt x="1353488" y="6060"/>
                  <a:pt x="1417217" y="14932"/>
                </a:cubicBezTo>
                <a:lnTo>
                  <a:pt x="1502265" y="32677"/>
                </a:lnTo>
                <a:cubicBezTo>
                  <a:pt x="1541465" y="42199"/>
                  <a:pt x="1578144" y="54750"/>
                  <a:pt x="1614593" y="66653"/>
                </a:cubicBezTo>
                <a:cubicBezTo>
                  <a:pt x="1623763" y="69898"/>
                  <a:pt x="1632703" y="72711"/>
                  <a:pt x="1638892" y="75741"/>
                </a:cubicBezTo>
                <a:cubicBezTo>
                  <a:pt x="1717522" y="106254"/>
                  <a:pt x="1787670" y="145423"/>
                  <a:pt x="1848189" y="193681"/>
                </a:cubicBezTo>
                <a:cubicBezTo>
                  <a:pt x="2000175" y="309456"/>
                  <a:pt x="2118463" y="476087"/>
                  <a:pt x="2203282" y="685349"/>
                </a:cubicBezTo>
                <a:cubicBezTo>
                  <a:pt x="2248901" y="804153"/>
                  <a:pt x="2276410" y="909974"/>
                  <a:pt x="2288560" y="1010386"/>
                </a:cubicBezTo>
                <a:cubicBezTo>
                  <a:pt x="2302773" y="1111736"/>
                  <a:pt x="2302773" y="1192100"/>
                  <a:pt x="2288560" y="1293450"/>
                </a:cubicBezTo>
                <a:cubicBezTo>
                  <a:pt x="2276410" y="1393860"/>
                  <a:pt x="2248901" y="1499681"/>
                  <a:pt x="2203282" y="1618487"/>
                </a:cubicBezTo>
                <a:cubicBezTo>
                  <a:pt x="2118463" y="1827748"/>
                  <a:pt x="2000175" y="1994378"/>
                  <a:pt x="1848189" y="2110155"/>
                </a:cubicBezTo>
                <a:cubicBezTo>
                  <a:pt x="1787670" y="2158412"/>
                  <a:pt x="1717522" y="2197581"/>
                  <a:pt x="1638892" y="2228094"/>
                </a:cubicBezTo>
                <a:cubicBezTo>
                  <a:pt x="1632703" y="2231124"/>
                  <a:pt x="1623763" y="2233937"/>
                  <a:pt x="1614593" y="2237183"/>
                </a:cubicBezTo>
                <a:cubicBezTo>
                  <a:pt x="1578144" y="2249085"/>
                  <a:pt x="1541465" y="2261636"/>
                  <a:pt x="1502265" y="2271158"/>
                </a:cubicBezTo>
                <a:lnTo>
                  <a:pt x="1417217" y="2288903"/>
                </a:lnTo>
                <a:cubicBezTo>
                  <a:pt x="1353488" y="2297776"/>
                  <a:pt x="1289759" y="2301022"/>
                  <a:pt x="1223050" y="2303835"/>
                </a:cubicBezTo>
                <a:lnTo>
                  <a:pt x="1210672" y="2303835"/>
                </a:lnTo>
                <a:cubicBezTo>
                  <a:pt x="1192562" y="2303835"/>
                  <a:pt x="1174451" y="2303835"/>
                  <a:pt x="1152903" y="2301022"/>
                </a:cubicBezTo>
                <a:cubicBezTo>
                  <a:pt x="1107513" y="2301022"/>
                  <a:pt x="1062124" y="2297776"/>
                  <a:pt x="1019485" y="2292150"/>
                </a:cubicBezTo>
                <a:lnTo>
                  <a:pt x="958737" y="2282843"/>
                </a:lnTo>
                <a:cubicBezTo>
                  <a:pt x="812939" y="2261636"/>
                  <a:pt x="676541" y="2219005"/>
                  <a:pt x="554815" y="2155166"/>
                </a:cubicBezTo>
                <a:cubicBezTo>
                  <a:pt x="524555" y="2140018"/>
                  <a:pt x="494295" y="2124653"/>
                  <a:pt x="467016" y="2106475"/>
                </a:cubicBezTo>
                <a:lnTo>
                  <a:pt x="403287" y="2064277"/>
                </a:lnTo>
                <a:cubicBezTo>
                  <a:pt x="278580" y="1972955"/>
                  <a:pt x="175652" y="1858262"/>
                  <a:pt x="105733" y="1727770"/>
                </a:cubicBezTo>
                <a:cubicBezTo>
                  <a:pt x="18077" y="1560194"/>
                  <a:pt x="-16223" y="1360142"/>
                  <a:pt x="7132" y="1154292"/>
                </a:cubicBezTo>
                <a:lnTo>
                  <a:pt x="7497" y="1151918"/>
                </a:lnTo>
                <a:cubicBezTo>
                  <a:pt x="12336" y="899013"/>
                  <a:pt x="39768" y="728125"/>
                  <a:pt x="105733" y="576065"/>
                </a:cubicBezTo>
                <a:cubicBezTo>
                  <a:pt x="175652" y="445574"/>
                  <a:pt x="278580" y="330880"/>
                  <a:pt x="403287" y="239558"/>
                </a:cubicBezTo>
                <a:lnTo>
                  <a:pt x="467016" y="197360"/>
                </a:lnTo>
                <a:cubicBezTo>
                  <a:pt x="494295" y="179182"/>
                  <a:pt x="524555" y="163817"/>
                  <a:pt x="554815" y="148669"/>
                </a:cubicBezTo>
                <a:cubicBezTo>
                  <a:pt x="676541" y="84830"/>
                  <a:pt x="812939" y="42199"/>
                  <a:pt x="958737" y="20991"/>
                </a:cubicBezTo>
                <a:lnTo>
                  <a:pt x="1019485" y="11686"/>
                </a:lnTo>
                <a:cubicBezTo>
                  <a:pt x="1062124" y="6060"/>
                  <a:pt x="1107513" y="2813"/>
                  <a:pt x="1152903" y="2813"/>
                </a:cubicBezTo>
                <a:cubicBezTo>
                  <a:pt x="1174451" y="0"/>
                  <a:pt x="1192562" y="0"/>
                  <a:pt x="1210672" y="0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43" y="504958"/>
            <a:ext cx="1165415" cy="1526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833">
            <a:off x="3533317" y="419132"/>
            <a:ext cx="659042" cy="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3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847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57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22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2022/5/16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8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911CDC-89DC-4F1C-B90E-172B0131A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0217164-8FB7-459F-B20C-4B62FF51E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2C2527E-59B7-4466-A51B-4234E506A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8"/>
            <a:fld id="{76D777DC-E463-4F3E-B920-F00F044FE8EF}" type="slidenum">
              <a:rPr lang="en-US" altLang="en-US" smtClean="0">
                <a:solidFill>
                  <a:srgbClr val="000000">
                    <a:tint val="75000"/>
                  </a:srgbClr>
                </a:solidFill>
              </a:rPr>
              <a:pPr defTabSz="914378"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2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9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5001288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9718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9819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0"/>
          </p:nvPr>
        </p:nvSpPr>
        <p:spPr>
          <a:xfrm rot="527755">
            <a:off x="1527226" y="771370"/>
            <a:ext cx="2443568" cy="2116122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rot="20648115">
            <a:off x="1240442" y="3790425"/>
            <a:ext cx="2190364" cy="1896848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 rot="526586">
            <a:off x="4573715" y="3111337"/>
            <a:ext cx="3179635" cy="2753553"/>
          </a:xfrm>
          <a:custGeom>
            <a:avLst/>
            <a:gdLst>
              <a:gd name="connsiteX0" fmla="*/ 3818878 w 7846559"/>
              <a:gd name="connsiteY0" fmla="*/ 105 h 3919206"/>
              <a:gd name="connsiteX1" fmla="*/ 5958683 w 7846559"/>
              <a:gd name="connsiteY1" fmla="*/ 225533 h 3919206"/>
              <a:gd name="connsiteX2" fmla="*/ 7167760 w 7846559"/>
              <a:gd name="connsiteY2" fmla="*/ 108310 h 3919206"/>
              <a:gd name="connsiteX3" fmla="*/ 7663568 w 7846559"/>
              <a:gd name="connsiteY3" fmla="*/ 378824 h 3919206"/>
              <a:gd name="connsiteX4" fmla="*/ 7767949 w 7846559"/>
              <a:gd name="connsiteY4" fmla="*/ 1037074 h 3919206"/>
              <a:gd name="connsiteX5" fmla="*/ 7724457 w 7846559"/>
              <a:gd name="connsiteY5" fmla="*/ 2651139 h 3919206"/>
              <a:gd name="connsiteX6" fmla="*/ 7846234 w 7846559"/>
              <a:gd name="connsiteY6" fmla="*/ 3453663 h 3919206"/>
              <a:gd name="connsiteX7" fmla="*/ 7680965 w 7846559"/>
              <a:gd name="connsiteY7" fmla="*/ 3868451 h 3919206"/>
              <a:gd name="connsiteX8" fmla="*/ 6828522 w 7846559"/>
              <a:gd name="connsiteY8" fmla="*/ 3895502 h 3919206"/>
              <a:gd name="connsiteX9" fmla="*/ 4940971 w 7846559"/>
              <a:gd name="connsiteY9" fmla="*/ 3715160 h 3919206"/>
              <a:gd name="connsiteX10" fmla="*/ 2688086 w 7846559"/>
              <a:gd name="connsiteY10" fmla="*/ 3868451 h 3919206"/>
              <a:gd name="connsiteX11" fmla="*/ 878820 w 7846559"/>
              <a:gd name="connsiteY11" fmla="*/ 3742211 h 3919206"/>
              <a:gd name="connsiteX12" fmla="*/ 226440 w 7846559"/>
              <a:gd name="connsiteY12" fmla="*/ 3778280 h 3919206"/>
              <a:gd name="connsiteX13" fmla="*/ 43774 w 7846559"/>
              <a:gd name="connsiteY13" fmla="*/ 3471698 h 3919206"/>
              <a:gd name="connsiteX14" fmla="*/ 87266 w 7846559"/>
              <a:gd name="connsiteY14" fmla="*/ 2615071 h 3919206"/>
              <a:gd name="connsiteX15" fmla="*/ 282 w 7846559"/>
              <a:gd name="connsiteY15" fmla="*/ 1154297 h 3919206"/>
              <a:gd name="connsiteX16" fmla="*/ 122059 w 7846559"/>
              <a:gd name="connsiteY16" fmla="*/ 144379 h 3919206"/>
              <a:gd name="connsiteX17" fmla="*/ 1413878 w 7846559"/>
              <a:gd name="connsiteY17" fmla="*/ 98025 h 3919206"/>
              <a:gd name="connsiteX18" fmla="*/ 2546131 w 7846559"/>
              <a:gd name="connsiteY18" fmla="*/ 194926 h 3919206"/>
              <a:gd name="connsiteX19" fmla="*/ 3818878 w 7846559"/>
              <a:gd name="connsiteY19" fmla="*/ 105 h 391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46559" h="3919206">
                <a:moveTo>
                  <a:pt x="3818878" y="105"/>
                </a:moveTo>
                <a:cubicBezTo>
                  <a:pt x="4387636" y="5206"/>
                  <a:pt x="5400536" y="207499"/>
                  <a:pt x="5958683" y="225533"/>
                </a:cubicBezTo>
                <a:cubicBezTo>
                  <a:pt x="6516830" y="243567"/>
                  <a:pt x="6883612" y="82762"/>
                  <a:pt x="7167760" y="108310"/>
                </a:cubicBezTo>
                <a:cubicBezTo>
                  <a:pt x="7451907" y="133859"/>
                  <a:pt x="7563537" y="224030"/>
                  <a:pt x="7663568" y="378824"/>
                </a:cubicBezTo>
                <a:cubicBezTo>
                  <a:pt x="7763600" y="533618"/>
                  <a:pt x="7757802" y="658355"/>
                  <a:pt x="7767949" y="1037074"/>
                </a:cubicBezTo>
                <a:cubicBezTo>
                  <a:pt x="7778097" y="1415793"/>
                  <a:pt x="7711410" y="2248375"/>
                  <a:pt x="7724457" y="2651139"/>
                </a:cubicBezTo>
                <a:cubicBezTo>
                  <a:pt x="7737504" y="3053904"/>
                  <a:pt x="7853484" y="3250778"/>
                  <a:pt x="7846234" y="3453663"/>
                </a:cubicBezTo>
                <a:cubicBezTo>
                  <a:pt x="7838986" y="3656549"/>
                  <a:pt x="7850584" y="3794812"/>
                  <a:pt x="7680965" y="3868451"/>
                </a:cubicBezTo>
                <a:cubicBezTo>
                  <a:pt x="7511346" y="3942091"/>
                  <a:pt x="7285188" y="3921051"/>
                  <a:pt x="6828522" y="3895502"/>
                </a:cubicBezTo>
                <a:cubicBezTo>
                  <a:pt x="6371856" y="3869954"/>
                  <a:pt x="5631044" y="3719669"/>
                  <a:pt x="4940971" y="3715160"/>
                </a:cubicBezTo>
                <a:cubicBezTo>
                  <a:pt x="4250898" y="3710651"/>
                  <a:pt x="3365112" y="3863943"/>
                  <a:pt x="2688086" y="3868451"/>
                </a:cubicBezTo>
                <a:cubicBezTo>
                  <a:pt x="2011061" y="3872960"/>
                  <a:pt x="1289094" y="3757240"/>
                  <a:pt x="878820" y="3742211"/>
                </a:cubicBezTo>
                <a:cubicBezTo>
                  <a:pt x="468546" y="3727183"/>
                  <a:pt x="365614" y="3823365"/>
                  <a:pt x="226440" y="3778280"/>
                </a:cubicBezTo>
                <a:cubicBezTo>
                  <a:pt x="87266" y="3733194"/>
                  <a:pt x="66969" y="3665566"/>
                  <a:pt x="43774" y="3471698"/>
                </a:cubicBezTo>
                <a:cubicBezTo>
                  <a:pt x="20578" y="3277829"/>
                  <a:pt x="94515" y="3001305"/>
                  <a:pt x="87266" y="2615071"/>
                </a:cubicBezTo>
                <a:cubicBezTo>
                  <a:pt x="80017" y="2228837"/>
                  <a:pt x="-5517" y="1566078"/>
                  <a:pt x="282" y="1154297"/>
                </a:cubicBezTo>
                <a:cubicBezTo>
                  <a:pt x="6080" y="742515"/>
                  <a:pt x="-12766" y="339750"/>
                  <a:pt x="122059" y="144379"/>
                </a:cubicBezTo>
                <a:cubicBezTo>
                  <a:pt x="357659" y="-31666"/>
                  <a:pt x="1009866" y="89601"/>
                  <a:pt x="1413878" y="98025"/>
                </a:cubicBezTo>
                <a:cubicBezTo>
                  <a:pt x="1817891" y="106449"/>
                  <a:pt x="2145298" y="211246"/>
                  <a:pt x="2546131" y="194926"/>
                </a:cubicBezTo>
                <a:cubicBezTo>
                  <a:pt x="2946964" y="178607"/>
                  <a:pt x="3250119" y="-4997"/>
                  <a:pt x="3818878" y="105"/>
                </a:cubicBezTo>
                <a:close/>
              </a:path>
            </a:pathLst>
          </a:custGeom>
          <a:solidFill>
            <a:srgbClr val="EAF7F9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350">
                <a:solidFill>
                  <a:prstClr val="black"/>
                </a:solidFill>
              </a:defRPr>
            </a:lvl1pPr>
          </a:lstStyle>
          <a:p>
            <a:pPr marL="0" lvl="0" defTabSz="685783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260" y="387465"/>
            <a:ext cx="152718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4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5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8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8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7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8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1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1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2" r:id="rId10"/>
    <p:sldLayoutId id="2147484313" r:id="rId11"/>
    <p:sldLayoutId id="2147484314" r:id="rId12"/>
    <p:sldLayoutId id="2147484316" r:id="rId13"/>
    <p:sldLayoutId id="2147484317" r:id="rId14"/>
    <p:sldLayoutId id="2147484318" r:id="rId15"/>
    <p:sldLayoutId id="2147484319" r:id="rId16"/>
    <p:sldLayoutId id="2147484320" r:id="rId17"/>
    <p:sldLayoutId id="2147484321" r:id="rId18"/>
    <p:sldLayoutId id="2147484322" r:id="rId19"/>
    <p:sldLayoutId id="2147484323" r:id="rId20"/>
    <p:sldLayoutId id="2147488664" r:id="rId21"/>
    <p:sldLayoutId id="2147488748" r:id="rId22"/>
    <p:sldLayoutId id="2147488694" r:id="rId23"/>
    <p:sldLayoutId id="2147488683" r:id="rId24"/>
    <p:sldLayoutId id="2147488682" r:id="rId25"/>
    <p:sldLayoutId id="2147488665" r:id="rId2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12" r:id="rId1"/>
    <p:sldLayoutId id="2147488713" r:id="rId2"/>
    <p:sldLayoutId id="2147488714" r:id="rId3"/>
    <p:sldLayoutId id="2147488715" r:id="rId4"/>
    <p:sldLayoutId id="2147488716" r:id="rId5"/>
    <p:sldLayoutId id="2147488717" r:id="rId6"/>
    <p:sldLayoutId id="2147488718" r:id="rId7"/>
    <p:sldLayoutId id="2147488719" r:id="rId8"/>
    <p:sldLayoutId id="2147488720" r:id="rId9"/>
    <p:sldLayoutId id="2147488721" r:id="rId10"/>
    <p:sldLayoutId id="2147488722" r:id="rId11"/>
    <p:sldLayoutId id="2147488723" r:id="rId12"/>
    <p:sldLayoutId id="2147488724" r:id="rId13"/>
    <p:sldLayoutId id="2147488725" r:id="rId14"/>
    <p:sldLayoutId id="2147488726" r:id="rId15"/>
    <p:sldLayoutId id="2147488727" r:id="rId16"/>
    <p:sldLayoutId id="2147488728" r:id="rId17"/>
    <p:sldLayoutId id="2147488729" r:id="rId18"/>
    <p:sldLayoutId id="2147488730" r:id="rId19"/>
    <p:sldLayoutId id="2147488731" r:id="rId20"/>
    <p:sldLayoutId id="2147488732" r:id="rId21"/>
    <p:sldLayoutId id="2147488733" r:id="rId2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F8D15A-A1E0-4A14-924D-83FD29946C3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9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35" r:id="rId1"/>
    <p:sldLayoutId id="2147488736" r:id="rId2"/>
    <p:sldLayoutId id="2147488737" r:id="rId3"/>
    <p:sldLayoutId id="2147488738" r:id="rId4"/>
    <p:sldLayoutId id="2147488739" r:id="rId5"/>
    <p:sldLayoutId id="2147488740" r:id="rId6"/>
    <p:sldLayoutId id="2147488741" r:id="rId7"/>
    <p:sldLayoutId id="2147488742" r:id="rId8"/>
    <p:sldLayoutId id="2147488743" r:id="rId9"/>
    <p:sldLayoutId id="2147488744" r:id="rId10"/>
    <p:sldLayoutId id="2147488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8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62" r:id="rId1"/>
    <p:sldLayoutId id="2147488763" r:id="rId2"/>
    <p:sldLayoutId id="2147488764" r:id="rId3"/>
    <p:sldLayoutId id="2147488765" r:id="rId4"/>
    <p:sldLayoutId id="2147488766" r:id="rId5"/>
    <p:sldLayoutId id="2147488767" r:id="rId6"/>
    <p:sldLayoutId id="2147488768" r:id="rId7"/>
    <p:sldLayoutId id="2147488769" r:id="rId8"/>
    <p:sldLayoutId id="2147488770" r:id="rId9"/>
    <p:sldLayoutId id="2147488771" r:id="rId10"/>
    <p:sldLayoutId id="2147488772" r:id="rId11"/>
    <p:sldLayoutId id="2147484190" r:id="rId12"/>
    <p:sldLayoutId id="214748419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74" r:id="rId1"/>
    <p:sldLayoutId id="2147488775" r:id="rId2"/>
    <p:sldLayoutId id="2147488776" r:id="rId3"/>
    <p:sldLayoutId id="2147488777" r:id="rId4"/>
    <p:sldLayoutId id="2147488778" r:id="rId5"/>
    <p:sldLayoutId id="2147488779" r:id="rId6"/>
    <p:sldLayoutId id="2147488780" r:id="rId7"/>
    <p:sldLayoutId id="2147488781" r:id="rId8"/>
    <p:sldLayoutId id="2147488782" r:id="rId9"/>
    <p:sldLayoutId id="2147488783" r:id="rId10"/>
    <p:sldLayoutId id="2147488784" r:id="rId11"/>
    <p:sldLayoutId id="2147488785" r:id="rId12"/>
    <p:sldLayoutId id="2147486870" r:id="rId13"/>
    <p:sldLayoutId id="2147486873" r:id="rId14"/>
    <p:sldLayoutId id="2147486892" r:id="rId15"/>
    <p:sldLayoutId id="2147486893" r:id="rId16"/>
    <p:sldLayoutId id="2147486900" r:id="rId17"/>
    <p:sldLayoutId id="2147488663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7" r:id="rId1"/>
    <p:sldLayoutId id="2147488788" r:id="rId2"/>
    <p:sldLayoutId id="2147488789" r:id="rId3"/>
    <p:sldLayoutId id="2147488790" r:id="rId4"/>
    <p:sldLayoutId id="2147488791" r:id="rId5"/>
    <p:sldLayoutId id="2147488792" r:id="rId6"/>
    <p:sldLayoutId id="2147488793" r:id="rId7"/>
    <p:sldLayoutId id="2147488794" r:id="rId8"/>
    <p:sldLayoutId id="2147488795" r:id="rId9"/>
    <p:sldLayoutId id="2147488796" r:id="rId10"/>
    <p:sldLayoutId id="214748879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3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99" r:id="rId1"/>
    <p:sldLayoutId id="2147488800" r:id="rId2"/>
    <p:sldLayoutId id="2147488801" r:id="rId3"/>
    <p:sldLayoutId id="2147488802" r:id="rId4"/>
    <p:sldLayoutId id="2147488803" r:id="rId5"/>
    <p:sldLayoutId id="2147488804" r:id="rId6"/>
    <p:sldLayoutId id="2147488805" r:id="rId7"/>
    <p:sldLayoutId id="2147488806" r:id="rId8"/>
    <p:sldLayoutId id="2147488807" r:id="rId9"/>
    <p:sldLayoutId id="2147488808" r:id="rId10"/>
    <p:sldLayoutId id="2147488809" r:id="rId11"/>
    <p:sldLayoutId id="2147488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3.xml"/><Relationship Id="rId5" Type="http://schemas.openxmlformats.org/officeDocument/2006/relationships/image" Target="../media/image57.gif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4.xml"/><Relationship Id="rId5" Type="http://schemas.openxmlformats.org/officeDocument/2006/relationships/image" Target="../media/image57.gif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5.xml"/><Relationship Id="rId5" Type="http://schemas.openxmlformats.org/officeDocument/2006/relationships/image" Target="../media/image57.gif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6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2.xml"/><Relationship Id="rId4" Type="http://schemas.openxmlformats.org/officeDocument/2006/relationships/image" Target="../media/image4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1" y="81796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7" y="4292203"/>
            <a:ext cx="302419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图片 7"/>
          <p:cNvSpPr>
            <a:spLocks noChangeAspect="1"/>
          </p:cNvSpPr>
          <p:nvPr/>
        </p:nvSpPr>
        <p:spPr bwMode="auto">
          <a:xfrm>
            <a:off x="6228160" y="3709988"/>
            <a:ext cx="89654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688"/>
          </a:p>
        </p:txBody>
      </p:sp>
      <p:sp>
        <p:nvSpPr>
          <p:cNvPr id="5126" name="图片 9"/>
          <p:cNvSpPr>
            <a:spLocks noChangeAspect="1"/>
          </p:cNvSpPr>
          <p:nvPr/>
        </p:nvSpPr>
        <p:spPr bwMode="auto">
          <a:xfrm>
            <a:off x="2015728" y="2582466"/>
            <a:ext cx="1519238" cy="225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688"/>
          </a:p>
        </p:txBody>
      </p:sp>
      <p:sp>
        <p:nvSpPr>
          <p:cNvPr id="5127" name="图片 10"/>
          <p:cNvSpPr>
            <a:spLocks noChangeAspect="1"/>
          </p:cNvSpPr>
          <p:nvPr/>
        </p:nvSpPr>
        <p:spPr bwMode="auto">
          <a:xfrm>
            <a:off x="6509147" y="2756298"/>
            <a:ext cx="614363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688"/>
          </a:p>
        </p:txBody>
      </p:sp>
      <p:sp>
        <p:nvSpPr>
          <p:cNvPr id="5128" name="图片 8"/>
          <p:cNvSpPr>
            <a:spLocks noChangeAspect="1"/>
          </p:cNvSpPr>
          <p:nvPr/>
        </p:nvSpPr>
        <p:spPr bwMode="auto">
          <a:xfrm>
            <a:off x="2000250" y="4570810"/>
            <a:ext cx="253484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688"/>
          </a:p>
        </p:txBody>
      </p:sp>
      <p:sp>
        <p:nvSpPr>
          <p:cNvPr id="5129" name="图片 13"/>
          <p:cNvSpPr>
            <a:spLocks noChangeAspect="1"/>
          </p:cNvSpPr>
          <p:nvPr/>
        </p:nvSpPr>
        <p:spPr bwMode="auto">
          <a:xfrm>
            <a:off x="4020741" y="4010025"/>
            <a:ext cx="1490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688"/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1810941" y="1865710"/>
            <a:ext cx="617220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Arial" panose="020B0604020202020204" pitchFamily="34" charset="0"/>
              </a:rPr>
              <a:t>MÔN TIẾNG VIỆT LỚP 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Phân</a:t>
            </a:r>
            <a:r>
              <a:rPr lang="en-US" altLang="en-US" sz="3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môn</a:t>
            </a:r>
            <a:r>
              <a:rPr lang="en-US" altLang="en-US" sz="3000" b="1" dirty="0">
                <a:solidFill>
                  <a:srgbClr val="0000C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3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3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đọc</a:t>
            </a:r>
            <a:r>
              <a:rPr lang="en-US" altLang="en-US" sz="3000" b="1" dirty="0">
                <a:solidFill>
                  <a:srgbClr val="0000CC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3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Kể</a:t>
            </a:r>
            <a:r>
              <a:rPr lang="en-US" altLang="en-US" sz="3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latin typeface="Arial" panose="020B0604020202020204" pitchFamily="34" charset="0"/>
              </a:rPr>
              <a:t>chuyện</a:t>
            </a:r>
            <a:endParaRPr lang="en-US" altLang="en-US" sz="30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2649141" y="3377540"/>
            <a:ext cx="4495800" cy="7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C00000"/>
                </a:solidFill>
                <a:latin typeface="Arial" panose="020B0604020202020204" pitchFamily="34" charset="0"/>
              </a:rPr>
              <a:t>Tuần</a:t>
            </a:r>
            <a:r>
              <a:rPr lang="en-US" altLang="en-US" sz="33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34</a:t>
            </a:r>
            <a:endParaRPr lang="en-US" altLang="en-US" sz="33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7B9B690-1B6F-4426-A7D1-65B0DA73CCEF}"/>
              </a:ext>
            </a:extLst>
          </p:cNvPr>
          <p:cNvGrpSpPr/>
          <p:nvPr/>
        </p:nvGrpSpPr>
        <p:grpSpPr>
          <a:xfrm>
            <a:off x="0" y="6124267"/>
            <a:ext cx="9144000" cy="733733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A5A65403-CCCC-4D9A-A3B0-E7339F0041B1}"/>
              </a:ext>
            </a:extLst>
          </p:cNvPr>
          <p:cNvGrpSpPr/>
          <p:nvPr/>
        </p:nvGrpSpPr>
        <p:grpSpPr>
          <a:xfrm>
            <a:off x="3933929" y="198459"/>
            <a:ext cx="1698680" cy="485513"/>
            <a:chOff x="6451151" y="244375"/>
            <a:chExt cx="4316760" cy="647350"/>
          </a:xfrm>
          <a:solidFill>
            <a:srgbClr val="EED8A1"/>
          </a:solidFill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xmlns="" id="{E466753E-9A10-4104-B728-C1B877880754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srgbClr val="FF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xmlns="" id="{C705F7EA-5FB1-40E1-9F59-469D90D1841F}"/>
                </a:ext>
              </a:extLst>
            </p:cNvPr>
            <p:cNvSpPr txBox="1"/>
            <p:nvPr/>
          </p:nvSpPr>
          <p:spPr>
            <a:xfrm>
              <a:off x="6694111" y="276172"/>
              <a:ext cx="3830839" cy="615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 2: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4456" y="991368"/>
            <a:ext cx="8823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trượt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xmlns="" id="{449DB795-DAD6-44B9-99AB-B1D212877C9D}"/>
              </a:ext>
            </a:extLst>
          </p:cNvPr>
          <p:cNvSpPr/>
          <p:nvPr/>
        </p:nvSpPr>
        <p:spPr>
          <a:xfrm>
            <a:off x="722444" y="4821972"/>
            <a:ext cx="8188509" cy="137497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xmlns="" id="{855FA830-056F-468D-B11C-CC40AAE0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04" y="4857707"/>
            <a:ext cx="8392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err="1" smtClean="0">
                <a:solidFill>
                  <a:srgbClr val="FF0000"/>
                </a:solidFill>
              </a:rPr>
              <a:t>phú</a:t>
            </a:r>
            <a:r>
              <a:rPr lang="en-US" altLang="en-US" sz="2400" b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kern="0" dirty="0" err="1" smtClean="0">
                <a:solidFill>
                  <a:srgbClr val="FF0000"/>
                </a:solidFill>
              </a:rPr>
              <a:t>ông</a:t>
            </a:r>
            <a:r>
              <a:rPr lang="en-US" altLang="en-US" sz="2400" b="1" kern="0" dirty="0" smtClean="0">
                <a:solidFill>
                  <a:srgbClr val="FF0000"/>
                </a:solidFill>
              </a:rPr>
              <a:t>: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người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đàn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ông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giàu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có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ở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nông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thôn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ngày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trước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.</a:t>
            </a:r>
            <a:endParaRPr lang="en-US" altLang="en-US" sz="2400" kern="0" dirty="0">
              <a:solidFill>
                <a:srgbClr val="0000CC"/>
              </a:solidFill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xmlns="" id="{855FA830-056F-468D-B11C-CC40AAE0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03" y="5307353"/>
            <a:ext cx="8392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err="1" smtClean="0">
                <a:solidFill>
                  <a:srgbClr val="FF0000"/>
                </a:solidFill>
              </a:rPr>
              <a:t>rịt</a:t>
            </a:r>
            <a:r>
              <a:rPr lang="en-US" altLang="en-US" sz="2400" b="1" kern="0" dirty="0" smtClean="0">
                <a:solidFill>
                  <a:srgbClr val="FF0000"/>
                </a:solidFill>
              </a:rPr>
              <a:t>: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đắp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(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thuốc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)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vào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chỗ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đau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.</a:t>
            </a:r>
            <a:endParaRPr lang="en-US" altLang="en-US" sz="2400" kern="0" dirty="0">
              <a:solidFill>
                <a:srgbClr val="0000CC"/>
              </a:solidFill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xmlns="" id="{855FA830-056F-468D-B11C-CC40AAE0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02" y="5729272"/>
            <a:ext cx="8392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err="1" smtClean="0">
                <a:solidFill>
                  <a:srgbClr val="FF0000"/>
                </a:solidFill>
              </a:rPr>
              <a:t>chứng</a:t>
            </a:r>
            <a:r>
              <a:rPr lang="en-US" altLang="en-US" sz="2400" b="1" kern="0" dirty="0" smtClean="0">
                <a:solidFill>
                  <a:srgbClr val="FF0000"/>
                </a:solidFill>
              </a:rPr>
              <a:t>: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bệnh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hoặc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dấu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hiệu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của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400" kern="0" dirty="0" err="1" smtClean="0">
                <a:solidFill>
                  <a:srgbClr val="0000CC"/>
                </a:solidFill>
              </a:rPr>
              <a:t>bệnh</a:t>
            </a:r>
            <a:r>
              <a:rPr lang="en-US" altLang="en-US" sz="2400" kern="0" dirty="0" smtClean="0">
                <a:solidFill>
                  <a:srgbClr val="0000CC"/>
                </a:solidFill>
              </a:rPr>
              <a:t>.</a:t>
            </a:r>
            <a:endParaRPr lang="en-US" altLang="en-US" sz="2400" kern="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371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0" y="2062856"/>
            <a:ext cx="83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rịt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4800" y="320098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7B9B690-1B6F-4426-A7D1-65B0DA73CCEF}"/>
              </a:ext>
            </a:extLst>
          </p:cNvPr>
          <p:cNvGrpSpPr/>
          <p:nvPr/>
        </p:nvGrpSpPr>
        <p:grpSpPr>
          <a:xfrm>
            <a:off x="0" y="6124267"/>
            <a:ext cx="9144000" cy="733733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A5A65403-CCCC-4D9A-A3B0-E7339F0041B1}"/>
              </a:ext>
            </a:extLst>
          </p:cNvPr>
          <p:cNvGrpSpPr/>
          <p:nvPr/>
        </p:nvGrpSpPr>
        <p:grpSpPr>
          <a:xfrm>
            <a:off x="3730450" y="730979"/>
            <a:ext cx="1698680" cy="485513"/>
            <a:chOff x="6451151" y="244375"/>
            <a:chExt cx="4316760" cy="647350"/>
          </a:xfrm>
          <a:solidFill>
            <a:srgbClr val="EED8A1"/>
          </a:solidFill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xmlns="" id="{E466753E-9A10-4104-B728-C1B877880754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500">
                <a:solidFill>
                  <a:srgbClr val="FF0000"/>
                </a:solidFill>
                <a:latin typeface="Arial"/>
                <a:ea typeface="微软雅黑"/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xmlns="" id="{C705F7EA-5FB1-40E1-9F59-469D90D1841F}"/>
                </a:ext>
              </a:extLst>
            </p:cNvPr>
            <p:cNvSpPr txBox="1"/>
            <p:nvPr/>
          </p:nvSpPr>
          <p:spPr>
            <a:xfrm>
              <a:off x="6694111" y="276172"/>
              <a:ext cx="3830839" cy="615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3: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7984" y="805752"/>
            <a:ext cx="8823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546" y="1841243"/>
            <a:ext cx="7970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"/>
          <p:cNvGrpSpPr/>
          <p:nvPr/>
        </p:nvGrpSpPr>
        <p:grpSpPr>
          <a:xfrm>
            <a:off x="6246745" y="628650"/>
            <a:ext cx="1754255" cy="2097045"/>
            <a:chOff x="9852994" y="-368823"/>
            <a:chExt cx="2339006" cy="2796060"/>
          </a:xfrm>
        </p:grpSpPr>
        <p:pic>
          <p:nvPicPr>
            <p:cNvPr id="4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60280" y="-129370"/>
              <a:ext cx="2331720" cy="2556607"/>
            </a:xfrm>
            <a:prstGeom prst="rect">
              <a:avLst/>
            </a:prstGeom>
          </p:spPr>
        </p:pic>
        <p:pic>
          <p:nvPicPr>
            <p:cNvPr id="5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09241" flipH="1">
              <a:off x="9918518" y="-434347"/>
              <a:ext cx="1358752" cy="1489799"/>
            </a:xfrm>
            <a:prstGeom prst="rect">
              <a:avLst/>
            </a:prstGeom>
          </p:spPr>
        </p:pic>
      </p:grpSp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1749" y="4286250"/>
            <a:ext cx="1971892" cy="1621470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DB889278-7CFD-464B-86D0-35817613053E}"/>
              </a:ext>
            </a:extLst>
          </p:cNvPr>
          <p:cNvGrpSpPr/>
          <p:nvPr/>
        </p:nvGrpSpPr>
        <p:grpSpPr>
          <a:xfrm>
            <a:off x="1165788" y="1781004"/>
            <a:ext cx="5291489" cy="2349079"/>
            <a:chOff x="1554383" y="1231672"/>
            <a:chExt cx="7055319" cy="3132105"/>
          </a:xfrm>
        </p:grpSpPr>
        <p:pic>
          <p:nvPicPr>
            <p:cNvPr id="17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2716">
              <a:off x="1554383" y="1231672"/>
              <a:ext cx="7055319" cy="313210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21002246">
              <a:off x="2085782" y="2338213"/>
              <a:ext cx="5769730" cy="86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kern="10" dirty="0" err="1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#9Slide03 AllRoundGothic" panose="020B0703020202020104" pitchFamily="34" charset="0"/>
                  <a:cs typeface="Times New Roman"/>
                </a:rPr>
                <a:t>Luyện</a:t>
              </a:r>
              <a:r>
                <a:rPr lang="vi-VN" sz="3600" b="1" kern="1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#9Slide03 AllRoundGothic" panose="020B0703020202020104" pitchFamily="34" charset="0"/>
                  <a:cs typeface="Times New Roman"/>
                </a:rPr>
                <a:t> </a:t>
              </a:r>
              <a:r>
                <a:rPr lang="vi-VN" sz="3600" b="1" kern="10" dirty="0" err="1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#9Slide03 AllRoundGothic" panose="020B0703020202020104" pitchFamily="34" charset="0"/>
                  <a:cs typeface="Times New Roman"/>
                </a:rPr>
                <a:t>đọc</a:t>
              </a:r>
              <a:r>
                <a:rPr lang="vi-VN" sz="3600" b="1" kern="10" dirty="0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#9Slide03 AllRoundGothic" panose="020B0703020202020104" pitchFamily="34" charset="0"/>
                  <a:cs typeface="Times New Roman"/>
                </a:rPr>
                <a:t> </a:t>
              </a:r>
              <a:r>
                <a:rPr lang="vi-VN" sz="3600" b="1" kern="10" dirty="0" err="1">
                  <a:ln w="12700">
                    <a:noFill/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#9Slide03 AllRoundGothic" panose="020B0703020202020104" pitchFamily="34" charset="0"/>
                  <a:cs typeface="Times New Roman"/>
                </a:rPr>
                <a:t>nhóm</a:t>
              </a:r>
              <a:endParaRPr lang="en-US" sz="3600" b="1" kern="10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#9Slide03 AllRoundGothic" panose="020B0703020202020104" pitchFamily="34" charset="0"/>
                <a:cs typeface="Times New Roman"/>
              </a:endParaRPr>
            </a:p>
          </p:txBody>
        </p:sp>
      </p:grpSp>
      <p:pic>
        <p:nvPicPr>
          <p:cNvPr id="1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37" y="3233893"/>
            <a:ext cx="3753431" cy="28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903" y="3714750"/>
            <a:ext cx="6343650" cy="1315745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endParaRPr lang="en-US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685800">
              <a:defRPr/>
            </a:pPr>
            <a:endParaRPr lang="en-GB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299" y="3264627"/>
            <a:ext cx="4681101" cy="900247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Tìm</a:t>
            </a: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hiểu</a:t>
            </a: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bài</a:t>
            </a:r>
            <a:endParaRPr lang="en-GB" sz="6000" b="1" spc="225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latin typeface="Calibri" panose="020F0502020204030204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948299" y="1180232"/>
            <a:ext cx="5395748" cy="1143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6386952" y="2500752"/>
            <a:ext cx="1909617" cy="1909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9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10EFFF7-FDF1-47BC-A798-F0FE484E05B2}"/>
              </a:ext>
            </a:extLst>
          </p:cNvPr>
          <p:cNvGrpSpPr/>
          <p:nvPr/>
        </p:nvGrpSpPr>
        <p:grpSpPr>
          <a:xfrm>
            <a:off x="685800" y="1676400"/>
            <a:ext cx="7943850" cy="1828800"/>
            <a:chOff x="2514600" y="609600"/>
            <a:chExt cx="6400800" cy="1476233"/>
          </a:xfrm>
        </p:grpSpPr>
        <p:sp>
          <p:nvSpPr>
            <p:cNvPr id="4" name="Cloud Callout 3"/>
            <p:cNvSpPr/>
            <p:nvPr/>
          </p:nvSpPr>
          <p:spPr>
            <a:xfrm>
              <a:off x="2514600" y="609600"/>
              <a:ext cx="6400800" cy="1476233"/>
            </a:xfrm>
            <a:prstGeom prst="cloudCallout">
              <a:avLst/>
            </a:prstGeom>
            <a:solidFill>
              <a:srgbClr val="ACDDDC"/>
            </a:solidFill>
            <a:ln w="12700" cap="flat" cmpd="sng" algn="ctr">
              <a:solidFill>
                <a:srgbClr val="BBE0E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spcBef>
                  <a:spcPct val="0"/>
                </a:spcBef>
                <a:defRPr/>
              </a:pPr>
              <a:r>
                <a:rPr lang="en-US" sz="21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</a:t>
              </a:r>
              <a:endParaRPr lang="vi-VN" altLang="vi-V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66452" y="912944"/>
              <a:ext cx="5829300" cy="869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đâu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Cuội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quý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43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10EFFF7-FDF1-47BC-A798-F0FE484E05B2}"/>
              </a:ext>
            </a:extLst>
          </p:cNvPr>
          <p:cNvGrpSpPr/>
          <p:nvPr/>
        </p:nvGrpSpPr>
        <p:grpSpPr>
          <a:xfrm>
            <a:off x="228600" y="1828800"/>
            <a:ext cx="8477250" cy="2057400"/>
            <a:chOff x="2514600" y="609600"/>
            <a:chExt cx="6400800" cy="1476233"/>
          </a:xfrm>
        </p:grpSpPr>
        <p:sp>
          <p:nvSpPr>
            <p:cNvPr id="4" name="Cloud Callout 3"/>
            <p:cNvSpPr/>
            <p:nvPr/>
          </p:nvSpPr>
          <p:spPr>
            <a:xfrm>
              <a:off x="2514600" y="609600"/>
              <a:ext cx="6400800" cy="1476233"/>
            </a:xfrm>
            <a:prstGeom prst="cloudCallout">
              <a:avLst/>
            </a:prstGeom>
            <a:solidFill>
              <a:srgbClr val="ACDDDC"/>
            </a:solidFill>
            <a:ln w="12700" cap="flat" cmpd="sng" algn="ctr">
              <a:solidFill>
                <a:srgbClr val="BBE0E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21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</a:t>
              </a:r>
              <a:endParaRPr lang="vi-VN" altLang="vi-V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82799" y="958075"/>
              <a:ext cx="5645612" cy="77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Cuội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quý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4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10EFFF7-FDF1-47BC-A798-F0FE484E05B2}"/>
              </a:ext>
            </a:extLst>
          </p:cNvPr>
          <p:cNvGrpSpPr/>
          <p:nvPr/>
        </p:nvGrpSpPr>
        <p:grpSpPr>
          <a:xfrm>
            <a:off x="304800" y="1371600"/>
            <a:ext cx="8194549" cy="1828800"/>
            <a:chOff x="2514600" y="609600"/>
            <a:chExt cx="6403182" cy="1476233"/>
          </a:xfrm>
        </p:grpSpPr>
        <p:sp>
          <p:nvSpPr>
            <p:cNvPr id="4" name="Cloud Callout 3"/>
            <p:cNvSpPr/>
            <p:nvPr/>
          </p:nvSpPr>
          <p:spPr>
            <a:xfrm>
              <a:off x="2514600" y="609600"/>
              <a:ext cx="6400800" cy="1476233"/>
            </a:xfrm>
            <a:prstGeom prst="cloudCallout">
              <a:avLst>
                <a:gd name="adj1" fmla="val -14797"/>
                <a:gd name="adj2" fmla="val 77331"/>
              </a:avLst>
            </a:prstGeom>
            <a:solidFill>
              <a:srgbClr val="ACDDDC"/>
            </a:solidFill>
            <a:ln w="12700" cap="flat" cmpd="sng" algn="ctr">
              <a:solidFill>
                <a:srgbClr val="BBE0E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21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</a:t>
              </a:r>
              <a:endParaRPr lang="vi-VN" altLang="vi-V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42177" y="912944"/>
              <a:ext cx="5775605" cy="869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vợ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Cuội</a:t>
              </a:r>
              <a:r>
                <a:rPr lang="en-US" altLang="en-US" sz="3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926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10EFFF7-FDF1-47BC-A798-F0FE484E05B2}"/>
              </a:ext>
            </a:extLst>
          </p:cNvPr>
          <p:cNvGrpSpPr/>
          <p:nvPr/>
        </p:nvGrpSpPr>
        <p:grpSpPr>
          <a:xfrm>
            <a:off x="1066800" y="1981200"/>
            <a:ext cx="6934200" cy="1676400"/>
            <a:chOff x="2514600" y="609600"/>
            <a:chExt cx="6400800" cy="1476233"/>
          </a:xfrm>
        </p:grpSpPr>
        <p:sp>
          <p:nvSpPr>
            <p:cNvPr id="4" name="Cloud Callout 3"/>
            <p:cNvSpPr/>
            <p:nvPr/>
          </p:nvSpPr>
          <p:spPr>
            <a:xfrm>
              <a:off x="2514600" y="609600"/>
              <a:ext cx="6400800" cy="1476233"/>
            </a:xfrm>
            <a:prstGeom prst="cloudCallout">
              <a:avLst/>
            </a:prstGeom>
            <a:solidFill>
              <a:srgbClr val="ACDDDC"/>
            </a:solidFill>
            <a:ln w="12700" cap="flat" cmpd="sng" algn="ctr">
              <a:solidFill>
                <a:srgbClr val="BBE0E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21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</a:t>
              </a:r>
              <a:endParaRPr lang="vi-VN" altLang="vi-V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57123" y="983356"/>
              <a:ext cx="5829300" cy="840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Vì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Cuội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bay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lên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cung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trăng</a:t>
              </a:r>
              <a:r>
                <a:rPr lang="en-US" altLang="en-US" sz="2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4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10EFFF7-FDF1-47BC-A798-F0FE484E05B2}"/>
              </a:ext>
            </a:extLst>
          </p:cNvPr>
          <p:cNvGrpSpPr/>
          <p:nvPr/>
        </p:nvGrpSpPr>
        <p:grpSpPr>
          <a:xfrm>
            <a:off x="228600" y="1905000"/>
            <a:ext cx="8534400" cy="2133600"/>
            <a:chOff x="2514600" y="609600"/>
            <a:chExt cx="6400800" cy="1476233"/>
          </a:xfrm>
        </p:grpSpPr>
        <p:sp>
          <p:nvSpPr>
            <p:cNvPr id="4" name="Cloud Callout 3"/>
            <p:cNvSpPr/>
            <p:nvPr/>
          </p:nvSpPr>
          <p:spPr>
            <a:xfrm>
              <a:off x="2514600" y="609600"/>
              <a:ext cx="6400800" cy="1476233"/>
            </a:xfrm>
            <a:prstGeom prst="cloudCallout">
              <a:avLst/>
            </a:prstGeom>
            <a:solidFill>
              <a:srgbClr val="ACDDDC"/>
            </a:solidFill>
            <a:ln w="12700" cap="flat" cmpd="sng" algn="ctr">
              <a:solidFill>
                <a:srgbClr val="BBE0E3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685800">
                <a:spcBef>
                  <a:spcPct val="0"/>
                </a:spcBef>
                <a:defRPr/>
              </a:pPr>
              <a:r>
                <a:rPr lang="en-US" sz="21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</a:t>
              </a:r>
              <a:endParaRPr lang="vi-VN" altLang="vi-VN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86150" y="1005826"/>
              <a:ext cx="5181600" cy="74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kern="0" dirty="0" err="1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Câu</a:t>
              </a:r>
              <a:r>
                <a:rPr lang="en-US" sz="3200" kern="0" dirty="0">
                  <a:solidFill>
                    <a:srgbClr val="FF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 5</a:t>
              </a:r>
              <a:r>
                <a:rPr lang="en-US" sz="3200" kern="0" dirty="0">
                  <a:solidFill>
                    <a:srgbClr val="C00000"/>
                  </a:solidFill>
                  <a:latin typeface="Arial" panose="020B0604020202020204" pitchFamily="34" charset="0"/>
                  <a:ea typeface="宋体"/>
                  <a:cs typeface="Arial" panose="020B0604020202020204" pitchFamily="34" charset="0"/>
                </a:rPr>
                <a:t>:</a:t>
              </a:r>
              <a:r>
                <a:rPr lang="en-US" alt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tưởng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Cuội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trăng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65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02FF527-A7ED-4BA6-9B3E-D42731705566}"/>
              </a:ext>
            </a:extLst>
          </p:cNvPr>
          <p:cNvGrpSpPr/>
          <p:nvPr/>
        </p:nvGrpSpPr>
        <p:grpSpPr>
          <a:xfrm>
            <a:off x="2819400" y="1447800"/>
            <a:ext cx="3028950" cy="628650"/>
            <a:chOff x="6451151" y="244375"/>
            <a:chExt cx="4316760" cy="63541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9083C312-77FF-4E87-B052-44490C52F278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600">
                <a:solidFill>
                  <a:srgbClr val="FF0000"/>
                </a:solidFill>
                <a:latin typeface="Arial"/>
                <a:ea typeface="微软雅黑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0275C98-79F6-48DD-9953-FF2EF4ADD479}"/>
                </a:ext>
              </a:extLst>
            </p:cNvPr>
            <p:cNvSpPr txBox="1"/>
            <p:nvPr/>
          </p:nvSpPr>
          <p:spPr>
            <a:xfrm>
              <a:off x="6694111" y="276172"/>
              <a:ext cx="3830839" cy="5288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NỘI DUNG: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914400" y="2667000"/>
            <a:ext cx="7467600" cy="21145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rằm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815277" cy="50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3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903" y="3714750"/>
            <a:ext cx="6343650" cy="1315745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endParaRPr lang="en-US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685800">
              <a:defRPr/>
            </a:pPr>
            <a:endParaRPr lang="en-GB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3264627"/>
            <a:ext cx="5081151" cy="900247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Luyện</a:t>
            </a: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đọc</a:t>
            </a: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lại</a:t>
            </a:r>
            <a:endParaRPr lang="en-GB" sz="6000" b="1" spc="225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latin typeface="Calibri" panose="020F0502020204030204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948299" y="1180232"/>
            <a:ext cx="5395748" cy="1143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6386952" y="2500752"/>
            <a:ext cx="1909617" cy="1909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3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903" y="3714750"/>
            <a:ext cx="6343650" cy="1315745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GB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9049" y="3200400"/>
            <a:ext cx="4046051" cy="900247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Kể</a:t>
            </a: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6000" b="1" spc="225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chuyện</a:t>
            </a:r>
            <a:endParaRPr lang="en-GB" sz="6000" b="1" spc="225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948299" y="1180232"/>
            <a:ext cx="5395748" cy="1143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GB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6331013" y="2502767"/>
            <a:ext cx="1909617" cy="1909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62000" y="595194"/>
            <a:ext cx="7805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524000" y="1496880"/>
            <a:ext cx="5105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524000" y="3251167"/>
            <a:ext cx="4495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524000" y="4985387"/>
            <a:ext cx="4191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161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="" xmlns:a16="http://schemas.microsoft.com/office/drawing/2014/main" id="{FD92D499-625C-44E6-8E68-2427CC20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7" b="99735" l="10000" r="99000">
                        <a14:foregroundMark x1="53889" y1="26437" x2="51556" y2="31211"/>
                        <a14:foregroundMark x1="55222" y1="26437" x2="52556" y2="30416"/>
                        <a14:foregroundMark x1="54889" y1="25111" x2="52222" y2="29089"/>
                        <a14:foregroundMark x1="74333" y1="26702" x2="69000" y2="32714"/>
                        <a14:foregroundMark x1="69000" y1="32714" x2="69000" y2="33068"/>
                        <a14:foregroundMark x1="74000" y1="27498" x2="72333" y2="27233"/>
                        <a14:foregroundMark x1="52889" y1="25376" x2="50222" y2="29885"/>
                        <a14:foregroundMark x1="91444" y1="25111" x2="92444" y2="32538"/>
                        <a14:foregroundMark x1="92444" y1="32538" x2="91111" y2="32803"/>
                        <a14:foregroundMark x1="46222" y1="90363" x2="36333" y2="95491"/>
                        <a14:foregroundMark x1="36333" y1="95491" x2="50000" y2="96552"/>
                        <a14:foregroundMark x1="50000" y1="96552" x2="58889" y2="93722"/>
                        <a14:foregroundMark x1="58889" y1="93722" x2="61667" y2="90893"/>
                        <a14:foregroundMark x1="75000" y1="94695" x2="89778" y2="96817"/>
                        <a14:foregroundMark x1="89778" y1="96817" x2="89111" y2="89302"/>
                        <a14:foregroundMark x1="89111" y1="89302" x2="86111" y2="89036"/>
                        <a14:foregroundMark x1="74000" y1="96021" x2="81667" y2="99735"/>
                        <a14:foregroundMark x1="81667" y1="99735" x2="99444" y2="98143"/>
                        <a14:foregroundMark x1="99444" y1="98143" x2="94111" y2="93369"/>
                        <a14:foregroundMark x1="36778" y1="93899" x2="45222" y2="99735"/>
                        <a14:foregroundMark x1="45222" y1="99735" x2="56333" y2="98585"/>
                        <a14:foregroundMark x1="56333" y1="98585" x2="63333" y2="96286"/>
                        <a14:foregroundMark x1="43556" y1="99469" x2="42222" y2="98939"/>
                        <a14:foregroundMark x1="43889" y1="98939" x2="41222" y2="99735"/>
                        <a14:foregroundMark x1="79667" y1="97878" x2="89667" y2="98851"/>
                        <a14:foregroundMark x1="89667" y1="98851" x2="81000" y2="97878"/>
                        <a14:foregroundMark x1="81000" y1="97878" x2="93444" y2="97878"/>
                        <a14:foregroundMark x1="38444" y1="23696" x2="43889" y2="11760"/>
                        <a14:foregroundMark x1="43889" y1="11760" x2="56667" y2="1503"/>
                        <a14:foregroundMark x1="56667" y1="1503" x2="90333" y2="6985"/>
                        <a14:foregroundMark x1="90333" y1="6985" x2="96778" y2="19717"/>
                        <a14:foregroundMark x1="49556" y1="6101" x2="60444" y2="1680"/>
                        <a14:foregroundMark x1="60444" y1="1680" x2="72222" y2="1149"/>
                        <a14:foregroundMark x1="72222" y1="1149" x2="86000" y2="4067"/>
                        <a14:foregroundMark x1="86000" y1="4067" x2="88444" y2="5836"/>
                        <a14:foregroundMark x1="77333" y1="7162" x2="62778" y2="7427"/>
                        <a14:foregroundMark x1="62778" y1="7427" x2="49444" y2="12290"/>
                        <a14:foregroundMark x1="49444" y1="12290" x2="68111" y2="12467"/>
                        <a14:foregroundMark x1="68111" y1="12467" x2="51556" y2="15561"/>
                        <a14:foregroundMark x1="51556" y1="15561" x2="80333" y2="11760"/>
                        <a14:foregroundMark x1="80333" y1="11760" x2="88556" y2="15915"/>
                        <a14:foregroundMark x1="88556" y1="15915" x2="89000" y2="24138"/>
                        <a14:foregroundMark x1="89000" y1="24138" x2="82556" y2="18214"/>
                        <a14:foregroundMark x1="82556" y1="18214" x2="49444" y2="16622"/>
                        <a14:foregroundMark x1="49444" y1="16622" x2="42000" y2="21751"/>
                        <a14:foregroundMark x1="42000" y1="21751" x2="40889" y2="20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21" y="2743199"/>
            <a:ext cx="2592467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28BCDD8-AC97-4433-90C9-64CC25B23D28}"/>
              </a:ext>
            </a:extLst>
          </p:cNvPr>
          <p:cNvGrpSpPr/>
          <p:nvPr/>
        </p:nvGrpSpPr>
        <p:grpSpPr>
          <a:xfrm>
            <a:off x="3143250" y="1729860"/>
            <a:ext cx="2092212" cy="2026679"/>
            <a:chOff x="6627076" y="1163480"/>
            <a:chExt cx="2789616" cy="2702239"/>
          </a:xfrm>
        </p:grpSpPr>
        <p:sp>
          <p:nvSpPr>
            <p:cNvPr id="8" name="Speech Bubble: Oval 7">
              <a:extLst>
                <a:ext uri="{FF2B5EF4-FFF2-40B4-BE49-F238E27FC236}">
                  <a16:creationId xmlns="" xmlns:a16="http://schemas.microsoft.com/office/drawing/2014/main" id="{61DFFFF0-5851-4796-AEAB-404E495023D2}"/>
                </a:ext>
              </a:extLst>
            </p:cNvPr>
            <p:cNvSpPr/>
            <p:nvPr/>
          </p:nvSpPr>
          <p:spPr>
            <a:xfrm rot="16488395">
              <a:off x="6670764" y="1119792"/>
              <a:ext cx="2702239" cy="2789616"/>
            </a:xfrm>
            <a:prstGeom prst="wedgeEllipseCallout">
              <a:avLst/>
            </a:prstGeom>
            <a:ln w="28575"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821F1C6-497D-48AD-8313-7F7D7D0B0623}"/>
                </a:ext>
              </a:extLst>
            </p:cNvPr>
            <p:cNvSpPr txBox="1"/>
            <p:nvPr/>
          </p:nvSpPr>
          <p:spPr>
            <a:xfrm>
              <a:off x="6718507" y="2099101"/>
              <a:ext cx="238703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Chào</a:t>
              </a:r>
              <a:r>
                <a:rPr lang="en-US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tạm</a:t>
              </a:r>
              <a:r>
                <a:rPr lang="en-US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biêt</a:t>
              </a:r>
              <a:r>
                <a:rPr lang="en-US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các</a:t>
              </a:r>
              <a:r>
                <a:rPr lang="en-US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bạn</a:t>
              </a:r>
              <a:r>
                <a:rPr lang="en-US" b="1" dirty="0">
                  <a:solidFill>
                    <a:srgbClr val="FF0000"/>
                  </a:solidFill>
                  <a:cs typeface="Arial" panose="020B0604020202020204" pitchFamily="34" charset="0"/>
                </a:rPr>
                <a:t>!</a:t>
              </a:r>
            </a:p>
          </p:txBody>
        </p:sp>
      </p:grpSp>
      <p:sp>
        <p:nvSpPr>
          <p:cNvPr id="15" name="TextBox 2">
            <a:extLst>
              <a:ext uri="{FF2B5EF4-FFF2-40B4-BE49-F238E27FC236}">
                <a16:creationId xmlns="" xmlns:a16="http://schemas.microsoft.com/office/drawing/2014/main" id="{6E82246E-E8AE-4D69-B536-4F4816058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2171701"/>
            <a:ext cx="6750136" cy="1098670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38571">
              <a:defRPr/>
            </a:pPr>
            <a:r>
              <a:rPr lang="en-US" sz="2703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DẶN</a:t>
            </a:r>
            <a:r>
              <a:rPr lang="en-US" sz="2703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703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DÒ</a:t>
            </a:r>
            <a:r>
              <a:rPr lang="en-US" sz="2703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defTabSz="73857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100" dirty="0" smtClean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Chuẩn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cs typeface="Arial" panose="020B0604020202020204" pitchFamily="34" charset="0"/>
              </a:rPr>
              <a:t>sau</a:t>
            </a:r>
            <a:r>
              <a:rPr lang="en-US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  <a:r>
              <a:rPr lang="vi-VN" altLang="en-US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Mưa</a:t>
            </a:r>
            <a:r>
              <a:rPr lang="en-US" altLang="en-US" sz="2100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21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inhnen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823"/>
            <a:ext cx="9144000" cy="51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143000" y="1200150"/>
            <a:ext cx="57721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EM CHĂM NGOAN HỌC GIỎI</a:t>
            </a:r>
            <a:endParaRPr lang="en-US" sz="2700" b="1" i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543050" y="3486150"/>
            <a:ext cx="57721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2809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28700"/>
            <a:ext cx="8401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828801" y="1485901"/>
            <a:ext cx="58114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hai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16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5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2022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828801" y="2059781"/>
            <a:ext cx="58114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–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Kể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chuyện</a:t>
            </a:r>
            <a:r>
              <a:rPr lang="en-US" altLang="en-US" sz="2100" b="1" dirty="0">
                <a:solidFill>
                  <a:schemeClr val="bg1"/>
                </a:solidFill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936082" y="2464594"/>
            <a:ext cx="36504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1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Sự</a:t>
            </a:r>
            <a:r>
              <a:rPr lang="en-US" altLang="en-US" sz="21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tích</a:t>
            </a:r>
            <a:r>
              <a:rPr lang="en-US" altLang="en-US" sz="21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chú</a:t>
            </a:r>
            <a:r>
              <a:rPr lang="en-US" altLang="en-US" sz="21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Cuội</a:t>
            </a:r>
            <a:r>
              <a:rPr lang="en-US" altLang="en-US" sz="21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cung</a:t>
            </a:r>
            <a:r>
              <a:rPr lang="en-US" altLang="en-US" sz="21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trăng</a:t>
            </a:r>
            <a:endParaRPr lang="en-US" altLang="en-US" sz="21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9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2914651" y="2265644"/>
            <a:ext cx="5432063" cy="659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23" name="矩形 22"/>
          <p:cNvSpPr/>
          <p:nvPr/>
        </p:nvSpPr>
        <p:spPr>
          <a:xfrm>
            <a:off x="3553461" y="2042084"/>
            <a:ext cx="3976554" cy="337088"/>
          </a:xfrm>
          <a:prstGeom prst="rect">
            <a:avLst/>
          </a:prstGeom>
          <a:solidFill>
            <a:srgbClr val="87B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766377" y="3412911"/>
            <a:ext cx="1484463" cy="797013"/>
          </a:xfrm>
          <a:prstGeom prst="hexagon">
            <a:avLst/>
          </a:prstGeom>
          <a:solidFill>
            <a:srgbClr val="2CD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cxnSp>
        <p:nvCxnSpPr>
          <p:cNvPr id="25" name="直接箭头连接符 24"/>
          <p:cNvCxnSpPr>
            <a:cxnSpLocks/>
            <a:stCxn id="24" idx="5"/>
            <a:endCxn id="22" idx="1"/>
          </p:cNvCxnSpPr>
          <p:nvPr/>
        </p:nvCxnSpPr>
        <p:spPr>
          <a:xfrm flipV="1">
            <a:off x="2051587" y="2595237"/>
            <a:ext cx="863063" cy="81767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cxnSpLocks/>
            <a:stCxn id="24" idx="0"/>
            <a:endCxn id="29" idx="1"/>
          </p:cNvCxnSpPr>
          <p:nvPr/>
        </p:nvCxnSpPr>
        <p:spPr>
          <a:xfrm flipV="1">
            <a:off x="2250840" y="3798600"/>
            <a:ext cx="663810" cy="1281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cxnSpLocks/>
            <a:stCxn id="24" idx="1"/>
            <a:endCxn id="32" idx="1"/>
          </p:cNvCxnSpPr>
          <p:nvPr/>
        </p:nvCxnSpPr>
        <p:spPr>
          <a:xfrm>
            <a:off x="2051587" y="4209925"/>
            <a:ext cx="863063" cy="79257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77411" y="2453635"/>
            <a:ext cx="5133512" cy="323173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lvl="0" algn="ctr"/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16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14651" y="3312813"/>
            <a:ext cx="5432063" cy="9715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30" name="矩形 29"/>
          <p:cNvSpPr/>
          <p:nvPr/>
        </p:nvSpPr>
        <p:spPr>
          <a:xfrm>
            <a:off x="3553461" y="3175118"/>
            <a:ext cx="3976554" cy="337088"/>
          </a:xfrm>
          <a:prstGeom prst="rect">
            <a:avLst/>
          </a:prstGeom>
          <a:solidFill>
            <a:srgbClr val="FE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4651" y="3419276"/>
            <a:ext cx="5361680" cy="831005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just"/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5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65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14651" y="4672372"/>
            <a:ext cx="5432063" cy="6602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endParaRPr lang="zh-CN" altLang="en-US" sz="1012"/>
          </a:p>
        </p:txBody>
      </p:sp>
      <p:sp>
        <p:nvSpPr>
          <p:cNvPr id="33" name="矩形 32"/>
          <p:cNvSpPr/>
          <p:nvPr/>
        </p:nvSpPr>
        <p:spPr>
          <a:xfrm>
            <a:off x="3553461" y="4444273"/>
            <a:ext cx="3976554" cy="337088"/>
          </a:xfrm>
          <a:prstGeom prst="rect">
            <a:avLst/>
          </a:prstGeom>
          <a:solidFill>
            <a:srgbClr val="601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8" tIns="34294" rIns="68588" bIns="34294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9552" y="4895411"/>
            <a:ext cx="5047057" cy="323173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nl-NL" sz="165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thích các câu chuyện cổ tích Việt Nam.</a:t>
            </a:r>
            <a:endParaRPr lang="en-US" sz="165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6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903" y="3714750"/>
            <a:ext cx="6343650" cy="1315745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endParaRPr lang="en-US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685800">
              <a:defRPr/>
            </a:pPr>
            <a:endParaRPr lang="en-GB" sz="405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472376"/>
            <a:ext cx="4681101" cy="900247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6000" b="1" spc="225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Calibri" panose="020F0502020204030204"/>
              </a:rPr>
              <a:t>  LUYỆN ĐỌC:</a:t>
            </a:r>
            <a:endParaRPr lang="en-GB" sz="6000" b="1" spc="225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  <a:latin typeface="Calibri" panose="020F0502020204030204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400300" y="1657350"/>
            <a:ext cx="4681101" cy="106162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00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02FF527-A7ED-4BA6-9B3E-D42731705566}"/>
              </a:ext>
            </a:extLst>
          </p:cNvPr>
          <p:cNvGrpSpPr/>
          <p:nvPr/>
        </p:nvGrpSpPr>
        <p:grpSpPr>
          <a:xfrm>
            <a:off x="2727013" y="1614860"/>
            <a:ext cx="4060987" cy="975940"/>
            <a:chOff x="6451151" y="244375"/>
            <a:chExt cx="4316760" cy="130125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9083C312-77FF-4E87-B052-44490C52F278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2800">
                <a:solidFill>
                  <a:srgbClr val="FF0000"/>
                </a:solidFill>
                <a:latin typeface="Arial"/>
                <a:ea typeface="微软雅黑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0275C98-79F6-48DD-9953-FF2EF4ADD479}"/>
                </a:ext>
              </a:extLst>
            </p:cNvPr>
            <p:cNvSpPr txBox="1"/>
            <p:nvPr/>
          </p:nvSpPr>
          <p:spPr>
            <a:xfrm>
              <a:off x="6451151" y="273486"/>
              <a:ext cx="4316760" cy="1272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Luyện đọc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khó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60214E7D-48C2-46C2-9216-37AE54525000}"/>
              </a:ext>
            </a:extLst>
          </p:cNvPr>
          <p:cNvSpPr txBox="1"/>
          <p:nvPr/>
        </p:nvSpPr>
        <p:spPr>
          <a:xfrm>
            <a:off x="3655279" y="2590800"/>
            <a:ext cx="2204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altLang="vi-VN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</a:t>
            </a:r>
            <a:endParaRPr lang="en-US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tót</a:t>
            </a:r>
            <a:endParaRPr lang="en-US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vi-VN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lừng</a:t>
            </a:r>
            <a:r>
              <a:rPr lang="en-US" altLang="vi-VN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lững</a:t>
            </a:r>
            <a:endParaRPr lang="en-US" altLang="vi-VN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66D54A-58A6-4CBA-A93E-CD8B48F30B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7B9B690-1B6F-4426-A7D1-65B0DA73CCEF}"/>
              </a:ext>
            </a:extLst>
          </p:cNvPr>
          <p:cNvGrpSpPr/>
          <p:nvPr/>
        </p:nvGrpSpPr>
        <p:grpSpPr>
          <a:xfrm>
            <a:off x="0" y="6124267"/>
            <a:ext cx="9144000" cy="733733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83" y="1561437"/>
            <a:ext cx="598384" cy="5983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E70657D-89F7-4503-956F-D9EFE05B7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42" y="2783969"/>
            <a:ext cx="2653048" cy="2954071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xmlns="" id="{9B0CC135-8CB1-4A78-ADA8-8EF392A1B366}"/>
              </a:ext>
            </a:extLst>
          </p:cNvPr>
          <p:cNvSpPr txBox="1">
            <a:spLocks/>
          </p:cNvSpPr>
          <p:nvPr/>
        </p:nvSpPr>
        <p:spPr>
          <a:xfrm>
            <a:off x="2344994" y="1656001"/>
            <a:ext cx="5431968" cy="5038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6号-洪亮毛笔隶书简体" panose="00000500000000000000" pitchFamily="2" charset="-122"/>
                <a:cs typeface="Arial" panose="020B0604020202020204" pitchFamily="34" charset="0"/>
              </a:rPr>
              <a:t>LUYỆN ĐỌC NỐI TIẾP CÂU</a:t>
            </a:r>
            <a:endParaRPr lang="zh-CN" altLang="en-US" sz="3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字魂56号-洪亮毛笔隶书简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166D54A-58A6-4CBA-A93E-CD8B48F30B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7B9B690-1B6F-4426-A7D1-65B0DA73CCEF}"/>
              </a:ext>
            </a:extLst>
          </p:cNvPr>
          <p:cNvGrpSpPr/>
          <p:nvPr/>
        </p:nvGrpSpPr>
        <p:grpSpPr>
          <a:xfrm>
            <a:off x="-16099" y="6124267"/>
            <a:ext cx="9144000" cy="733733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57" y="1057618"/>
            <a:ext cx="598384" cy="5983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E70657D-89F7-4503-956F-D9EFE05B7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42" y="2783969"/>
            <a:ext cx="2653048" cy="2954071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xmlns="" id="{9B0CC135-8CB1-4A78-ADA8-8EF392A1B366}"/>
              </a:ext>
            </a:extLst>
          </p:cNvPr>
          <p:cNvSpPr txBox="1">
            <a:spLocks/>
          </p:cNvSpPr>
          <p:nvPr/>
        </p:nvSpPr>
        <p:spPr>
          <a:xfrm>
            <a:off x="2793207" y="1124179"/>
            <a:ext cx="3789135" cy="5038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6号-洪亮毛笔隶书简体" panose="00000500000000000000" pitchFamily="2" charset="-122"/>
                <a:cs typeface="Arial" panose="020B0604020202020204" pitchFamily="34" charset="0"/>
              </a:rPr>
              <a:t>LUYỆN ĐỌC ĐOẠN</a:t>
            </a:r>
            <a:endParaRPr lang="zh-CN" altLang="en-US" sz="3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字魂56号-洪亮毛笔隶书简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7B9B690-1B6F-4426-A7D1-65B0DA73CCEF}"/>
              </a:ext>
            </a:extLst>
          </p:cNvPr>
          <p:cNvGrpSpPr/>
          <p:nvPr/>
        </p:nvGrpSpPr>
        <p:grpSpPr>
          <a:xfrm>
            <a:off x="0" y="6124267"/>
            <a:ext cx="9144000" cy="733733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57200" y="1095415"/>
            <a:ext cx="8453448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   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xửa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xưa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tiều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phu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tên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Cuội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hôm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Cuội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rừng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bỗng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đâu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xông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kịp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anh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đành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mạng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vung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rìu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đánh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nhau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còn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non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thua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sức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Cuội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rìu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lăn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quay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đất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Vừa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lúc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tới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nơi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Cuội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kịp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quăng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rìu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leo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tót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nhìn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xuống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Cuội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thấy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chạy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bụi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gần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đớp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lá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nhai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mớm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con. </a:t>
            </a:r>
            <a:r>
              <a:rPr 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Khoảng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giập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bã</a:t>
            </a: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trầu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tự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nhiên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cựa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quậy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vẫy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đuôi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rồi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Chờ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hổ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tha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nơi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Cuội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tìm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bụi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cây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kia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đào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gốc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mang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xmlns="" id="{A5A65403-CCCC-4D9A-A3B0-E7339F0041B1}"/>
              </a:ext>
            </a:extLst>
          </p:cNvPr>
          <p:cNvGrpSpPr/>
          <p:nvPr/>
        </p:nvGrpSpPr>
        <p:grpSpPr>
          <a:xfrm>
            <a:off x="3200400" y="152400"/>
            <a:ext cx="2190750" cy="589153"/>
            <a:chOff x="6451151" y="244375"/>
            <a:chExt cx="4316760" cy="635410"/>
          </a:xfrm>
          <a:solidFill>
            <a:srgbClr val="EED8A1"/>
          </a:solidFill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xmlns="" id="{E466753E-9A10-4104-B728-C1B877880754}"/>
                </a:ext>
              </a:extLst>
            </p:cNvPr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>
                <a:solidFill>
                  <a:srgbClr val="FF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xmlns="" id="{C705F7EA-5FB1-40E1-9F59-469D90D1841F}"/>
                </a:ext>
              </a:extLst>
            </p:cNvPr>
            <p:cNvSpPr txBox="1"/>
            <p:nvPr/>
          </p:nvSpPr>
          <p:spPr>
            <a:xfrm>
              <a:off x="6916988" y="276172"/>
              <a:ext cx="3478253" cy="5643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cs typeface="Arial" panose="020B0604020202020204" pitchFamily="34" charset="0"/>
                </a:rPr>
                <a:t> 1: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">
            <a:extLst>
              <a:ext uri="{FF2B5EF4-FFF2-40B4-BE49-F238E27FC236}">
                <a16:creationId xmlns:a16="http://schemas.microsoft.com/office/drawing/2014/main" xmlns="" id="{449DB795-DAD6-44B9-99AB-B1D212877C9D}"/>
              </a:ext>
            </a:extLst>
          </p:cNvPr>
          <p:cNvSpPr/>
          <p:nvPr/>
        </p:nvSpPr>
        <p:spPr>
          <a:xfrm>
            <a:off x="714374" y="5134767"/>
            <a:ext cx="8196273" cy="1494633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0" dirty="0">
              <a:solidFill>
                <a:srgbClr val="0000CC"/>
              </a:solidFill>
              <a:latin typeface="Arial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xmlns="" id="{855FA830-056F-468D-B11C-CC40AAE0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88" y="5234929"/>
            <a:ext cx="73409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 kern="0" dirty="0" err="1" smtClean="0">
                <a:solidFill>
                  <a:srgbClr val="FF0000"/>
                </a:solidFill>
              </a:rPr>
              <a:t>tiều</a:t>
            </a:r>
            <a:r>
              <a:rPr lang="en-US" altLang="en-US" sz="2100" b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100" b="1" kern="0" dirty="0" err="1" smtClean="0">
                <a:solidFill>
                  <a:srgbClr val="FF0000"/>
                </a:solidFill>
              </a:rPr>
              <a:t>phu</a:t>
            </a:r>
            <a:r>
              <a:rPr lang="en-US" altLang="en-US" sz="2100" b="1" kern="0" dirty="0" smtClean="0">
                <a:solidFill>
                  <a:srgbClr val="FF0000"/>
                </a:solidFill>
              </a:rPr>
              <a:t>: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người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làm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nghề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kiếm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củi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trong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rừng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.</a:t>
            </a:r>
            <a:endParaRPr lang="en-US" altLang="en-US" sz="2100" kern="0" dirty="0">
              <a:solidFill>
                <a:srgbClr val="0000CC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855FA830-056F-468D-B11C-CC40AAE0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48" y="5611924"/>
            <a:ext cx="73409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 kern="0" dirty="0" err="1" smtClean="0">
                <a:solidFill>
                  <a:srgbClr val="FF0000"/>
                </a:solidFill>
              </a:rPr>
              <a:t>khoảng</a:t>
            </a:r>
            <a:r>
              <a:rPr lang="en-US" altLang="en-US" sz="2100" b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100" b="1" kern="0" dirty="0" err="1" smtClean="0">
                <a:solidFill>
                  <a:srgbClr val="FF0000"/>
                </a:solidFill>
              </a:rPr>
              <a:t>giập</a:t>
            </a:r>
            <a:r>
              <a:rPr lang="en-US" altLang="en-US" sz="2100" b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100" b="1" kern="0" dirty="0" err="1" smtClean="0">
                <a:solidFill>
                  <a:srgbClr val="FF0000"/>
                </a:solidFill>
              </a:rPr>
              <a:t>bã</a:t>
            </a:r>
            <a:r>
              <a:rPr lang="en-US" altLang="en-US" sz="2100" b="1" kern="0" dirty="0" smtClean="0">
                <a:solidFill>
                  <a:srgbClr val="FF0000"/>
                </a:solidFill>
              </a:rPr>
              <a:t> </a:t>
            </a:r>
            <a:r>
              <a:rPr lang="en-US" altLang="en-US" sz="2100" b="1" kern="0" dirty="0" err="1" smtClean="0">
                <a:solidFill>
                  <a:srgbClr val="FF0000"/>
                </a:solidFill>
              </a:rPr>
              <a:t>trầu</a:t>
            </a:r>
            <a:r>
              <a:rPr lang="en-US" altLang="en-US" sz="2100" b="1" kern="0" dirty="0" smtClean="0">
                <a:solidFill>
                  <a:srgbClr val="FF0000"/>
                </a:solidFill>
              </a:rPr>
              <a:t>: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chố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lát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,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khoảng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thời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gian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vừa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đủ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để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nhai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giập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miếng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 </a:t>
            </a:r>
            <a:r>
              <a:rPr lang="en-US" altLang="en-US" sz="2100" kern="0" dirty="0" err="1" smtClean="0">
                <a:solidFill>
                  <a:srgbClr val="0000CC"/>
                </a:solidFill>
              </a:rPr>
              <a:t>trầu</a:t>
            </a:r>
            <a:r>
              <a:rPr lang="en-US" altLang="en-US" sz="2100" kern="0" dirty="0" smtClean="0">
                <a:solidFill>
                  <a:srgbClr val="0000CC"/>
                </a:solidFill>
              </a:rPr>
              <a:t>.</a:t>
            </a:r>
            <a:endParaRPr lang="en-US" altLang="en-US" sz="2100" kern="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924" y="109541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3431" y="3657600"/>
            <a:ext cx="302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trầu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64911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5,1696758777,C:\Users\Administrator\Desktop\TIEU HOC\POWERPOINT\KHOI LOP 3\MON TIENG VIET\Tap doc lop 3 - Cung vui choi\Tap doc lop 3 - Cung vui choi\Media.ppcx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更多模版请关注:尚佳素材公社shop64427429.taobao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22282</TotalTime>
  <Words>810</Words>
  <Application>Microsoft Office PowerPoint</Application>
  <PresentationFormat>On-screen Show (4:3)</PresentationFormat>
  <Paragraphs>85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微软雅黑</vt:lpstr>
      <vt:lpstr>宋体</vt:lpstr>
      <vt:lpstr>#9Slide03 AllRoundGothic</vt:lpstr>
      <vt:lpstr>Arial</vt:lpstr>
      <vt:lpstr>Calibri</vt:lpstr>
      <vt:lpstr>Calibri Light</vt:lpstr>
      <vt:lpstr>HP001 5 hàng</vt:lpstr>
      <vt:lpstr>Tahoma</vt:lpstr>
      <vt:lpstr>Times New Roman</vt:lpstr>
      <vt:lpstr>字魂56号-洪亮毛笔隶书简体</vt:lpstr>
      <vt:lpstr>等线</vt:lpstr>
      <vt:lpstr>包图主题2</vt:lpstr>
      <vt:lpstr>1_包图主题2</vt:lpstr>
      <vt:lpstr>Default Design</vt:lpstr>
      <vt:lpstr>22_Office Theme</vt:lpstr>
      <vt:lpstr>更多模版请关注:尚佳素材公社shop64427429.taobao.com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MAYTINHVUKHANG</cp:lastModifiedBy>
  <cp:revision>897</cp:revision>
  <dcterms:created xsi:type="dcterms:W3CDTF">2020-04-24T02:14:02Z</dcterms:created>
  <dcterms:modified xsi:type="dcterms:W3CDTF">2022-05-16T16:06:02Z</dcterms:modified>
</cp:coreProperties>
</file>