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6"/>
  </p:notesMasterIdLst>
  <p:sldIdLst>
    <p:sldId id="312" r:id="rId4"/>
    <p:sldId id="313" r:id="rId5"/>
    <p:sldId id="314" r:id="rId6"/>
    <p:sldId id="281" r:id="rId7"/>
    <p:sldId id="296" r:id="rId8"/>
    <p:sldId id="304" r:id="rId9"/>
    <p:sldId id="280" r:id="rId10"/>
    <p:sldId id="276" r:id="rId11"/>
    <p:sldId id="279" r:id="rId12"/>
    <p:sldId id="282" r:id="rId13"/>
    <p:sldId id="287" r:id="rId14"/>
    <p:sldId id="306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990033"/>
    <a:srgbClr val="663300"/>
    <a:srgbClr val="990099"/>
    <a:srgbClr val="0000FF"/>
    <a:srgbClr val="99FF33"/>
    <a:srgbClr val="CC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Đầ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Chỗ dành sẵn cho Ngày thá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9BDBF0-92BB-4DBA-B2FB-D0DED348C26E}" type="datetimeFigureOut">
              <a:rPr lang="vi-VN" smtClean="0"/>
              <a:t>25/05/2022</a:t>
            </a:fld>
            <a:endParaRPr lang="vi-VN"/>
          </a:p>
        </p:txBody>
      </p:sp>
      <p:sp>
        <p:nvSpPr>
          <p:cNvPr id="4" name="Chỗ dành sẵn cho Hình ảnh của Bản chiế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Chỗ dành sẵn cho Ghi chú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Chỗ dành sẵn cho Số hiệu Bản chiế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3C2D6-CF01-4612-B18F-B30228A9A621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9489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7"/>
            <a:ext cx="6858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AB1F154-1D8F-48DA-9A4A-46E1D2ADE6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1488B65-83F6-46BF-A07E-66009D008D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6C0CFC0-F5A2-41DF-97DE-620B60365B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2607E-EA7C-40F5-B6B8-7B4D936D58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047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D49AC63-40E8-4387-9FB1-7811FD1491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0EEB2CF-1AFC-41C4-9110-FF53044A3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82E9867-4E5F-4CB0-8A04-DDC9263C95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CEFA8-B1F4-4E2E-A1A6-B212947F02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1933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4D817F8-F6DC-4E75-AE8C-D1BECEE30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1717CC1-CB18-47AB-9AEC-76299E315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33C86A6D-8967-4650-BA3E-AE14D3BD5F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8338B-5050-4ADA-9EB4-2E143C1E2B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1871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2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7" y="6474884"/>
            <a:ext cx="758825" cy="2455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C51E9-E119-4D6D-8546-70DEBAA6E1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1388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998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7" y="6474884"/>
            <a:ext cx="758825" cy="24553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A1E4A-2D42-4B38-A1B7-BA070270E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0477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94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4A6A8-3EFA-4CD9-B4CD-5CECDD49E5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59211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754A42-F1CD-4C2F-8B3A-6C0F9DD371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7844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1"/>
            <a:ext cx="8610600" cy="88265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49"/>
            <a:ext cx="4290556" cy="639763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36" y="666749"/>
            <a:ext cx="4292241" cy="639763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1"/>
            <a:ext cx="762000" cy="2476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3D722-76AA-47DD-B94C-C118806109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1825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0B6C7-6B4B-4BA0-8864-8EF10DA7B0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92991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7CD70-F18F-4749-91AC-3832B5CD07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4086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2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3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14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59488-C9F4-47AF-B1C1-DCEFAD0A80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4416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DF9CB828-83AE-4BB0-9450-8F948110C8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8FA4703D-8909-43E1-BB28-263D25C95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5993E954-8A44-4FF8-A6B8-B10059227D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D8899-6FE1-4E3E-9675-8284C3BA0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224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5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26"/>
            <a:ext cx="5867400" cy="768351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38276-50BB-4895-984C-BF913EA985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58916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8A079-8AC0-4714-946C-EC73A604C7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2237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C82DA-82A5-4EFE-A68A-255B6888C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4883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3"/>
            <a:ext cx="8896350" cy="6779684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6" y="234951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165081 w 794"/>
                <a:gd name="T1" fmla="*/ 213170 h 414"/>
                <a:gd name="T2" fmla="*/ 1041929 w 794"/>
                <a:gd name="T3" fmla="*/ 171664 h 414"/>
                <a:gd name="T4" fmla="*/ 816104 w 794"/>
                <a:gd name="T5" fmla="*/ 113430 h 414"/>
                <a:gd name="T6" fmla="*/ 104152 w 794"/>
                <a:gd name="T7" fmla="*/ 0 h 414"/>
                <a:gd name="T8" fmla="*/ 33591 w 794"/>
                <a:gd name="T9" fmla="*/ 10747 h 414"/>
                <a:gd name="T10" fmla="*/ 0 w 794"/>
                <a:gd name="T11" fmla="*/ 44832 h 414"/>
                <a:gd name="T12" fmla="*/ 40936 w 794"/>
                <a:gd name="T13" fmla="*/ 83723 h 414"/>
                <a:gd name="T14" fmla="*/ 836357 w 794"/>
                <a:gd name="T15" fmla="*/ 220863 h 414"/>
                <a:gd name="T16" fmla="*/ 1010635 w 794"/>
                <a:gd name="T17" fmla="*/ 212081 h 414"/>
                <a:gd name="T18" fmla="*/ 1151541 w 794"/>
                <a:gd name="T19" fmla="*/ 223440 h 414"/>
                <a:gd name="T20" fmla="*/ 1165081 w 794"/>
                <a:gd name="T21" fmla="*/ 213170 h 414"/>
                <a:gd name="T22" fmla="*/ 1165081 w 794"/>
                <a:gd name="T23" fmla="*/ 2131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1555 w 1586"/>
                <a:gd name="T1" fmla="*/ 0 h 821"/>
                <a:gd name="T2" fmla="*/ 15107 w 1586"/>
                <a:gd name="T3" fmla="*/ 2167 h 821"/>
                <a:gd name="T4" fmla="*/ 16207 w 1586"/>
                <a:gd name="T5" fmla="*/ 2664 h 821"/>
                <a:gd name="T6" fmla="*/ 18003 w 1586"/>
                <a:gd name="T7" fmla="*/ 3307 h 821"/>
                <a:gd name="T8" fmla="*/ 17765 w 1586"/>
                <a:gd name="T9" fmla="*/ 3428 h 821"/>
                <a:gd name="T10" fmla="*/ 15320 w 1586"/>
                <a:gd name="T11" fmla="*/ 3286 h 821"/>
                <a:gd name="T12" fmla="*/ 12994 w 1586"/>
                <a:gd name="T13" fmla="*/ 3387 h 821"/>
                <a:gd name="T14" fmla="*/ 470 w 1586"/>
                <a:gd name="T15" fmla="*/ 1247 h 821"/>
                <a:gd name="T16" fmla="*/ 0 w 1586"/>
                <a:gd name="T17" fmla="*/ 627 h 821"/>
                <a:gd name="T18" fmla="*/ 521 w 1586"/>
                <a:gd name="T19" fmla="*/ 132 h 821"/>
                <a:gd name="T20" fmla="*/ 1555 w 1586"/>
                <a:gd name="T21" fmla="*/ 0 h 821"/>
                <a:gd name="T22" fmla="*/ 1555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1385 h 747"/>
                <a:gd name="T2" fmla="*/ 10653 w 1049"/>
                <a:gd name="T3" fmla="*/ 3186 h 747"/>
                <a:gd name="T4" fmla="*/ 10851 w 1049"/>
                <a:gd name="T5" fmla="*/ 2278 h 747"/>
                <a:gd name="T6" fmla="*/ 12121 w 1049"/>
                <a:gd name="T7" fmla="*/ 1801 h 747"/>
                <a:gd name="T8" fmla="*/ 901 w 1049"/>
                <a:gd name="T9" fmla="*/ 0 h 747"/>
                <a:gd name="T10" fmla="*/ 0 w 1049"/>
                <a:gd name="T11" fmla="*/ 540 h 747"/>
                <a:gd name="T12" fmla="*/ 0 w 1049"/>
                <a:gd name="T13" fmla="*/ 1385 h 747"/>
                <a:gd name="T14" fmla="*/ 0 w 1049"/>
                <a:gd name="T15" fmla="*/ 138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1237 w 150"/>
                  <a:gd name="T1" fmla="*/ 0 h 173"/>
                  <a:gd name="T2" fmla="*/ 455 w 150"/>
                  <a:gd name="T3" fmla="*/ 294 h 173"/>
                  <a:gd name="T4" fmla="*/ 0 w 150"/>
                  <a:gd name="T5" fmla="*/ 768 h 173"/>
                  <a:gd name="T6" fmla="*/ 900 w 150"/>
                  <a:gd name="T7" fmla="*/ 710 h 173"/>
                  <a:gd name="T8" fmla="*/ 1160 w 150"/>
                  <a:gd name="T9" fmla="*/ 375 h 173"/>
                  <a:gd name="T10" fmla="*/ 1692 w 150"/>
                  <a:gd name="T11" fmla="*/ 119 h 173"/>
                  <a:gd name="T12" fmla="*/ 1237 w 150"/>
                  <a:gd name="T13" fmla="*/ 0 h 173"/>
                  <a:gd name="T14" fmla="*/ 1237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1787 w 1684"/>
                  <a:gd name="T1" fmla="*/ 0 h 880"/>
                  <a:gd name="T2" fmla="*/ 723 w 1684"/>
                  <a:gd name="T3" fmla="*/ 220 h 880"/>
                  <a:gd name="T4" fmla="*/ 0 w 1684"/>
                  <a:gd name="T5" fmla="*/ 878 h 880"/>
                  <a:gd name="T6" fmla="*/ 771 w 1684"/>
                  <a:gd name="T7" fmla="*/ 1515 h 880"/>
                  <a:gd name="T8" fmla="*/ 13548 w 1684"/>
                  <a:gd name="T9" fmla="*/ 3659 h 880"/>
                  <a:gd name="T10" fmla="*/ 16301 w 1684"/>
                  <a:gd name="T11" fmla="*/ 3526 h 880"/>
                  <a:gd name="T12" fmla="*/ 18531 w 1684"/>
                  <a:gd name="T13" fmla="*/ 3715 h 880"/>
                  <a:gd name="T14" fmla="*/ 19305 w 1684"/>
                  <a:gd name="T15" fmla="*/ 3414 h 880"/>
                  <a:gd name="T16" fmla="*/ 17216 w 1684"/>
                  <a:gd name="T17" fmla="*/ 2802 h 880"/>
                  <a:gd name="T18" fmla="*/ 16368 w 1684"/>
                  <a:gd name="T19" fmla="*/ 2164 h 880"/>
                  <a:gd name="T20" fmla="*/ 15699 w 1684"/>
                  <a:gd name="T21" fmla="*/ 2225 h 880"/>
                  <a:gd name="T22" fmla="*/ 16494 w 1684"/>
                  <a:gd name="T23" fmla="*/ 2802 h 880"/>
                  <a:gd name="T24" fmla="*/ 18089 w 1684"/>
                  <a:gd name="T25" fmla="*/ 3417 h 880"/>
                  <a:gd name="T26" fmla="*/ 16200 w 1684"/>
                  <a:gd name="T27" fmla="*/ 3322 h 880"/>
                  <a:gd name="T28" fmla="*/ 13972 w 1684"/>
                  <a:gd name="T29" fmla="*/ 3433 h 880"/>
                  <a:gd name="T30" fmla="*/ 14384 w 1684"/>
                  <a:gd name="T31" fmla="*/ 2742 h 880"/>
                  <a:gd name="T32" fmla="*/ 15339 w 1684"/>
                  <a:gd name="T33" fmla="*/ 2271 h 880"/>
                  <a:gd name="T34" fmla="*/ 14221 w 1684"/>
                  <a:gd name="T35" fmla="*/ 2330 h 880"/>
                  <a:gd name="T36" fmla="*/ 13354 w 1684"/>
                  <a:gd name="T37" fmla="*/ 2779 h 880"/>
                  <a:gd name="T38" fmla="*/ 13059 w 1684"/>
                  <a:gd name="T39" fmla="*/ 3341 h 880"/>
                  <a:gd name="T40" fmla="*/ 1228 w 1684"/>
                  <a:gd name="T41" fmla="*/ 1308 h 880"/>
                  <a:gd name="T42" fmla="*/ 915 w 1684"/>
                  <a:gd name="T43" fmla="*/ 907 h 880"/>
                  <a:gd name="T44" fmla="*/ 1180 w 1684"/>
                  <a:gd name="T45" fmla="*/ 403 h 880"/>
                  <a:gd name="T46" fmla="*/ 2484 w 1684"/>
                  <a:gd name="T47" fmla="*/ 0 h 880"/>
                  <a:gd name="T48" fmla="*/ 1787 w 1684"/>
                  <a:gd name="T49" fmla="*/ 0 h 880"/>
                  <a:gd name="T50" fmla="*/ 1787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1148 w 1190"/>
                  <a:gd name="T1" fmla="*/ 0 h 500"/>
                  <a:gd name="T2" fmla="*/ 13640 w 1190"/>
                  <a:gd name="T3" fmla="*/ 2063 h 500"/>
                  <a:gd name="T4" fmla="*/ 12325 w 1190"/>
                  <a:gd name="T5" fmla="*/ 2105 h 500"/>
                  <a:gd name="T6" fmla="*/ 0 w 1190"/>
                  <a:gd name="T7" fmla="*/ 113 h 500"/>
                  <a:gd name="T8" fmla="*/ 1148 w 1190"/>
                  <a:gd name="T9" fmla="*/ 0 h 500"/>
                  <a:gd name="T10" fmla="*/ 1148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1345 w 160"/>
                  <a:gd name="T1" fmla="*/ 0 h 335"/>
                  <a:gd name="T2" fmla="*/ 220 w 160"/>
                  <a:gd name="T3" fmla="*/ 439 h 335"/>
                  <a:gd name="T4" fmla="*/ 0 w 160"/>
                  <a:gd name="T5" fmla="*/ 944 h 335"/>
                  <a:gd name="T6" fmla="*/ 386 w 160"/>
                  <a:gd name="T7" fmla="*/ 1291 h 335"/>
                  <a:gd name="T8" fmla="*/ 1085 w 160"/>
                  <a:gd name="T9" fmla="*/ 1377 h 335"/>
                  <a:gd name="T10" fmla="*/ 880 w 160"/>
                  <a:gd name="T11" fmla="*/ 630 h 335"/>
                  <a:gd name="T12" fmla="*/ 1850 w 160"/>
                  <a:gd name="T13" fmla="*/ 72 h 335"/>
                  <a:gd name="T14" fmla="*/ 1345 w 160"/>
                  <a:gd name="T15" fmla="*/ 0 h 335"/>
                  <a:gd name="T16" fmla="*/ 1345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161 w 489"/>
                  <a:gd name="T1" fmla="*/ 146 h 296"/>
                  <a:gd name="T2" fmla="*/ 1797 w 489"/>
                  <a:gd name="T3" fmla="*/ 282 h 296"/>
                  <a:gd name="T4" fmla="*/ 3646 w 489"/>
                  <a:gd name="T5" fmla="*/ 584 h 296"/>
                  <a:gd name="T6" fmla="*/ 4951 w 489"/>
                  <a:gd name="T7" fmla="*/ 1035 h 296"/>
                  <a:gd name="T8" fmla="*/ 3668 w 489"/>
                  <a:gd name="T9" fmla="*/ 979 h 296"/>
                  <a:gd name="T10" fmla="*/ 1560 w 489"/>
                  <a:gd name="T11" fmla="*/ 621 h 296"/>
                  <a:gd name="T12" fmla="*/ 561 w 489"/>
                  <a:gd name="T13" fmla="*/ 341 h 296"/>
                  <a:gd name="T14" fmla="*/ 1200 w 489"/>
                  <a:gd name="T15" fmla="*/ 694 h 296"/>
                  <a:gd name="T16" fmla="*/ 3059 w 489"/>
                  <a:gd name="T17" fmla="*/ 1147 h 296"/>
                  <a:gd name="T18" fmla="*/ 5240 w 489"/>
                  <a:gd name="T19" fmla="*/ 1262 h 296"/>
                  <a:gd name="T20" fmla="*/ 5500 w 489"/>
                  <a:gd name="T21" fmla="*/ 953 h 296"/>
                  <a:gd name="T22" fmla="*/ 4433 w 489"/>
                  <a:gd name="T23" fmla="*/ 512 h 296"/>
                  <a:gd name="T24" fmla="*/ 1910 w 489"/>
                  <a:gd name="T25" fmla="*/ 73 h 296"/>
                  <a:gd name="T26" fmla="*/ 0 w 489"/>
                  <a:gd name="T27" fmla="*/ 0 h 296"/>
                  <a:gd name="T28" fmla="*/ 161 w 489"/>
                  <a:gd name="T29" fmla="*/ 146 h 296"/>
                  <a:gd name="T30" fmla="*/ 161 w 489"/>
                  <a:gd name="T31" fmla="*/ 146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33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155 w 794"/>
                <a:gd name="T1" fmla="*/ 35 h 414"/>
                <a:gd name="T2" fmla="*/ 139 w 794"/>
                <a:gd name="T3" fmla="*/ 28 h 414"/>
                <a:gd name="T4" fmla="*/ 109 w 794"/>
                <a:gd name="T5" fmla="*/ 18 h 414"/>
                <a:gd name="T6" fmla="*/ 13 w 794"/>
                <a:gd name="T7" fmla="*/ 0 h 414"/>
                <a:gd name="T8" fmla="*/ 5 w 794"/>
                <a:gd name="T9" fmla="*/ 2 h 414"/>
                <a:gd name="T10" fmla="*/ 0 w 794"/>
                <a:gd name="T11" fmla="*/ 8 h 414"/>
                <a:gd name="T12" fmla="*/ 5 w 794"/>
                <a:gd name="T13" fmla="*/ 14 h 414"/>
                <a:gd name="T14" fmla="*/ 112 w 794"/>
                <a:gd name="T15" fmla="*/ 37 h 414"/>
                <a:gd name="T16" fmla="*/ 135 w 794"/>
                <a:gd name="T17" fmla="*/ 35 h 414"/>
                <a:gd name="T18" fmla="*/ 154 w 794"/>
                <a:gd name="T19" fmla="*/ 37 h 414"/>
                <a:gd name="T20" fmla="*/ 155 w 794"/>
                <a:gd name="T21" fmla="*/ 35 h 414"/>
                <a:gd name="T22" fmla="*/ 155 w 794"/>
                <a:gd name="T23" fmla="*/ 3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0 w 1586"/>
                <a:gd name="T1" fmla="*/ 0 h 821"/>
                <a:gd name="T2" fmla="*/ 2 w 1586"/>
                <a:gd name="T3" fmla="*/ 0 h 821"/>
                <a:gd name="T4" fmla="*/ 2 w 1586"/>
                <a:gd name="T5" fmla="*/ 0 h 821"/>
                <a:gd name="T6" fmla="*/ 2 w 1586"/>
                <a:gd name="T7" fmla="*/ 0 h 821"/>
                <a:gd name="T8" fmla="*/ 2 w 1586"/>
                <a:gd name="T9" fmla="*/ 1 h 821"/>
                <a:gd name="T10" fmla="*/ 2 w 1586"/>
                <a:gd name="T11" fmla="*/ 0 h 821"/>
                <a:gd name="T12" fmla="*/ 2 w 1586"/>
                <a:gd name="T13" fmla="*/ 1 h 821"/>
                <a:gd name="T14" fmla="*/ 0 w 1586"/>
                <a:gd name="T15" fmla="*/ 0 h 821"/>
                <a:gd name="T16" fmla="*/ 0 w 1586"/>
                <a:gd name="T17" fmla="*/ 0 h 821"/>
                <a:gd name="T18" fmla="*/ 0 w 1586"/>
                <a:gd name="T19" fmla="*/ 0 h 821"/>
                <a:gd name="T20" fmla="*/ 0 w 1586"/>
                <a:gd name="T21" fmla="*/ 0 h 821"/>
                <a:gd name="T22" fmla="*/ 0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0 h 747"/>
                <a:gd name="T2" fmla="*/ 2 w 1049"/>
                <a:gd name="T3" fmla="*/ 0 h 747"/>
                <a:gd name="T4" fmla="*/ 2 w 1049"/>
                <a:gd name="T5" fmla="*/ 0 h 747"/>
                <a:gd name="T6" fmla="*/ 2 w 1049"/>
                <a:gd name="T7" fmla="*/ 0 h 747"/>
                <a:gd name="T8" fmla="*/ 0 w 1049"/>
                <a:gd name="T9" fmla="*/ 0 h 747"/>
                <a:gd name="T10" fmla="*/ 0 w 1049"/>
                <a:gd name="T11" fmla="*/ 0 h 747"/>
                <a:gd name="T12" fmla="*/ 0 w 1049"/>
                <a:gd name="T13" fmla="*/ 0 h 747"/>
                <a:gd name="T14" fmla="*/ 0 w 1049"/>
                <a:gd name="T15" fmla="*/ 0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0 w 150"/>
                  <a:gd name="T1" fmla="*/ 0 h 173"/>
                  <a:gd name="T2" fmla="*/ 0 w 150"/>
                  <a:gd name="T3" fmla="*/ 0 h 173"/>
                  <a:gd name="T4" fmla="*/ 0 w 150"/>
                  <a:gd name="T5" fmla="*/ 0 h 173"/>
                  <a:gd name="T6" fmla="*/ 0 w 150"/>
                  <a:gd name="T7" fmla="*/ 0 h 173"/>
                  <a:gd name="T8" fmla="*/ 0 w 150"/>
                  <a:gd name="T9" fmla="*/ 0 h 173"/>
                  <a:gd name="T10" fmla="*/ 0 w 150"/>
                  <a:gd name="T11" fmla="*/ 0 h 173"/>
                  <a:gd name="T12" fmla="*/ 0 w 150"/>
                  <a:gd name="T13" fmla="*/ 0 h 173"/>
                  <a:gd name="T14" fmla="*/ 0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0 w 1684"/>
                  <a:gd name="T1" fmla="*/ 0 h 880"/>
                  <a:gd name="T2" fmla="*/ 0 w 1684"/>
                  <a:gd name="T3" fmla="*/ 0 h 880"/>
                  <a:gd name="T4" fmla="*/ 0 w 1684"/>
                  <a:gd name="T5" fmla="*/ 0 h 880"/>
                  <a:gd name="T6" fmla="*/ 0 w 1684"/>
                  <a:gd name="T7" fmla="*/ 0 h 880"/>
                  <a:gd name="T8" fmla="*/ 2 w 1684"/>
                  <a:gd name="T9" fmla="*/ 1 h 880"/>
                  <a:gd name="T10" fmla="*/ 2 w 1684"/>
                  <a:gd name="T11" fmla="*/ 1 h 880"/>
                  <a:gd name="T12" fmla="*/ 2 w 1684"/>
                  <a:gd name="T13" fmla="*/ 1 h 880"/>
                  <a:gd name="T14" fmla="*/ 3 w 1684"/>
                  <a:gd name="T15" fmla="*/ 1 h 880"/>
                  <a:gd name="T16" fmla="*/ 2 w 1684"/>
                  <a:gd name="T17" fmla="*/ 0 h 880"/>
                  <a:gd name="T18" fmla="*/ 2 w 1684"/>
                  <a:gd name="T19" fmla="*/ 0 h 880"/>
                  <a:gd name="T20" fmla="*/ 2 w 1684"/>
                  <a:gd name="T21" fmla="*/ 0 h 880"/>
                  <a:gd name="T22" fmla="*/ 2 w 1684"/>
                  <a:gd name="T23" fmla="*/ 0 h 880"/>
                  <a:gd name="T24" fmla="*/ 2 w 1684"/>
                  <a:gd name="T25" fmla="*/ 1 h 880"/>
                  <a:gd name="T26" fmla="*/ 2 w 1684"/>
                  <a:gd name="T27" fmla="*/ 0 h 880"/>
                  <a:gd name="T28" fmla="*/ 2 w 1684"/>
                  <a:gd name="T29" fmla="*/ 1 h 880"/>
                  <a:gd name="T30" fmla="*/ 2 w 1684"/>
                  <a:gd name="T31" fmla="*/ 0 h 880"/>
                  <a:gd name="T32" fmla="*/ 2 w 1684"/>
                  <a:gd name="T33" fmla="*/ 0 h 880"/>
                  <a:gd name="T34" fmla="*/ 2 w 1684"/>
                  <a:gd name="T35" fmla="*/ 0 h 880"/>
                  <a:gd name="T36" fmla="*/ 2 w 1684"/>
                  <a:gd name="T37" fmla="*/ 0 h 880"/>
                  <a:gd name="T38" fmla="*/ 2 w 1684"/>
                  <a:gd name="T39" fmla="*/ 0 h 880"/>
                  <a:gd name="T40" fmla="*/ 0 w 1684"/>
                  <a:gd name="T41" fmla="*/ 0 h 880"/>
                  <a:gd name="T42" fmla="*/ 0 w 1684"/>
                  <a:gd name="T43" fmla="*/ 0 h 880"/>
                  <a:gd name="T44" fmla="*/ 0 w 1684"/>
                  <a:gd name="T45" fmla="*/ 0 h 880"/>
                  <a:gd name="T46" fmla="*/ 0 w 1684"/>
                  <a:gd name="T47" fmla="*/ 0 h 880"/>
                  <a:gd name="T48" fmla="*/ 0 w 1684"/>
                  <a:gd name="T49" fmla="*/ 0 h 880"/>
                  <a:gd name="T50" fmla="*/ 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0 w 1190"/>
                  <a:gd name="T1" fmla="*/ 0 h 500"/>
                  <a:gd name="T2" fmla="*/ 2 w 1190"/>
                  <a:gd name="T3" fmla="*/ 0 h 500"/>
                  <a:gd name="T4" fmla="*/ 2 w 1190"/>
                  <a:gd name="T5" fmla="*/ 0 h 500"/>
                  <a:gd name="T6" fmla="*/ 0 w 1190"/>
                  <a:gd name="T7" fmla="*/ 0 h 500"/>
                  <a:gd name="T8" fmla="*/ 0 w 1190"/>
                  <a:gd name="T9" fmla="*/ 0 h 500"/>
                  <a:gd name="T10" fmla="*/ 0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0 w 160"/>
                  <a:gd name="T1" fmla="*/ 0 h 335"/>
                  <a:gd name="T2" fmla="*/ 0 w 160"/>
                  <a:gd name="T3" fmla="*/ 0 h 335"/>
                  <a:gd name="T4" fmla="*/ 0 w 160"/>
                  <a:gd name="T5" fmla="*/ 0 h 335"/>
                  <a:gd name="T6" fmla="*/ 0 w 160"/>
                  <a:gd name="T7" fmla="*/ 0 h 335"/>
                  <a:gd name="T8" fmla="*/ 0 w 160"/>
                  <a:gd name="T9" fmla="*/ 0 h 335"/>
                  <a:gd name="T10" fmla="*/ 0 w 160"/>
                  <a:gd name="T11" fmla="*/ 0 h 335"/>
                  <a:gd name="T12" fmla="*/ 0 w 160"/>
                  <a:gd name="T13" fmla="*/ 0 h 335"/>
                  <a:gd name="T14" fmla="*/ 0 w 160"/>
                  <a:gd name="T15" fmla="*/ 0 h 335"/>
                  <a:gd name="T16" fmla="*/ 0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0 w 489"/>
                  <a:gd name="T3" fmla="*/ 0 h 296"/>
                  <a:gd name="T4" fmla="*/ 0 w 489"/>
                  <a:gd name="T5" fmla="*/ 0 h 296"/>
                  <a:gd name="T6" fmla="*/ 1 w 489"/>
                  <a:gd name="T7" fmla="*/ 0 h 296"/>
                  <a:gd name="T8" fmla="*/ 0 w 489"/>
                  <a:gd name="T9" fmla="*/ 0 h 296"/>
                  <a:gd name="T10" fmla="*/ 0 w 489"/>
                  <a:gd name="T11" fmla="*/ 0 h 296"/>
                  <a:gd name="T12" fmla="*/ 0 w 489"/>
                  <a:gd name="T13" fmla="*/ 0 h 296"/>
                  <a:gd name="T14" fmla="*/ 0 w 489"/>
                  <a:gd name="T15" fmla="*/ 0 h 296"/>
                  <a:gd name="T16" fmla="*/ 0 w 489"/>
                  <a:gd name="T17" fmla="*/ 0 h 296"/>
                  <a:gd name="T18" fmla="*/ 1 w 489"/>
                  <a:gd name="T19" fmla="*/ 0 h 296"/>
                  <a:gd name="T20" fmla="*/ 1 w 489"/>
                  <a:gd name="T21" fmla="*/ 0 h 296"/>
                  <a:gd name="T22" fmla="*/ 1 w 489"/>
                  <a:gd name="T23" fmla="*/ 0 h 296"/>
                  <a:gd name="T24" fmla="*/ 0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13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3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2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928EE5D1-623A-454A-946A-205B55D2D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533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F769E8E-8D8D-491A-BB5E-CDEB8BAE8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447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08E302B2-EC7C-4C11-87BC-35A7E23E5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487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E95A9997-70EE-4DCD-B103-EB74F724F8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7136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B246D19D-CD72-457B-AB58-22703DC940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748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F9D3712-4F8D-40EF-B434-4E5A0B757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52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BDC38E3-B4F3-49C5-9923-5FD6872BE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64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2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129FE22-E506-4318-B07E-15556C34DB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9224657C-5A80-4E06-8984-CC045EEE3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EE19F59B-98E2-4FE0-8A02-97390B4CAD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82F19-2A0F-48B7-A106-6159934853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060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73049"/>
            <a:ext cx="3008313" cy="116205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0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51B871B9-FED1-4337-ACBA-11B2F8112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351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90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C851309E-9213-44A1-A22E-985737FE0A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770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8DE891F-6888-4FB5-8927-06704415C1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263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13F9C686-BCFB-4AE9-97E0-CBFC3B5D7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0513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152400"/>
            <a:ext cx="7696200" cy="5334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fld id="{D10563DE-1237-4F16-9AAD-952EDE284D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09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A16C561-0C06-4F92-B746-0A6BF9CC9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BE93152-C2C0-42D3-BDA5-366C33A5A6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F27F96FF-2603-42BF-9A8A-B5482597A3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3D197-502A-4349-834E-4030E8D395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31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44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44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C4DEC9C-B587-41D4-8EE3-FD7AD737C6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3CDCA61-1F07-4C50-9CD6-2C7861744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5C7B3CE1-B445-49EA-A23F-44A3E8D5E8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9D618-A59B-4681-94BD-1A19C7695BD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729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6D2A4F5-4098-47CA-B19F-A8E8DAB6E0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B12B84C-7FA3-47A3-8926-0C16CAB694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66C4C2A-9F89-4962-93A8-E4A71FCD3D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643D3-A260-483C-82A2-9220B8028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781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F9BB5468-5FF5-4A6E-97C5-EA1A825851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2880A9FE-E3E4-45F8-9CEB-D427C8836A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85B6C8F-0665-4081-A164-D993246D3E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57DFC-EA65-406A-A18B-FA48E0D04C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210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4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4" y="2057403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751FE530-E998-4B45-B04B-2520427419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63B2F03-1AC5-41E6-AFBB-34DA4D796B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B8E6529-06E8-4C18-8A08-7C9E9D28BDC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312B-BEAA-45B2-8E68-E93E30069C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922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44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9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44" y="2057403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A50AE06-E300-48F9-89F8-05D2142703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95B0D8E-EDE2-4327-961A-B8DF057577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05E9AC2-C9DC-4928-A242-B8EC0B5B42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D121A-EB6F-49CE-80C4-55FEFA64A8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218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C017FBCC-F5FF-4C8C-9C73-2409160590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60499334-118C-49E2-83F5-188A4E3A73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810F0043-0A7D-4899-BD05-D002F2C42CA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FD33B9DF-9F0B-4A57-9D62-BDE7169A323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920A2F6D-BD88-4A8E-821E-BE2BE176F6C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44BBEA8-4362-491E-9AC4-A1BCCC09C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4309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3638"/>
            <a:ext cx="8686800" cy="452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9984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9984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553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D4D21CE3-D743-4565-B1B1-34A6F6E1D86C}" type="slidenum">
              <a:rPr lang="en-US" altLang="en-US">
                <a:latin typeface="Arial" charset="0"/>
              </a:rPr>
              <a:pPr>
                <a:defRPr/>
              </a:pPr>
              <a:t>‹#›</a:t>
            </a:fld>
            <a:endParaRPr lang="en-US" altLang="en-US">
              <a:latin typeface="Arial" charset="0"/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80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62" y="-14550"/>
            <a:ext cx="1162049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0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0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Comic Sans MS" pitchFamily="6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0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Comic Sans MS" pitchFamily="66" charset="0"/>
              </a:defRPr>
            </a:lvl1pPr>
          </a:lstStyle>
          <a:p>
            <a:pPr>
              <a:defRPr/>
            </a:pPr>
            <a:fld id="{0D82AC10-3054-4491-9ED8-814E7B5FD6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803" y="24610"/>
            <a:ext cx="1164167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670" y="192090"/>
            <a:ext cx="1024467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smtClean="0">
              <a:solidFill>
                <a:srgbClr val="000000"/>
              </a:solidFill>
              <a:latin typeface="Arial" charset="0"/>
            </a:endParaRPr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39319"/>
            <a:ext cx="1784350" cy="1246716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3 w 2177"/>
                <a:gd name="T1" fmla="*/ 10 h 1298"/>
                <a:gd name="T2" fmla="*/ 12 w 2177"/>
                <a:gd name="T3" fmla="*/ 9 h 1298"/>
                <a:gd name="T4" fmla="*/ 11 w 2177"/>
                <a:gd name="T5" fmla="*/ 4 h 1298"/>
                <a:gd name="T6" fmla="*/ 17 w 2177"/>
                <a:gd name="T7" fmla="*/ 3 h 1298"/>
                <a:gd name="T8" fmla="*/ 18 w 2177"/>
                <a:gd name="T9" fmla="*/ 2 h 1298"/>
                <a:gd name="T10" fmla="*/ 17 w 2177"/>
                <a:gd name="T11" fmla="*/ 1 h 1298"/>
                <a:gd name="T12" fmla="*/ 10 w 2177"/>
                <a:gd name="T13" fmla="*/ 2 h 1298"/>
                <a:gd name="T14" fmla="*/ 10 w 2177"/>
                <a:gd name="T15" fmla="*/ 1 h 1298"/>
                <a:gd name="T16" fmla="*/ 9 w 2177"/>
                <a:gd name="T17" fmla="*/ 0 h 1298"/>
                <a:gd name="T18" fmla="*/ 8 w 2177"/>
                <a:gd name="T19" fmla="*/ 1 h 1298"/>
                <a:gd name="T20" fmla="*/ 7 w 2177"/>
                <a:gd name="T21" fmla="*/ 1 h 1298"/>
                <a:gd name="T22" fmla="*/ 8 w 2177"/>
                <a:gd name="T23" fmla="*/ 3 h 1298"/>
                <a:gd name="T24" fmla="*/ 6 w 2177"/>
                <a:gd name="T25" fmla="*/ 4 h 1298"/>
                <a:gd name="T26" fmla="*/ 8 w 2177"/>
                <a:gd name="T27" fmla="*/ 4 h 1298"/>
                <a:gd name="T28" fmla="*/ 9 w 2177"/>
                <a:gd name="T29" fmla="*/ 7 h 1298"/>
                <a:gd name="T30" fmla="*/ 2 w 2177"/>
                <a:gd name="T31" fmla="*/ 4 h 1298"/>
                <a:gd name="T32" fmla="*/ 1 w 2177"/>
                <a:gd name="T33" fmla="*/ 4 h 1298"/>
                <a:gd name="T34" fmla="*/ 0 w 2177"/>
                <a:gd name="T35" fmla="*/ 5 h 1298"/>
                <a:gd name="T36" fmla="*/ 1 w 2177"/>
                <a:gd name="T37" fmla="*/ 7 h 1298"/>
                <a:gd name="T38" fmla="*/ 9 w 2177"/>
                <a:gd name="T39" fmla="*/ 11 h 1298"/>
                <a:gd name="T40" fmla="*/ 11 w 2177"/>
                <a:gd name="T41" fmla="*/ 10 h 1298"/>
                <a:gd name="T42" fmla="*/ 13 w 2177"/>
                <a:gd name="T43" fmla="*/ 11 h 1298"/>
                <a:gd name="T44" fmla="*/ 13 w 2177"/>
                <a:gd name="T45" fmla="*/ 10 h 1298"/>
                <a:gd name="T46" fmla="*/ 13 w 2177"/>
                <a:gd name="T47" fmla="*/ 1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0 w 143"/>
                <a:gd name="T3" fmla="*/ 0 h 258"/>
                <a:gd name="T4" fmla="*/ 1 w 143"/>
                <a:gd name="T5" fmla="*/ 2 h 258"/>
                <a:gd name="T6" fmla="*/ 0 w 143"/>
                <a:gd name="T7" fmla="*/ 3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 w 1586"/>
                <a:gd name="T1" fmla="*/ 0 h 821"/>
                <a:gd name="T2" fmla="*/ 10 w 1586"/>
                <a:gd name="T3" fmla="*/ 4 h 821"/>
                <a:gd name="T4" fmla="*/ 11 w 1586"/>
                <a:gd name="T5" fmla="*/ 4 h 821"/>
                <a:gd name="T6" fmla="*/ 12 w 1586"/>
                <a:gd name="T7" fmla="*/ 6 h 821"/>
                <a:gd name="T8" fmla="*/ 12 w 1586"/>
                <a:gd name="T9" fmla="*/ 6 h 821"/>
                <a:gd name="T10" fmla="*/ 10 w 1586"/>
                <a:gd name="T11" fmla="*/ 6 h 821"/>
                <a:gd name="T12" fmla="*/ 8 w 1586"/>
                <a:gd name="T13" fmla="*/ 6 h 821"/>
                <a:gd name="T14" fmla="*/ 0 w 1586"/>
                <a:gd name="T15" fmla="*/ 2 h 821"/>
                <a:gd name="T16" fmla="*/ 0 w 1586"/>
                <a:gd name="T17" fmla="*/ 1 h 821"/>
                <a:gd name="T18" fmla="*/ 0 w 1586"/>
                <a:gd name="T19" fmla="*/ 0 h 821"/>
                <a:gd name="T20" fmla="*/ 1 w 1586"/>
                <a:gd name="T21" fmla="*/ 0 h 821"/>
                <a:gd name="T22" fmla="*/ 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 h 747"/>
                <a:gd name="T2" fmla="*/ 8 w 1049"/>
                <a:gd name="T3" fmla="*/ 6 h 747"/>
                <a:gd name="T4" fmla="*/ 8 w 1049"/>
                <a:gd name="T5" fmla="*/ 5 h 747"/>
                <a:gd name="T6" fmla="*/ 9 w 1049"/>
                <a:gd name="T7" fmla="*/ 4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3 h 747"/>
                <a:gd name="T14" fmla="*/ 0 w 1049"/>
                <a:gd name="T15" fmla="*/ 3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1 w 272"/>
                <a:gd name="T3" fmla="*/ 0 h 241"/>
                <a:gd name="T4" fmla="*/ 1 w 272"/>
                <a:gd name="T5" fmla="*/ 1 h 241"/>
                <a:gd name="T6" fmla="*/ 2 w 272"/>
                <a:gd name="T7" fmla="*/ 2 h 241"/>
                <a:gd name="T8" fmla="*/ 1 w 272"/>
                <a:gd name="T9" fmla="*/ 2 h 241"/>
                <a:gd name="T10" fmla="*/ 0 w 272"/>
                <a:gd name="T11" fmla="*/ 2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2 w 152"/>
                <a:gd name="T1" fmla="*/ 1 h 224"/>
                <a:gd name="T2" fmla="*/ 2 w 152"/>
                <a:gd name="T3" fmla="*/ 2 h 224"/>
                <a:gd name="T4" fmla="*/ 0 w 152"/>
                <a:gd name="T5" fmla="*/ 1 h 224"/>
                <a:gd name="T6" fmla="*/ 1 w 152"/>
                <a:gd name="T7" fmla="*/ 0 h 224"/>
                <a:gd name="T8" fmla="*/ 2 w 152"/>
                <a:gd name="T9" fmla="*/ 1 h 224"/>
                <a:gd name="T10" fmla="*/ 2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1 h 764"/>
                <a:gd name="T2" fmla="*/ 1 w 386"/>
                <a:gd name="T3" fmla="*/ 0 h 764"/>
                <a:gd name="T4" fmla="*/ 2 w 386"/>
                <a:gd name="T5" fmla="*/ 1 h 764"/>
                <a:gd name="T6" fmla="*/ 4 w 386"/>
                <a:gd name="T7" fmla="*/ 6 h 764"/>
                <a:gd name="T8" fmla="*/ 3 w 386"/>
                <a:gd name="T9" fmla="*/ 6 h 764"/>
                <a:gd name="T10" fmla="*/ 2 w 386"/>
                <a:gd name="T11" fmla="*/ 6 h 764"/>
                <a:gd name="T12" fmla="*/ 0 w 386"/>
                <a:gd name="T13" fmla="*/ 1 h 764"/>
                <a:gd name="T14" fmla="*/ 0 w 386"/>
                <a:gd name="T15" fmla="*/ 1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 w 728"/>
                <a:gd name="T1" fmla="*/ 0 h 348"/>
                <a:gd name="T2" fmla="*/ 0 w 728"/>
                <a:gd name="T3" fmla="*/ 1 h 348"/>
                <a:gd name="T4" fmla="*/ 1 w 728"/>
                <a:gd name="T5" fmla="*/ 3 h 348"/>
                <a:gd name="T6" fmla="*/ 6 w 728"/>
                <a:gd name="T7" fmla="*/ 2 h 348"/>
                <a:gd name="T8" fmla="*/ 6 w 728"/>
                <a:gd name="T9" fmla="*/ 1 h 348"/>
                <a:gd name="T10" fmla="*/ 6 w 728"/>
                <a:gd name="T11" fmla="*/ 0 h 348"/>
                <a:gd name="T12" fmla="*/ 6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3 w 312"/>
                <a:gd name="T1" fmla="*/ 0 h 135"/>
                <a:gd name="T2" fmla="*/ 0 w 312"/>
                <a:gd name="T3" fmla="*/ 0 h 135"/>
                <a:gd name="T4" fmla="*/ 3 w 312"/>
                <a:gd name="T5" fmla="*/ 1 h 135"/>
                <a:gd name="T6" fmla="*/ 3 w 312"/>
                <a:gd name="T7" fmla="*/ 0 h 135"/>
                <a:gd name="T8" fmla="*/ 3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0 h 175"/>
                    <a:gd name="T2" fmla="*/ 1 w 313"/>
                    <a:gd name="T3" fmla="*/ 0 h 175"/>
                    <a:gd name="T4" fmla="*/ 2 w 313"/>
                    <a:gd name="T5" fmla="*/ 0 h 175"/>
                    <a:gd name="T6" fmla="*/ 3 w 313"/>
                    <a:gd name="T7" fmla="*/ 0 h 175"/>
                    <a:gd name="T8" fmla="*/ 3 w 313"/>
                    <a:gd name="T9" fmla="*/ 0 h 175"/>
                    <a:gd name="T10" fmla="*/ 2 w 313"/>
                    <a:gd name="T11" fmla="*/ 0 h 175"/>
                    <a:gd name="T12" fmla="*/ 1 w 313"/>
                    <a:gd name="T13" fmla="*/ 0 h 175"/>
                    <a:gd name="T14" fmla="*/ 1 w 313"/>
                    <a:gd name="T15" fmla="*/ 1 h 175"/>
                    <a:gd name="T16" fmla="*/ 0 w 313"/>
                    <a:gd name="T17" fmla="*/ 0 h 175"/>
                    <a:gd name="T18" fmla="*/ 0 w 313"/>
                    <a:gd name="T19" fmla="*/ 0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1 h 266"/>
                    <a:gd name="T2" fmla="*/ 2 w 230"/>
                    <a:gd name="T3" fmla="*/ 3 h 266"/>
                    <a:gd name="T4" fmla="*/ 2 w 230"/>
                    <a:gd name="T5" fmla="*/ 2 h 266"/>
                    <a:gd name="T6" fmla="*/ 2 w 230"/>
                    <a:gd name="T7" fmla="*/ 1 h 266"/>
                    <a:gd name="T8" fmla="*/ 2 w 230"/>
                    <a:gd name="T9" fmla="*/ 0 h 266"/>
                    <a:gd name="T10" fmla="*/ 2 w 230"/>
                    <a:gd name="T11" fmla="*/ 2 h 266"/>
                    <a:gd name="T12" fmla="*/ 1 w 230"/>
                    <a:gd name="T13" fmla="*/ 1 h 266"/>
                    <a:gd name="T14" fmla="*/ 0 w 230"/>
                    <a:gd name="T15" fmla="*/ 1 h 266"/>
                    <a:gd name="T16" fmla="*/ 0 w 230"/>
                    <a:gd name="T17" fmla="*/ 1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0 w 87"/>
                    <a:gd name="T3" fmla="*/ 1 h 234"/>
                    <a:gd name="T4" fmla="*/ 0 w 87"/>
                    <a:gd name="T5" fmla="*/ 2 h 234"/>
                    <a:gd name="T6" fmla="*/ 0 w 87"/>
                    <a:gd name="T7" fmla="*/ 2 h 234"/>
                    <a:gd name="T8" fmla="*/ 0 w 87"/>
                    <a:gd name="T9" fmla="*/ 2 h 234"/>
                    <a:gd name="T10" fmla="*/ 0 w 87"/>
                    <a:gd name="T11" fmla="*/ 1 h 234"/>
                    <a:gd name="T12" fmla="*/ 0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 w 1190"/>
                  <a:gd name="T1" fmla="*/ 0 h 500"/>
                  <a:gd name="T2" fmla="*/ 10 w 1190"/>
                  <a:gd name="T3" fmla="*/ 4 h 500"/>
                  <a:gd name="T4" fmla="*/ 9 w 1190"/>
                  <a:gd name="T5" fmla="*/ 4 h 500"/>
                  <a:gd name="T6" fmla="*/ 0 w 1190"/>
                  <a:gd name="T7" fmla="*/ 1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1 h 296"/>
                  <a:gd name="T2" fmla="*/ 1 w 489"/>
                  <a:gd name="T3" fmla="*/ 1 h 296"/>
                  <a:gd name="T4" fmla="*/ 2 w 489"/>
                  <a:gd name="T5" fmla="*/ 2 h 296"/>
                  <a:gd name="T6" fmla="*/ 3 w 489"/>
                  <a:gd name="T7" fmla="*/ 2 h 296"/>
                  <a:gd name="T8" fmla="*/ 2 w 489"/>
                  <a:gd name="T9" fmla="*/ 2 h 296"/>
                  <a:gd name="T10" fmla="*/ 1 w 489"/>
                  <a:gd name="T11" fmla="*/ 2 h 296"/>
                  <a:gd name="T12" fmla="*/ 0 w 489"/>
                  <a:gd name="T13" fmla="*/ 1 h 296"/>
                  <a:gd name="T14" fmla="*/ 0 w 489"/>
                  <a:gd name="T15" fmla="*/ 2 h 296"/>
                  <a:gd name="T16" fmla="*/ 2 w 489"/>
                  <a:gd name="T17" fmla="*/ 3 h 296"/>
                  <a:gd name="T18" fmla="*/ 3 w 489"/>
                  <a:gd name="T19" fmla="*/ 3 h 296"/>
                  <a:gd name="T20" fmla="*/ 3 w 489"/>
                  <a:gd name="T21" fmla="*/ 2 h 296"/>
                  <a:gd name="T22" fmla="*/ 3 w 489"/>
                  <a:gd name="T23" fmla="*/ 1 h 296"/>
                  <a:gd name="T24" fmla="*/ 1 w 489"/>
                  <a:gd name="T25" fmla="*/ 1 h 296"/>
                  <a:gd name="T26" fmla="*/ 0 w 489"/>
                  <a:gd name="T27" fmla="*/ 0 h 296"/>
                  <a:gd name="T28" fmla="*/ 0 w 489"/>
                  <a:gd name="T29" fmla="*/ 1 h 296"/>
                  <a:gd name="T30" fmla="*/ 0 w 489"/>
                  <a:gd name="T31" fmla="*/ 1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1 w 213"/>
                  <a:gd name="T3" fmla="*/ 0 h 478"/>
                  <a:gd name="T4" fmla="*/ 1 w 213"/>
                  <a:gd name="T5" fmla="*/ 1 h 478"/>
                  <a:gd name="T6" fmla="*/ 1 w 213"/>
                  <a:gd name="T7" fmla="*/ 2 h 478"/>
                  <a:gd name="T8" fmla="*/ 2 w 213"/>
                  <a:gd name="T9" fmla="*/ 3 h 478"/>
                  <a:gd name="T10" fmla="*/ 1 w 213"/>
                  <a:gd name="T11" fmla="*/ 3 h 478"/>
                  <a:gd name="T12" fmla="*/ 1 w 213"/>
                  <a:gd name="T13" fmla="*/ 2 h 478"/>
                  <a:gd name="T14" fmla="*/ 0 w 213"/>
                  <a:gd name="T15" fmla="*/ 0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 w 150"/>
                    <a:gd name="T1" fmla="*/ 0 h 173"/>
                    <a:gd name="T2" fmla="*/ 1 w 150"/>
                    <a:gd name="T3" fmla="*/ 1 h 173"/>
                    <a:gd name="T4" fmla="*/ 0 w 150"/>
                    <a:gd name="T5" fmla="*/ 2 h 173"/>
                    <a:gd name="T6" fmla="*/ 1 w 150"/>
                    <a:gd name="T7" fmla="*/ 2 h 173"/>
                    <a:gd name="T8" fmla="*/ 1 w 150"/>
                    <a:gd name="T9" fmla="*/ 1 h 173"/>
                    <a:gd name="T10" fmla="*/ 2 w 150"/>
                    <a:gd name="T11" fmla="*/ 1 h 173"/>
                    <a:gd name="T12" fmla="*/ 1 w 150"/>
                    <a:gd name="T13" fmla="*/ 0 h 173"/>
                    <a:gd name="T14" fmla="*/ 1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2 w 1684"/>
                    <a:gd name="T1" fmla="*/ 0 h 880"/>
                    <a:gd name="T2" fmla="*/ 1 w 1684"/>
                    <a:gd name="T3" fmla="*/ 1 h 880"/>
                    <a:gd name="T4" fmla="*/ 0 w 1684"/>
                    <a:gd name="T5" fmla="*/ 2 h 880"/>
                    <a:gd name="T6" fmla="*/ 1 w 1684"/>
                    <a:gd name="T7" fmla="*/ 3 h 880"/>
                    <a:gd name="T8" fmla="*/ 10 w 1684"/>
                    <a:gd name="T9" fmla="*/ 7 h 880"/>
                    <a:gd name="T10" fmla="*/ 12 w 1684"/>
                    <a:gd name="T11" fmla="*/ 7 h 880"/>
                    <a:gd name="T12" fmla="*/ 13 w 1684"/>
                    <a:gd name="T13" fmla="*/ 7 h 880"/>
                    <a:gd name="T14" fmla="*/ 14 w 1684"/>
                    <a:gd name="T15" fmla="*/ 7 h 880"/>
                    <a:gd name="T16" fmla="*/ 12 w 1684"/>
                    <a:gd name="T17" fmla="*/ 6 h 880"/>
                    <a:gd name="T18" fmla="*/ 12 w 1684"/>
                    <a:gd name="T19" fmla="*/ 4 h 880"/>
                    <a:gd name="T20" fmla="*/ 11 w 1684"/>
                    <a:gd name="T21" fmla="*/ 5 h 880"/>
                    <a:gd name="T22" fmla="*/ 12 w 1684"/>
                    <a:gd name="T23" fmla="*/ 6 h 880"/>
                    <a:gd name="T24" fmla="*/ 13 w 1684"/>
                    <a:gd name="T25" fmla="*/ 7 h 880"/>
                    <a:gd name="T26" fmla="*/ 12 w 1684"/>
                    <a:gd name="T27" fmla="*/ 7 h 880"/>
                    <a:gd name="T28" fmla="*/ 10 w 1684"/>
                    <a:gd name="T29" fmla="*/ 7 h 880"/>
                    <a:gd name="T30" fmla="*/ 10 w 1684"/>
                    <a:gd name="T31" fmla="*/ 6 h 880"/>
                    <a:gd name="T32" fmla="*/ 11 w 1684"/>
                    <a:gd name="T33" fmla="*/ 5 h 880"/>
                    <a:gd name="T34" fmla="*/ 10 w 1684"/>
                    <a:gd name="T35" fmla="*/ 5 h 880"/>
                    <a:gd name="T36" fmla="*/ 10 w 1684"/>
                    <a:gd name="T37" fmla="*/ 6 h 880"/>
                    <a:gd name="T38" fmla="*/ 9 w 1684"/>
                    <a:gd name="T39" fmla="*/ 7 h 880"/>
                    <a:gd name="T40" fmla="*/ 1 w 1684"/>
                    <a:gd name="T41" fmla="*/ 3 h 880"/>
                    <a:gd name="T42" fmla="*/ 1 w 1684"/>
                    <a:gd name="T43" fmla="*/ 2 h 880"/>
                    <a:gd name="T44" fmla="*/ 1 w 1684"/>
                    <a:gd name="T45" fmla="*/ 1 h 880"/>
                    <a:gd name="T46" fmla="*/ 2 w 1684"/>
                    <a:gd name="T47" fmla="*/ 0 h 880"/>
                    <a:gd name="T48" fmla="*/ 2 w 1684"/>
                    <a:gd name="T49" fmla="*/ 0 h 880"/>
                    <a:gd name="T50" fmla="*/ 2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 w 160"/>
                    <a:gd name="T1" fmla="*/ 0 h 335"/>
                    <a:gd name="T2" fmla="*/ 1 w 160"/>
                    <a:gd name="T3" fmla="*/ 0 h 335"/>
                    <a:gd name="T4" fmla="*/ 0 w 160"/>
                    <a:gd name="T5" fmla="*/ 1 h 335"/>
                    <a:gd name="T6" fmla="*/ 1 w 160"/>
                    <a:gd name="T7" fmla="*/ 2 h 335"/>
                    <a:gd name="T8" fmla="*/ 1 w 160"/>
                    <a:gd name="T9" fmla="*/ 2 h 335"/>
                    <a:gd name="T10" fmla="*/ 1 w 160"/>
                    <a:gd name="T11" fmla="*/ 1 h 335"/>
                    <a:gd name="T12" fmla="*/ 2 w 160"/>
                    <a:gd name="T13" fmla="*/ 0 h 335"/>
                    <a:gd name="T14" fmla="*/ 1 w 160"/>
                    <a:gd name="T15" fmla="*/ 0 h 335"/>
                    <a:gd name="T16" fmla="*/ 1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 w 642"/>
                    <a:gd name="T1" fmla="*/ 7 h 1188"/>
                    <a:gd name="T2" fmla="*/ 0 w 642"/>
                    <a:gd name="T3" fmla="*/ 1 h 1188"/>
                    <a:gd name="T4" fmla="*/ 1 w 642"/>
                    <a:gd name="T5" fmla="*/ 1 h 1188"/>
                    <a:gd name="T6" fmla="*/ 3 w 642"/>
                    <a:gd name="T7" fmla="*/ 0 h 1188"/>
                    <a:gd name="T8" fmla="*/ 4 w 642"/>
                    <a:gd name="T9" fmla="*/ 1 h 1188"/>
                    <a:gd name="T10" fmla="*/ 6 w 642"/>
                    <a:gd name="T11" fmla="*/ 10 h 1188"/>
                    <a:gd name="T12" fmla="*/ 5 w 642"/>
                    <a:gd name="T13" fmla="*/ 9 h 1188"/>
                    <a:gd name="T14" fmla="*/ 3 w 642"/>
                    <a:gd name="T15" fmla="*/ 1 h 1188"/>
                    <a:gd name="T16" fmla="*/ 2 w 642"/>
                    <a:gd name="T17" fmla="*/ 1 h 1188"/>
                    <a:gd name="T18" fmla="*/ 1 w 642"/>
                    <a:gd name="T19" fmla="*/ 1 h 1188"/>
                    <a:gd name="T20" fmla="*/ 1 w 642"/>
                    <a:gd name="T21" fmla="*/ 2 h 1188"/>
                    <a:gd name="T22" fmla="*/ 3 w 642"/>
                    <a:gd name="T23" fmla="*/ 8 h 1188"/>
                    <a:gd name="T24" fmla="*/ 2 w 642"/>
                    <a:gd name="T25" fmla="*/ 7 h 1188"/>
                    <a:gd name="T26" fmla="*/ 2 w 642"/>
                    <a:gd name="T27" fmla="*/ 7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1 w 192"/>
                    <a:gd name="T3" fmla="*/ 2 h 504"/>
                    <a:gd name="T4" fmla="*/ 1 w 192"/>
                    <a:gd name="T5" fmla="*/ 3 h 504"/>
                    <a:gd name="T6" fmla="*/ 1 w 192"/>
                    <a:gd name="T7" fmla="*/ 4 h 504"/>
                    <a:gd name="T8" fmla="*/ 2 w 192"/>
                    <a:gd name="T9" fmla="*/ 4 h 504"/>
                    <a:gd name="T10" fmla="*/ 2 w 192"/>
                    <a:gd name="T11" fmla="*/ 3 h 504"/>
                    <a:gd name="T12" fmla="*/ 2 w 192"/>
                    <a:gd name="T13" fmla="*/ 2 h 504"/>
                    <a:gd name="T14" fmla="*/ 1 w 192"/>
                    <a:gd name="T15" fmla="*/ 1 h 504"/>
                    <a:gd name="T16" fmla="*/ 1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3 w 390"/>
                    <a:gd name="T1" fmla="*/ 0 h 269"/>
                    <a:gd name="T2" fmla="*/ 3 w 390"/>
                    <a:gd name="T3" fmla="*/ 1 h 269"/>
                    <a:gd name="T4" fmla="*/ 2 w 390"/>
                    <a:gd name="T5" fmla="*/ 1 h 269"/>
                    <a:gd name="T6" fmla="*/ 0 w 390"/>
                    <a:gd name="T7" fmla="*/ 2 h 269"/>
                    <a:gd name="T8" fmla="*/ 0 w 390"/>
                    <a:gd name="T9" fmla="*/ 2 h 269"/>
                    <a:gd name="T10" fmla="*/ 3 w 390"/>
                    <a:gd name="T11" fmla="*/ 2 h 269"/>
                    <a:gd name="T12" fmla="*/ 3 w 390"/>
                    <a:gd name="T13" fmla="*/ 3 h 269"/>
                    <a:gd name="T14" fmla="*/ 4 w 390"/>
                    <a:gd name="T15" fmla="*/ 3 h 269"/>
                    <a:gd name="T16" fmla="*/ 3 w 390"/>
                    <a:gd name="T17" fmla="*/ 2 h 269"/>
                    <a:gd name="T18" fmla="*/ 1 w 390"/>
                    <a:gd name="T19" fmla="*/ 2 h 269"/>
                    <a:gd name="T20" fmla="*/ 3 w 390"/>
                    <a:gd name="T21" fmla="*/ 1 h 269"/>
                    <a:gd name="T22" fmla="*/ 3 w 390"/>
                    <a:gd name="T23" fmla="*/ 0 h 269"/>
                    <a:gd name="T24" fmla="*/ 3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2 h 424"/>
                    <a:gd name="T2" fmla="*/ 7 w 941"/>
                    <a:gd name="T3" fmla="*/ 0 h 424"/>
                    <a:gd name="T4" fmla="*/ 8 w 941"/>
                    <a:gd name="T5" fmla="*/ 1 h 424"/>
                    <a:gd name="T6" fmla="*/ 8 w 941"/>
                    <a:gd name="T7" fmla="*/ 2 h 424"/>
                    <a:gd name="T8" fmla="*/ 8 w 941"/>
                    <a:gd name="T9" fmla="*/ 3 h 424"/>
                    <a:gd name="T10" fmla="*/ 1 w 941"/>
                    <a:gd name="T11" fmla="*/ 4 h 424"/>
                    <a:gd name="T12" fmla="*/ 1 w 941"/>
                    <a:gd name="T13" fmla="*/ 3 h 424"/>
                    <a:gd name="T14" fmla="*/ 7 w 941"/>
                    <a:gd name="T15" fmla="*/ 2 h 424"/>
                    <a:gd name="T16" fmla="*/ 7 w 941"/>
                    <a:gd name="T17" fmla="*/ 2 h 424"/>
                    <a:gd name="T18" fmla="*/ 7 w 941"/>
                    <a:gd name="T19" fmla="*/ 1 h 424"/>
                    <a:gd name="T20" fmla="*/ 0 w 941"/>
                    <a:gd name="T21" fmla="*/ 2 h 424"/>
                    <a:gd name="T22" fmla="*/ 0 w 941"/>
                    <a:gd name="T23" fmla="*/ 2 h 424"/>
                    <a:gd name="T24" fmla="*/ 0 w 941"/>
                    <a:gd name="T25" fmla="*/ 2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0 h 173"/>
                    <a:gd name="T2" fmla="*/ 1 w 488"/>
                    <a:gd name="T3" fmla="*/ 1 h 173"/>
                    <a:gd name="T4" fmla="*/ 2 w 488"/>
                    <a:gd name="T5" fmla="*/ 1 h 173"/>
                    <a:gd name="T6" fmla="*/ 4 w 488"/>
                    <a:gd name="T7" fmla="*/ 0 h 173"/>
                    <a:gd name="T8" fmla="*/ 4 w 488"/>
                    <a:gd name="T9" fmla="*/ 0 h 173"/>
                    <a:gd name="T10" fmla="*/ 4 w 488"/>
                    <a:gd name="T11" fmla="*/ 0 h 173"/>
                    <a:gd name="T12" fmla="*/ 2 w 488"/>
                    <a:gd name="T13" fmla="*/ 0 h 173"/>
                    <a:gd name="T14" fmla="*/ 1 w 488"/>
                    <a:gd name="T15" fmla="*/ 0 h 173"/>
                    <a:gd name="T16" fmla="*/ 1 w 488"/>
                    <a:gd name="T17" fmla="*/ 0 h 173"/>
                    <a:gd name="T18" fmla="*/ 1 w 488"/>
                    <a:gd name="T19" fmla="*/ 0 h 173"/>
                    <a:gd name="T20" fmla="*/ 3 w 488"/>
                    <a:gd name="T21" fmla="*/ 0 h 173"/>
                    <a:gd name="T22" fmla="*/ 4 w 488"/>
                    <a:gd name="T23" fmla="*/ 0 h 173"/>
                    <a:gd name="T24" fmla="*/ 3 w 488"/>
                    <a:gd name="T25" fmla="*/ 0 h 173"/>
                    <a:gd name="T26" fmla="*/ 2 w 488"/>
                    <a:gd name="T27" fmla="*/ 0 h 173"/>
                    <a:gd name="T28" fmla="*/ 0 w 488"/>
                    <a:gd name="T29" fmla="*/ 0 h 173"/>
                    <a:gd name="T30" fmla="*/ 0 w 488"/>
                    <a:gd name="T31" fmla="*/ 0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5" y="2116670"/>
            <a:ext cx="385763" cy="4307417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0 w 772"/>
                <a:gd name="T1" fmla="*/ 10 h 3266"/>
                <a:gd name="T2" fmla="*/ 0 w 772"/>
                <a:gd name="T3" fmla="*/ 9 h 3266"/>
                <a:gd name="T4" fmla="*/ 0 w 772"/>
                <a:gd name="T5" fmla="*/ 8 h 3266"/>
                <a:gd name="T6" fmla="*/ 0 w 772"/>
                <a:gd name="T7" fmla="*/ 8 h 3266"/>
                <a:gd name="T8" fmla="*/ 0 w 772"/>
                <a:gd name="T9" fmla="*/ 7 h 3266"/>
                <a:gd name="T10" fmla="*/ 0 w 772"/>
                <a:gd name="T11" fmla="*/ 6 h 3266"/>
                <a:gd name="T12" fmla="*/ 0 w 772"/>
                <a:gd name="T13" fmla="*/ 6 h 3266"/>
                <a:gd name="T14" fmla="*/ 0 w 772"/>
                <a:gd name="T15" fmla="*/ 6 h 3266"/>
                <a:gd name="T16" fmla="*/ 0 w 772"/>
                <a:gd name="T17" fmla="*/ 5 h 3266"/>
                <a:gd name="T18" fmla="*/ 0 w 772"/>
                <a:gd name="T19" fmla="*/ 5 h 3266"/>
                <a:gd name="T20" fmla="*/ 0 w 772"/>
                <a:gd name="T21" fmla="*/ 3 h 3266"/>
                <a:gd name="T22" fmla="*/ 0 w 772"/>
                <a:gd name="T23" fmla="*/ 3 h 3266"/>
                <a:gd name="T24" fmla="*/ 0 w 772"/>
                <a:gd name="T25" fmla="*/ 2 h 3266"/>
                <a:gd name="T26" fmla="*/ 0 w 772"/>
                <a:gd name="T27" fmla="*/ 2 h 3266"/>
                <a:gd name="T28" fmla="*/ 0 w 772"/>
                <a:gd name="T29" fmla="*/ 1 h 3266"/>
                <a:gd name="T30" fmla="*/ 0 w 772"/>
                <a:gd name="T31" fmla="*/ 0 h 3266"/>
                <a:gd name="T32" fmla="*/ 0 w 772"/>
                <a:gd name="T33" fmla="*/ 1 h 3266"/>
                <a:gd name="T34" fmla="*/ 0 w 772"/>
                <a:gd name="T35" fmla="*/ 2 h 3266"/>
                <a:gd name="T36" fmla="*/ 0 w 772"/>
                <a:gd name="T37" fmla="*/ 2 h 3266"/>
                <a:gd name="T38" fmla="*/ 0 w 772"/>
                <a:gd name="T39" fmla="*/ 3 h 3266"/>
                <a:gd name="T40" fmla="*/ 0 w 772"/>
                <a:gd name="T41" fmla="*/ 3 h 3266"/>
                <a:gd name="T42" fmla="*/ 0 w 772"/>
                <a:gd name="T43" fmla="*/ 4 h 3266"/>
                <a:gd name="T44" fmla="*/ 0 w 772"/>
                <a:gd name="T45" fmla="*/ 5 h 3266"/>
                <a:gd name="T46" fmla="*/ 0 w 772"/>
                <a:gd name="T47" fmla="*/ 6 h 3266"/>
                <a:gd name="T48" fmla="*/ 0 w 772"/>
                <a:gd name="T49" fmla="*/ 6 h 3266"/>
                <a:gd name="T50" fmla="*/ 0 w 772"/>
                <a:gd name="T51" fmla="*/ 7 h 3266"/>
                <a:gd name="T52" fmla="*/ 0 w 772"/>
                <a:gd name="T53" fmla="*/ 7 h 3266"/>
                <a:gd name="T54" fmla="*/ 0 w 772"/>
                <a:gd name="T55" fmla="*/ 8 h 3266"/>
                <a:gd name="T56" fmla="*/ 0 w 772"/>
                <a:gd name="T57" fmla="*/ 9 h 3266"/>
                <a:gd name="T58" fmla="*/ 0 w 772"/>
                <a:gd name="T59" fmla="*/ 10 h 3266"/>
                <a:gd name="T60" fmla="*/ 0 w 772"/>
                <a:gd name="T61" fmla="*/ 10 h 3266"/>
                <a:gd name="T62" fmla="*/ 0 w 772"/>
                <a:gd name="T63" fmla="*/ 10 h 3266"/>
                <a:gd name="T64" fmla="*/ 0 w 772"/>
                <a:gd name="T65" fmla="*/ 1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0 w 772"/>
                <a:gd name="T1" fmla="*/ 25 h 3266"/>
                <a:gd name="T2" fmla="*/ 0 w 772"/>
                <a:gd name="T3" fmla="*/ 24 h 3266"/>
                <a:gd name="T4" fmla="*/ 0 w 772"/>
                <a:gd name="T5" fmla="*/ 22 h 3266"/>
                <a:gd name="T6" fmla="*/ 0 w 772"/>
                <a:gd name="T7" fmla="*/ 20 h 3266"/>
                <a:gd name="T8" fmla="*/ 0 w 772"/>
                <a:gd name="T9" fmla="*/ 18 h 3266"/>
                <a:gd name="T10" fmla="*/ 0 w 772"/>
                <a:gd name="T11" fmla="*/ 17 h 3266"/>
                <a:gd name="T12" fmla="*/ 0 w 772"/>
                <a:gd name="T13" fmla="*/ 16 h 3266"/>
                <a:gd name="T14" fmla="*/ 0 w 772"/>
                <a:gd name="T15" fmla="*/ 15 h 3266"/>
                <a:gd name="T16" fmla="*/ 0 w 772"/>
                <a:gd name="T17" fmla="*/ 14 h 3266"/>
                <a:gd name="T18" fmla="*/ 0 w 772"/>
                <a:gd name="T19" fmla="*/ 13 h 3266"/>
                <a:gd name="T20" fmla="*/ 0 w 772"/>
                <a:gd name="T21" fmla="*/ 10 h 3266"/>
                <a:gd name="T22" fmla="*/ 0 w 772"/>
                <a:gd name="T23" fmla="*/ 8 h 3266"/>
                <a:gd name="T24" fmla="*/ 0 w 772"/>
                <a:gd name="T25" fmla="*/ 6 h 3266"/>
                <a:gd name="T26" fmla="*/ 0 w 772"/>
                <a:gd name="T27" fmla="*/ 5 h 3266"/>
                <a:gd name="T28" fmla="*/ 0 w 772"/>
                <a:gd name="T29" fmla="*/ 4 h 3266"/>
                <a:gd name="T30" fmla="*/ 0 w 772"/>
                <a:gd name="T31" fmla="*/ 0 h 3266"/>
                <a:gd name="T32" fmla="*/ 0 w 772"/>
                <a:gd name="T33" fmla="*/ 3 h 3266"/>
                <a:gd name="T34" fmla="*/ 0 w 772"/>
                <a:gd name="T35" fmla="*/ 5 h 3266"/>
                <a:gd name="T36" fmla="*/ 0 w 772"/>
                <a:gd name="T37" fmla="*/ 6 h 3266"/>
                <a:gd name="T38" fmla="*/ 0 w 772"/>
                <a:gd name="T39" fmla="*/ 7 h 3266"/>
                <a:gd name="T40" fmla="*/ 0 w 772"/>
                <a:gd name="T41" fmla="*/ 9 h 3266"/>
                <a:gd name="T42" fmla="*/ 0 w 772"/>
                <a:gd name="T43" fmla="*/ 10 h 3266"/>
                <a:gd name="T44" fmla="*/ 0 w 772"/>
                <a:gd name="T45" fmla="*/ 13 h 3266"/>
                <a:gd name="T46" fmla="*/ 0 w 772"/>
                <a:gd name="T47" fmla="*/ 15 h 3266"/>
                <a:gd name="T48" fmla="*/ 0 w 772"/>
                <a:gd name="T49" fmla="*/ 17 h 3266"/>
                <a:gd name="T50" fmla="*/ 0 w 772"/>
                <a:gd name="T51" fmla="*/ 18 h 3266"/>
                <a:gd name="T52" fmla="*/ 0 w 772"/>
                <a:gd name="T53" fmla="*/ 20 h 3266"/>
                <a:gd name="T54" fmla="*/ 0 w 772"/>
                <a:gd name="T55" fmla="*/ 22 h 3266"/>
                <a:gd name="T56" fmla="*/ 0 w 772"/>
                <a:gd name="T57" fmla="*/ 24 h 3266"/>
                <a:gd name="T58" fmla="*/ 0 w 772"/>
                <a:gd name="T59" fmla="*/ 25 h 3266"/>
                <a:gd name="T60" fmla="*/ 0 w 772"/>
                <a:gd name="T61" fmla="*/ 26 h 3266"/>
                <a:gd name="T62" fmla="*/ 0 w 772"/>
                <a:gd name="T63" fmla="*/ 25 h 3266"/>
                <a:gd name="T64" fmla="*/ 0 w 772"/>
                <a:gd name="T65" fmla="*/ 25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1017"/>
            <a:ext cx="2133600" cy="1911349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0 h 806"/>
                  <a:gd name="T4" fmla="*/ 0 w 245"/>
                  <a:gd name="T5" fmla="*/ 1 h 806"/>
                  <a:gd name="T6" fmla="*/ 0 w 245"/>
                  <a:gd name="T7" fmla="*/ 1 h 806"/>
                  <a:gd name="T8" fmla="*/ 0 w 245"/>
                  <a:gd name="T9" fmla="*/ 0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en-US" smtClean="0">
                  <a:solidFill>
                    <a:srgbClr val="000000"/>
                  </a:solidFill>
                  <a:latin typeface="Arial" charset="0"/>
                </a:endParaRPr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0 h 349"/>
                    <a:gd name="T4" fmla="*/ 0 w 604"/>
                    <a:gd name="T5" fmla="*/ 0 h 349"/>
                    <a:gd name="T6" fmla="*/ 0 w 604"/>
                    <a:gd name="T7" fmla="*/ 0 h 349"/>
                    <a:gd name="T8" fmla="*/ 0 w 604"/>
                    <a:gd name="T9" fmla="*/ 0 h 349"/>
                    <a:gd name="T10" fmla="*/ 0 w 604"/>
                    <a:gd name="T11" fmla="*/ 0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1" y="329"/>
                  <a:ext cx="269" cy="438"/>
                </a:xfrm>
                <a:custGeom>
                  <a:avLst/>
                  <a:gdLst>
                    <a:gd name="T0" fmla="*/ 0 w 1064"/>
                    <a:gd name="T1" fmla="*/ 0 h 1230"/>
                    <a:gd name="T2" fmla="*/ 0 w 1064"/>
                    <a:gd name="T3" fmla="*/ 0 h 1230"/>
                    <a:gd name="T4" fmla="*/ 0 w 1064"/>
                    <a:gd name="T5" fmla="*/ 0 h 1230"/>
                    <a:gd name="T6" fmla="*/ 0 w 1064"/>
                    <a:gd name="T7" fmla="*/ 1 h 1230"/>
                    <a:gd name="T8" fmla="*/ 0 w 1064"/>
                    <a:gd name="T9" fmla="*/ 1 h 1230"/>
                    <a:gd name="T10" fmla="*/ 0 w 1064"/>
                    <a:gd name="T11" fmla="*/ 1 h 1230"/>
                    <a:gd name="T12" fmla="*/ 0 w 1064"/>
                    <a:gd name="T13" fmla="*/ 1 h 1230"/>
                    <a:gd name="T14" fmla="*/ 0 w 1064"/>
                    <a:gd name="T15" fmla="*/ 0 h 1230"/>
                    <a:gd name="T16" fmla="*/ 0 w 1064"/>
                    <a:gd name="T17" fmla="*/ 0 h 1230"/>
                    <a:gd name="T18" fmla="*/ 0 w 1064"/>
                    <a:gd name="T19" fmla="*/ 0 h 1230"/>
                    <a:gd name="T20" fmla="*/ 0 w 1064"/>
                    <a:gd name="T21" fmla="*/ 0 h 1230"/>
                    <a:gd name="T22" fmla="*/ 0 w 1064"/>
                    <a:gd name="T23" fmla="*/ 0 h 1230"/>
                    <a:gd name="T24" fmla="*/ 0 w 1064"/>
                    <a:gd name="T25" fmla="*/ 0 h 1230"/>
                    <a:gd name="T26" fmla="*/ 0 w 1064"/>
                    <a:gd name="T27" fmla="*/ 0 h 1230"/>
                    <a:gd name="T28" fmla="*/ 0 w 1064"/>
                    <a:gd name="T29" fmla="*/ 0 h 1230"/>
                    <a:gd name="T30" fmla="*/ 0 w 1064"/>
                    <a:gd name="T31" fmla="*/ 1 h 1230"/>
                    <a:gd name="T32" fmla="*/ 0 w 1064"/>
                    <a:gd name="T33" fmla="*/ 1 h 1230"/>
                    <a:gd name="T34" fmla="*/ 0 w 1064"/>
                    <a:gd name="T35" fmla="*/ 1 h 1230"/>
                    <a:gd name="T36" fmla="*/ 0 w 1064"/>
                    <a:gd name="T37" fmla="*/ 0 h 1230"/>
                    <a:gd name="T38" fmla="*/ 0 w 1064"/>
                    <a:gd name="T39" fmla="*/ 0 h 1230"/>
                    <a:gd name="T40" fmla="*/ 0 w 1064"/>
                    <a:gd name="T41" fmla="*/ 0 h 1230"/>
                    <a:gd name="T42" fmla="*/ 0 w 1064"/>
                    <a:gd name="T43" fmla="*/ 0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1" y="179"/>
                  <a:ext cx="505" cy="898"/>
                </a:xfrm>
                <a:custGeom>
                  <a:avLst/>
                  <a:gdLst>
                    <a:gd name="T0" fmla="*/ 0 w 2002"/>
                    <a:gd name="T1" fmla="*/ 0 h 2521"/>
                    <a:gd name="T2" fmla="*/ 0 w 2002"/>
                    <a:gd name="T3" fmla="*/ 2 h 2521"/>
                    <a:gd name="T4" fmla="*/ 0 w 2002"/>
                    <a:gd name="T5" fmla="*/ 2 h 2521"/>
                    <a:gd name="T6" fmla="*/ 0 w 2002"/>
                    <a:gd name="T7" fmla="*/ 0 h 2521"/>
                    <a:gd name="T8" fmla="*/ 0 w 2002"/>
                    <a:gd name="T9" fmla="*/ 0 h 2521"/>
                    <a:gd name="T10" fmla="*/ 0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2 h 3771"/>
                    <a:gd name="T2" fmla="*/ 0 w 3007"/>
                    <a:gd name="T3" fmla="*/ 2 h 3771"/>
                    <a:gd name="T4" fmla="*/ 0 w 3007"/>
                    <a:gd name="T5" fmla="*/ 2 h 3771"/>
                    <a:gd name="T6" fmla="*/ 0 w 3007"/>
                    <a:gd name="T7" fmla="*/ 2 h 3771"/>
                    <a:gd name="T8" fmla="*/ 0 w 3007"/>
                    <a:gd name="T9" fmla="*/ 2 h 3771"/>
                    <a:gd name="T10" fmla="*/ 0 w 3007"/>
                    <a:gd name="T11" fmla="*/ 2 h 3771"/>
                    <a:gd name="T12" fmla="*/ 0 w 3007"/>
                    <a:gd name="T13" fmla="*/ 2 h 3771"/>
                    <a:gd name="T14" fmla="*/ 0 w 3007"/>
                    <a:gd name="T15" fmla="*/ 0 h 3771"/>
                    <a:gd name="T16" fmla="*/ 0 w 3007"/>
                    <a:gd name="T17" fmla="*/ 0 h 3771"/>
                    <a:gd name="T18" fmla="*/ 0 w 3007"/>
                    <a:gd name="T19" fmla="*/ 0 h 3771"/>
                    <a:gd name="T20" fmla="*/ 0 w 3007"/>
                    <a:gd name="T21" fmla="*/ 0 h 3771"/>
                    <a:gd name="T22" fmla="*/ 0 w 3007"/>
                    <a:gd name="T23" fmla="*/ 0 h 3771"/>
                    <a:gd name="T24" fmla="*/ 0 w 3007"/>
                    <a:gd name="T25" fmla="*/ 2 h 3771"/>
                    <a:gd name="T26" fmla="*/ 0 w 3007"/>
                    <a:gd name="T27" fmla="*/ 2 h 3771"/>
                    <a:gd name="T28" fmla="*/ 0 w 3007"/>
                    <a:gd name="T29" fmla="*/ 3 h 3771"/>
                    <a:gd name="T30" fmla="*/ 0 w 3007"/>
                    <a:gd name="T31" fmla="*/ 2 h 3771"/>
                    <a:gd name="T32" fmla="*/ 0 w 3007"/>
                    <a:gd name="T33" fmla="*/ 2 h 3771"/>
                    <a:gd name="T34" fmla="*/ 0 w 3007"/>
                    <a:gd name="T35" fmla="*/ 2 h 3771"/>
                    <a:gd name="T36" fmla="*/ 0 w 3007"/>
                    <a:gd name="T37" fmla="*/ 2 h 3771"/>
                    <a:gd name="T38" fmla="*/ 0 w 3007"/>
                    <a:gd name="T39" fmla="*/ 2 h 3771"/>
                    <a:gd name="T40" fmla="*/ 0 w 3007"/>
                    <a:gd name="T41" fmla="*/ 2 h 3771"/>
                    <a:gd name="T42" fmla="*/ 0 w 3007"/>
                    <a:gd name="T43" fmla="*/ 2 h 3771"/>
                    <a:gd name="T44" fmla="*/ 0 w 3007"/>
                    <a:gd name="T45" fmla="*/ 2 h 3771"/>
                    <a:gd name="T46" fmla="*/ 0 w 3007"/>
                    <a:gd name="T47" fmla="*/ 2 h 3771"/>
                    <a:gd name="T48" fmla="*/ 0 w 3007"/>
                    <a:gd name="T49" fmla="*/ 2 h 3771"/>
                    <a:gd name="T50" fmla="*/ 0 w 3007"/>
                    <a:gd name="T51" fmla="*/ 2 h 3771"/>
                    <a:gd name="T52" fmla="*/ 0 w 3007"/>
                    <a:gd name="T53" fmla="*/ 2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0" y="894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0 h 342"/>
                    <a:gd name="T4" fmla="*/ 0 w 673"/>
                    <a:gd name="T5" fmla="*/ 0 h 342"/>
                    <a:gd name="T6" fmla="*/ 0 w 673"/>
                    <a:gd name="T7" fmla="*/ 0 h 342"/>
                    <a:gd name="T8" fmla="*/ 0 w 673"/>
                    <a:gd name="T9" fmla="*/ 0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3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0 w 716"/>
                    <a:gd name="T3" fmla="*/ 0 h 403"/>
                    <a:gd name="T4" fmla="*/ 0 w 716"/>
                    <a:gd name="T5" fmla="*/ 0 h 403"/>
                    <a:gd name="T6" fmla="*/ 0 w 716"/>
                    <a:gd name="T7" fmla="*/ 0 h 403"/>
                    <a:gd name="T8" fmla="*/ 0 w 716"/>
                    <a:gd name="T9" fmla="*/ 0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0 h 411"/>
                    <a:gd name="T4" fmla="*/ 0 w 717"/>
                    <a:gd name="T5" fmla="*/ 0 h 411"/>
                    <a:gd name="T6" fmla="*/ 0 w 717"/>
                    <a:gd name="T7" fmla="*/ 0 h 411"/>
                    <a:gd name="T8" fmla="*/ 0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0" y="139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0 h 386"/>
                    <a:gd name="T4" fmla="*/ 0 w 709"/>
                    <a:gd name="T5" fmla="*/ 0 h 386"/>
                    <a:gd name="T6" fmla="*/ 0 w 709"/>
                    <a:gd name="T7" fmla="*/ 0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eaLnBrk="0" hangingPunct="0"/>
                  <a:endParaRPr lang="en-US" smtClean="0">
                    <a:solidFill>
                      <a:srgbClr val="000000"/>
                    </a:solidFill>
                    <a:latin typeface="Arial" charset="0"/>
                  </a:endParaRPr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hangingPunct="0"/>
              <a:endParaRPr lang="en-US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02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Chuyen%20de%20Am%20nhac%202-%20Tiet%2015\Audio\Nhac%20phong.wa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5" descr="C:\Users\Administrator.CHIEN-20181203Q\Desktop\untitled-1_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2092" y="4038600"/>
            <a:ext cx="3041073" cy="261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WordArt 20">
            <a:extLst>
              <a:ext uri="{FF2B5EF4-FFF2-40B4-BE49-F238E27FC236}">
                <a16:creationId xmlns:a16="http://schemas.microsoft.com/office/drawing/2014/main" xmlns="" id="{3C1079E4-6965-45E5-9642-F3204397E3E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67417" y="2209800"/>
            <a:ext cx="6019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10" cap="none" spc="0" normalizeH="0" baseline="0" noProof="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TOÁN- LỚP </a:t>
            </a:r>
            <a:r>
              <a:rPr kumimoji="0" lang="vi-VN" sz="3600" b="1" i="0" u="none" strike="noStrike" kern="10" cap="none" spc="0" normalizeH="0" baseline="0" noProof="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</a:t>
            </a:r>
            <a:endParaRPr kumimoji="0" lang="vi-VN" sz="3600" b="1" i="0" u="none" strike="noStrike" kern="10" cap="none" spc="0" normalizeH="0" baseline="0" noProof="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50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249382" y="304800"/>
            <a:ext cx="13300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Arial" charset="0"/>
              </a:rPr>
              <a:t>Bài</a:t>
            </a:r>
            <a:r>
              <a:rPr lang="en-US" sz="2800" b="1" u="sng" dirty="0">
                <a:latin typeface="Arial" charset="0"/>
              </a:rPr>
              <a:t> 3</a:t>
            </a:r>
            <a:r>
              <a:rPr lang="en-US" sz="2800" b="1" dirty="0">
                <a:latin typeface="Arial" charset="0"/>
              </a:rPr>
              <a:t>:</a:t>
            </a:r>
          </a:p>
        </p:txBody>
      </p:sp>
      <p:sp>
        <p:nvSpPr>
          <p:cNvPr id="8198" name="Text Box 11"/>
          <p:cNvSpPr txBox="1">
            <a:spLocks noChangeArrowheads="1"/>
          </p:cNvSpPr>
          <p:nvPr/>
        </p:nvSpPr>
        <p:spPr bwMode="auto">
          <a:xfrm>
            <a:off x="1066800" y="3581405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273631" y="965967"/>
            <a:ext cx="8825345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Một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kho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80 000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đầu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38 000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26 000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Hỏi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trong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kho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còn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bao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nhiêu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? 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(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giải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bằng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khác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nhau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) </a:t>
            </a:r>
          </a:p>
          <a:p>
            <a:pPr>
              <a:spcBef>
                <a:spcPct val="50000"/>
              </a:spcBef>
            </a:pPr>
            <a:endParaRPr lang="en-US" sz="2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>
            <a:off x="2819400" y="1447800"/>
            <a:ext cx="2667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7" name="Line 19"/>
          <p:cNvSpPr>
            <a:spLocks noChangeShapeType="1"/>
          </p:cNvSpPr>
          <p:nvPr/>
        </p:nvSpPr>
        <p:spPr bwMode="auto">
          <a:xfrm>
            <a:off x="457200" y="1828800"/>
            <a:ext cx="3124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3771900" y="1828800"/>
            <a:ext cx="49149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6400800" y="1447800"/>
            <a:ext cx="2286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>
            <a:off x="1219200" y="2304795"/>
            <a:ext cx="6781800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706582" y="2971800"/>
            <a:ext cx="462741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714499" y="4191000"/>
            <a:ext cx="59436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Có</a:t>
            </a:r>
            <a:r>
              <a:rPr lang="en-US" sz="2400" b="1" dirty="0">
                <a:latin typeface="Arial" charset="0"/>
              </a:rPr>
              <a:t>                              : 80 000 </a:t>
            </a:r>
            <a:r>
              <a:rPr lang="en-US" sz="2400" b="1" dirty="0" err="1">
                <a:latin typeface="Arial" charset="0"/>
              </a:rPr>
              <a:t>bóng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đèn</a:t>
            </a:r>
            <a:endParaRPr lang="en-US" sz="2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Lần</a:t>
            </a:r>
            <a:r>
              <a:rPr lang="en-US" sz="2400" b="1" dirty="0">
                <a:latin typeface="Arial" charset="0"/>
              </a:rPr>
              <a:t> 1 </a:t>
            </a:r>
            <a:r>
              <a:rPr lang="en-US" sz="2400" b="1" dirty="0" err="1">
                <a:latin typeface="Arial" charset="0"/>
              </a:rPr>
              <a:t>chuyển</a:t>
            </a:r>
            <a:r>
              <a:rPr lang="en-US" sz="2400" b="1" dirty="0">
                <a:latin typeface="Arial" charset="0"/>
              </a:rPr>
              <a:t>             : 38 000 </a:t>
            </a:r>
            <a:r>
              <a:rPr lang="en-US" sz="2400" b="1" dirty="0" err="1">
                <a:latin typeface="Arial" charset="0"/>
              </a:rPr>
              <a:t>bóng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đèn</a:t>
            </a:r>
            <a:endParaRPr lang="en-US" sz="2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Lần</a:t>
            </a:r>
            <a:r>
              <a:rPr lang="en-US" sz="2400" b="1" dirty="0">
                <a:latin typeface="Arial" charset="0"/>
              </a:rPr>
              <a:t> 2 </a:t>
            </a:r>
            <a:r>
              <a:rPr lang="en-US" sz="2400" b="1" dirty="0" err="1">
                <a:latin typeface="Arial" charset="0"/>
              </a:rPr>
              <a:t>chuyển</a:t>
            </a:r>
            <a:r>
              <a:rPr lang="en-US" sz="2400" b="1" dirty="0">
                <a:latin typeface="Arial" charset="0"/>
              </a:rPr>
              <a:t>             : 26 000 </a:t>
            </a:r>
            <a:r>
              <a:rPr lang="en-US" sz="2400" b="1" dirty="0" err="1">
                <a:latin typeface="Arial" charset="0"/>
              </a:rPr>
              <a:t>bóng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đèn</a:t>
            </a:r>
            <a:endParaRPr lang="en-US" sz="24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Còn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lại</a:t>
            </a:r>
            <a:r>
              <a:rPr lang="en-US" sz="2400" b="1" dirty="0">
                <a:latin typeface="Arial" charset="0"/>
              </a:rPr>
              <a:t>:                      : ..........</a:t>
            </a:r>
            <a:r>
              <a:rPr lang="en-US" sz="2400" b="1" dirty="0" err="1">
                <a:latin typeface="Arial" charset="0"/>
              </a:rPr>
              <a:t>bóng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đèn</a:t>
            </a:r>
            <a:r>
              <a:rPr lang="en-US" sz="2400" b="1" dirty="0">
                <a:latin typeface="Arial" charset="0"/>
              </a:rPr>
              <a:t>?</a:t>
            </a:r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457200" y="3581405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>
                <a:latin typeface="Arial" charset="0"/>
              </a:rPr>
              <a:t>Tóm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tắt</a:t>
            </a:r>
            <a:r>
              <a:rPr lang="en-US" sz="2400" b="1" dirty="0">
                <a:latin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5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2770"/>
                </p:tgtEl>
              </p:cMediaNode>
            </p:audio>
          </p:childTnLst>
        </p:cTn>
      </p:par>
    </p:tnLst>
    <p:bldLst>
      <p:bldP spid="32774" grpId="0"/>
      <p:bldP spid="32785" grpId="0"/>
      <p:bldP spid="32786" grpId="0" animBg="1"/>
      <p:bldP spid="32787" grpId="0" animBg="1"/>
      <p:bldP spid="32788" grpId="0" animBg="1"/>
      <p:bldP spid="32788" grpId="1" animBg="1"/>
      <p:bldP spid="32789" grpId="0" animBg="1"/>
      <p:bldP spid="32793" grpId="0" animBg="1"/>
      <p:bldP spid="20" grpId="0" animBg="1"/>
      <p:bldP spid="20" grpId="1" animBg="1"/>
      <p:bldP spid="19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228600" y="322051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latin typeface="Arial" charset="0"/>
              </a:rPr>
              <a:t>Bài</a:t>
            </a:r>
            <a:r>
              <a:rPr lang="en-US" sz="2800" b="1" u="sng" dirty="0">
                <a:latin typeface="Arial" charset="0"/>
              </a:rPr>
              <a:t> 3</a:t>
            </a:r>
            <a:r>
              <a:rPr lang="en-US" sz="2400" dirty="0">
                <a:latin typeface="Arial" charset="0"/>
              </a:rPr>
              <a:t>: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1066800" y="3581405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3255818" y="383608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err="1" smtClean="0">
                <a:latin typeface="Arial" charset="0"/>
              </a:rPr>
              <a:t>Bài</a:t>
            </a:r>
            <a:r>
              <a:rPr lang="en-US" sz="2400" b="1" dirty="0" smtClean="0">
                <a:latin typeface="Arial" charset="0"/>
              </a:rPr>
              <a:t> </a:t>
            </a:r>
            <a:r>
              <a:rPr lang="en-US" sz="2400" b="1" dirty="0" err="1" smtClean="0">
                <a:latin typeface="Arial" charset="0"/>
              </a:rPr>
              <a:t>giải</a:t>
            </a:r>
            <a:r>
              <a:rPr lang="en-US" sz="2400" b="1" dirty="0" smtClean="0">
                <a:latin typeface="Arial" charset="0"/>
              </a:rPr>
              <a:t> :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533400" y="3887307"/>
            <a:ext cx="79248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latin typeface="Arial" charset="0"/>
              </a:rPr>
              <a:t>Cách</a:t>
            </a:r>
            <a:r>
              <a:rPr lang="en-US" sz="2800" b="1" dirty="0">
                <a:latin typeface="Arial" charset="0"/>
              </a:rPr>
              <a:t> 2:</a:t>
            </a:r>
          </a:p>
          <a:p>
            <a:r>
              <a:rPr lang="en-US" sz="2800" b="1" dirty="0" smtClean="0">
                <a:latin typeface="Arial" charset="0"/>
              </a:rPr>
              <a:t>      </a:t>
            </a:r>
            <a:r>
              <a:rPr lang="en-US" sz="2800" b="1" dirty="0" err="1" smtClean="0">
                <a:latin typeface="Arial" charset="0"/>
              </a:rPr>
              <a:t>Số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bóng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đèn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đã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chuyển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đi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tất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cả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là</a:t>
            </a:r>
            <a:r>
              <a:rPr lang="en-US" sz="2800" b="1" dirty="0">
                <a:latin typeface="Arial" charset="0"/>
              </a:rPr>
              <a:t>:</a:t>
            </a:r>
          </a:p>
          <a:p>
            <a:r>
              <a:rPr lang="en-US" sz="2800" b="1" dirty="0" smtClean="0">
                <a:latin typeface="Arial" charset="0"/>
              </a:rPr>
              <a:t>            38 </a:t>
            </a:r>
            <a:r>
              <a:rPr lang="en-US" sz="2800" b="1" dirty="0">
                <a:latin typeface="Arial" charset="0"/>
              </a:rPr>
              <a:t>000+ 26 000= 64 000(</a:t>
            </a:r>
            <a:r>
              <a:rPr lang="en-US" sz="2800" b="1" dirty="0" err="1">
                <a:latin typeface="Arial" charset="0"/>
              </a:rPr>
              <a:t>bóng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đèn</a:t>
            </a:r>
            <a:r>
              <a:rPr lang="en-US" sz="2800" b="1" dirty="0">
                <a:latin typeface="Arial" charset="0"/>
              </a:rPr>
              <a:t>)</a:t>
            </a:r>
          </a:p>
          <a:p>
            <a:r>
              <a:rPr lang="en-US" sz="2800" b="1" dirty="0" smtClean="0">
                <a:latin typeface="Arial" charset="0"/>
              </a:rPr>
              <a:t>     </a:t>
            </a:r>
            <a:r>
              <a:rPr lang="en-US" sz="2800" b="1" dirty="0" err="1" smtClean="0">
                <a:latin typeface="Arial" charset="0"/>
              </a:rPr>
              <a:t>Số</a:t>
            </a:r>
            <a:r>
              <a:rPr lang="en-US" sz="2800" b="1" dirty="0" smtClean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bóng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đèn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còn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lại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trong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kho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là</a:t>
            </a:r>
            <a:r>
              <a:rPr lang="en-US" sz="2800" b="1" dirty="0">
                <a:latin typeface="Arial" charset="0"/>
              </a:rPr>
              <a:t>:</a:t>
            </a:r>
          </a:p>
          <a:p>
            <a:r>
              <a:rPr lang="en-US" sz="2800" b="1" dirty="0" smtClean="0">
                <a:latin typeface="Arial" charset="0"/>
              </a:rPr>
              <a:t>            80 </a:t>
            </a:r>
            <a:r>
              <a:rPr lang="en-US" sz="2800" b="1" dirty="0">
                <a:latin typeface="Arial" charset="0"/>
              </a:rPr>
              <a:t>000-64 000= 16 000(</a:t>
            </a:r>
            <a:r>
              <a:rPr lang="en-US" sz="2800" b="1" dirty="0" err="1">
                <a:latin typeface="Arial" charset="0"/>
              </a:rPr>
              <a:t>bóng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đèn</a:t>
            </a:r>
            <a:r>
              <a:rPr lang="en-US" sz="2800" b="1" dirty="0">
                <a:latin typeface="Arial" charset="0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latin typeface="Arial" charset="0"/>
              </a:rPr>
              <a:t>         </a:t>
            </a:r>
            <a:r>
              <a:rPr lang="en-US" sz="2800" b="1" dirty="0" smtClean="0">
                <a:latin typeface="Arial" charset="0"/>
              </a:rPr>
              <a:t>              </a:t>
            </a:r>
            <a:r>
              <a:rPr lang="en-US" sz="2800" b="1" dirty="0" err="1">
                <a:latin typeface="Arial" charset="0"/>
              </a:rPr>
              <a:t>Đáp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số</a:t>
            </a:r>
            <a:r>
              <a:rPr lang="en-US" sz="2800" b="1" dirty="0">
                <a:latin typeface="Arial" charset="0"/>
              </a:rPr>
              <a:t>: 16 000 </a:t>
            </a:r>
            <a:r>
              <a:rPr lang="en-US" sz="2800" b="1" dirty="0" err="1">
                <a:latin typeface="Arial" charset="0"/>
              </a:rPr>
              <a:t>bóng</a:t>
            </a:r>
            <a:r>
              <a:rPr lang="en-US" sz="2800" b="1" dirty="0">
                <a:latin typeface="Arial" charset="0"/>
              </a:rPr>
              <a:t> </a:t>
            </a:r>
            <a:r>
              <a:rPr lang="en-US" sz="2800" b="1" dirty="0" err="1">
                <a:latin typeface="Arial" charset="0"/>
              </a:rPr>
              <a:t>đèn</a:t>
            </a:r>
            <a:r>
              <a:rPr lang="en-US" sz="2800" b="1" dirty="0" smtClean="0">
                <a:latin typeface="Arial" charset="0"/>
              </a:rPr>
              <a:t>.</a:t>
            </a:r>
            <a:endParaRPr lang="en-US" sz="2800" b="1" dirty="0">
              <a:latin typeface="Arial" charset="0"/>
            </a:endParaRPr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533400" y="990600"/>
            <a:ext cx="8534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Cách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1:</a:t>
            </a:r>
          </a:p>
          <a:p>
            <a:pPr algn="ctr"/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còn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khi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đầu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: 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              80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000-38 000= 42 000(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)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2800" b="1" dirty="0" err="1" smtClean="0">
                <a:solidFill>
                  <a:srgbClr val="0000FF"/>
                </a:solidFill>
                <a:latin typeface="Arial" charset="0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còn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lại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khi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:</a:t>
            </a:r>
          </a:p>
          <a:p>
            <a:r>
              <a:rPr lang="en-US" sz="2800" b="1" dirty="0" smtClean="0">
                <a:solidFill>
                  <a:srgbClr val="0000FF"/>
                </a:solidFill>
                <a:latin typeface="Arial" charset="0"/>
              </a:rPr>
              <a:t>             42 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000-26 000= 16 000(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)</a:t>
            </a:r>
          </a:p>
          <a:p>
            <a:pPr algn="ctr"/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Đáp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: 16 000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bóng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Arial" charset="0"/>
              </a:rPr>
              <a:t>đèn</a:t>
            </a:r>
            <a:r>
              <a:rPr lang="en-US" sz="2800" b="1" dirty="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7890"/>
                </p:tgtEl>
              </p:cMediaNode>
            </p:audio>
          </p:childTnLst>
        </p:cTn>
      </p:par>
    </p:tnLst>
    <p:bldLst>
      <p:bldP spid="37903" grpId="0"/>
      <p:bldP spid="37909" grpId="0"/>
      <p:bldP spid="379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2590800"/>
            <a:ext cx="25908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000" b="1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14600" y="5791203"/>
            <a:ext cx="1676400" cy="58477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59397" name="WordArt 5"/>
          <p:cNvSpPr>
            <a:spLocks noChangeArrowheads="1" noChangeShapeType="1" noTextEdit="1"/>
          </p:cNvSpPr>
          <p:nvPr/>
        </p:nvSpPr>
        <p:spPr bwMode="auto">
          <a:xfrm>
            <a:off x="2765425" y="381001"/>
            <a:ext cx="32194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Củng</a:t>
            </a:r>
            <a:r>
              <a:rPr lang="en-US" sz="32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3200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cố</a:t>
            </a:r>
            <a:r>
              <a:rPr lang="en-US" sz="32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1600200" y="2971800"/>
            <a:ext cx="6172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sp>
        <p:nvSpPr>
          <p:cNvPr id="59400" name="AutoShape 8"/>
          <p:cNvSpPr>
            <a:spLocks noChangeArrowheads="1"/>
          </p:cNvSpPr>
          <p:nvPr/>
        </p:nvSpPr>
        <p:spPr bwMode="auto">
          <a:xfrm>
            <a:off x="0" y="1981200"/>
            <a:ext cx="9220200" cy="4730173"/>
          </a:xfrm>
          <a:prstGeom prst="wedgeEllipseCallout">
            <a:avLst>
              <a:gd name="adj1" fmla="val -41921"/>
              <a:gd name="adj2" fmla="val -10727"/>
            </a:avLst>
          </a:prstGeom>
          <a:solidFill>
            <a:srgbClr val="CCFF33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2000" b="1" dirty="0" err="1"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trừ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cs typeface="Times New Roman" panose="02020603050405020304" pitchFamily="18" charset="0"/>
              </a:rPr>
              <a:t> chia (</a:t>
            </a:r>
            <a:r>
              <a:rPr lang="en-US" sz="2000" b="1" dirty="0" err="1"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cs typeface="Times New Roman" panose="02020603050405020304" pitchFamily="18" charset="0"/>
              </a:rPr>
              <a:t> )</a:t>
            </a:r>
            <a:r>
              <a:rPr lang="en-US" sz="2000" b="1" dirty="0" err="1"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phạm</a:t>
            </a:r>
            <a:r>
              <a:rPr lang="en-US" sz="2000" b="1" dirty="0">
                <a:cs typeface="Times New Roman" panose="02020603050405020304" pitchFamily="18" charset="0"/>
              </a:rPr>
              <a:t> vi </a:t>
            </a:r>
          </a:p>
          <a:p>
            <a:r>
              <a:rPr lang="en-US" sz="2000" b="1" dirty="0">
                <a:cs typeface="Times New Roman" panose="02020603050405020304" pitchFamily="18" charset="0"/>
              </a:rPr>
              <a:t>100 000 </a:t>
            </a:r>
            <a:r>
              <a:rPr lang="en-US" sz="2000" b="1" dirty="0" err="1">
                <a:cs typeface="Times New Roman" panose="02020603050405020304" pitchFamily="18" charset="0"/>
              </a:rPr>
              <a:t>em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cần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lưu</a:t>
            </a:r>
            <a:r>
              <a:rPr lang="en-US" sz="2000" b="1" dirty="0">
                <a:cs typeface="Times New Roman" panose="02020603050405020304" pitchFamily="18" charset="0"/>
              </a:rPr>
              <a:t> ý:</a:t>
            </a:r>
          </a:p>
          <a:p>
            <a:r>
              <a:rPr lang="en-US" sz="2000" b="1" dirty="0">
                <a:cs typeface="Times New Roman" panose="02020603050405020304" pitchFamily="18" charset="0"/>
              </a:rPr>
              <a:t>-</a:t>
            </a:r>
            <a:r>
              <a:rPr lang="en-US" sz="2000" b="1" dirty="0" err="1"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làm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phép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cs typeface="Times New Roman" panose="02020603050405020304" pitchFamily="18" charset="0"/>
              </a:rPr>
              <a:t>trừ</a:t>
            </a:r>
            <a:r>
              <a:rPr lang="en-US" sz="2000" b="1" dirty="0"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cs typeface="Times New Roman" panose="02020603050405020304" pitchFamily="18" charset="0"/>
              </a:rPr>
              <a:t>đặt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sao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cho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chữ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cùng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hàng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thẳng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nhau</a:t>
            </a:r>
            <a:r>
              <a:rPr lang="en-US" sz="2000" b="1" dirty="0"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hiện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phép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tính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lần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lượt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trừ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phải</a:t>
            </a:r>
            <a:r>
              <a:rPr lang="en-US" sz="2000" b="1" dirty="0">
                <a:cs typeface="Times New Roman" panose="02020603050405020304" pitchFamily="18" charset="0"/>
              </a:rPr>
              <a:t> qua </a:t>
            </a:r>
            <a:r>
              <a:rPr lang="en-US" sz="2000" b="1" dirty="0" err="1">
                <a:cs typeface="Times New Roman" panose="02020603050405020304" pitchFamily="18" charset="0"/>
              </a:rPr>
              <a:t>trái</a:t>
            </a:r>
            <a:r>
              <a:rPr lang="en-US" sz="2000" b="1" dirty="0"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>
                <a:cs typeface="Times New Roman" panose="02020603050405020304" pitchFamily="18" charset="0"/>
              </a:rPr>
              <a:t>-</a:t>
            </a:r>
            <a:r>
              <a:rPr lang="en-US" sz="2000" b="1" dirty="0" err="1"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cs typeface="Times New Roman" panose="02020603050405020304" pitchFamily="18" charset="0"/>
              </a:rPr>
              <a:t>phép</a:t>
            </a:r>
            <a:r>
              <a:rPr lang="en-US" sz="2000" b="1" dirty="0" smtClean="0">
                <a:cs typeface="Times New Roman" panose="02020603050405020304" pitchFamily="18" charset="0"/>
              </a:rPr>
              <a:t> </a:t>
            </a:r>
            <a:r>
              <a:rPr lang="en-US" sz="2000" b="1" dirty="0" err="1" smtClean="0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lượt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nào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kết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lớn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hơn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hoặc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bằng</a:t>
            </a:r>
            <a:r>
              <a:rPr lang="en-US" sz="2000" b="1" dirty="0">
                <a:cs typeface="Times New Roman" panose="02020603050405020304" pitchFamily="18" charset="0"/>
              </a:rPr>
              <a:t> 10 </a:t>
            </a:r>
            <a:r>
              <a:rPr lang="en-US" sz="2000" b="1" dirty="0" err="1"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nhớ</a:t>
            </a:r>
            <a:r>
              <a:rPr lang="en-US" sz="2000" b="1" dirty="0">
                <a:cs typeface="Times New Roman" panose="02020603050405020304" pitchFamily="18" charset="0"/>
              </a:rPr>
              <a:t>” </a:t>
            </a:r>
            <a:r>
              <a:rPr lang="en-US" sz="2000" b="1" dirty="0" err="1">
                <a:cs typeface="Times New Roman" panose="02020603050405020304" pitchFamily="18" charset="0"/>
              </a:rPr>
              <a:t>được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 sang </a:t>
            </a:r>
            <a:r>
              <a:rPr lang="en-US" sz="2000" b="1" dirty="0" err="1">
                <a:cs typeface="Times New Roman" panose="02020603050405020304" pitchFamily="18" charset="0"/>
              </a:rPr>
              <a:t>kết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quả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của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phép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, </a:t>
            </a:r>
            <a:r>
              <a:rPr lang="en-US" sz="2000" b="1" dirty="0" err="1"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hàng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tiếp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theo.Nhân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rồi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mới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cs typeface="Times New Roman" panose="02020603050405020304" pitchFamily="18" charset="0"/>
              </a:rPr>
              <a:t> “</a:t>
            </a:r>
            <a:r>
              <a:rPr lang="en-US" sz="2000" b="1" dirty="0" err="1">
                <a:cs typeface="Times New Roman" panose="02020603050405020304" pitchFamily="18" charset="0"/>
              </a:rPr>
              <a:t>phần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nhớ</a:t>
            </a:r>
            <a:r>
              <a:rPr lang="en-US" sz="2000" b="1" dirty="0">
                <a:cs typeface="Times New Roman" panose="02020603050405020304" pitchFamily="18" charset="0"/>
              </a:rPr>
              <a:t>” </a:t>
            </a:r>
            <a:r>
              <a:rPr lang="en-US" sz="2000" b="1" dirty="0" err="1">
                <a:cs typeface="Times New Roman" panose="02020603050405020304" pitchFamily="18" charset="0"/>
              </a:rPr>
              <a:t>hàng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liền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trước</a:t>
            </a:r>
            <a:r>
              <a:rPr lang="en-US" sz="2000" b="1" dirty="0">
                <a:cs typeface="Times New Roman" panose="02020603050405020304" pitchFamily="18" charset="0"/>
              </a:rPr>
              <a:t> ( </a:t>
            </a:r>
            <a:r>
              <a:rPr lang="en-US" sz="2000" b="1" dirty="0" err="1">
                <a:cs typeface="Times New Roman" panose="02020603050405020304" pitchFamily="18" charset="0"/>
              </a:rPr>
              <a:t>nếu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có</a:t>
            </a:r>
            <a:r>
              <a:rPr lang="en-US" sz="2000" b="1" dirty="0">
                <a:cs typeface="Times New Roman" panose="02020603050405020304" pitchFamily="18" charset="0"/>
              </a:rPr>
              <a:t>).</a:t>
            </a:r>
          </a:p>
          <a:p>
            <a:r>
              <a:rPr lang="en-US" sz="2000" b="1" dirty="0">
                <a:cs typeface="Times New Roman" panose="02020603050405020304" pitchFamily="18" charset="0"/>
              </a:rPr>
              <a:t>-</a:t>
            </a:r>
            <a:r>
              <a:rPr lang="en-US" sz="2000" b="1" dirty="0" err="1">
                <a:cs typeface="Times New Roman" panose="02020603050405020304" pitchFamily="18" charset="0"/>
              </a:rPr>
              <a:t>Đối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với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phép</a:t>
            </a:r>
            <a:r>
              <a:rPr lang="en-US" sz="2000" b="1" dirty="0">
                <a:cs typeface="Times New Roman" panose="02020603050405020304" pitchFamily="18" charset="0"/>
              </a:rPr>
              <a:t> chia , </a:t>
            </a:r>
            <a:r>
              <a:rPr lang="en-US" sz="2000" b="1" dirty="0" err="1">
                <a:cs typeface="Times New Roman" panose="02020603050405020304" pitchFamily="18" charset="0"/>
              </a:rPr>
              <a:t>lần</a:t>
            </a:r>
            <a:r>
              <a:rPr lang="en-US" sz="2000" b="1" dirty="0"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nhất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nếu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bị</a:t>
            </a:r>
            <a:r>
              <a:rPr lang="en-US" sz="2000" b="1" dirty="0"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cs typeface="Times New Roman" panose="02020603050405020304" pitchFamily="18" charset="0"/>
              </a:rPr>
              <a:t>bé</a:t>
            </a:r>
            <a:r>
              <a:rPr lang="en-US" sz="2000" b="1" dirty="0">
                <a:cs typeface="Times New Roman" panose="02020603050405020304" pitchFamily="18" charset="0"/>
              </a:rPr>
              <a:t>                             </a:t>
            </a:r>
          </a:p>
          <a:p>
            <a:pPr algn="ctr"/>
            <a:r>
              <a:rPr lang="en-US" sz="2000" b="1" dirty="0">
                <a:cs typeface="Times New Roman" panose="02020603050405020304" pitchFamily="18" charset="0"/>
              </a:rPr>
              <a:t>                    </a:t>
            </a:r>
            <a:r>
              <a:rPr lang="en-US" sz="2000" b="1" dirty="0" err="1">
                <a:cs typeface="Times New Roman" panose="02020603050405020304" pitchFamily="18" charset="0"/>
              </a:rPr>
              <a:t>hơn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cs typeface="Times New Roman" panose="02020603050405020304" pitchFamily="18" charset="0"/>
              </a:rPr>
              <a:t>thì</a:t>
            </a:r>
            <a:r>
              <a:rPr lang="en-US" sz="2000" b="1" dirty="0">
                <a:cs typeface="Times New Roman" panose="02020603050405020304" pitchFamily="18" charset="0"/>
              </a:rPr>
              <a:t> ta </a:t>
            </a:r>
            <a:r>
              <a:rPr lang="en-US" sz="2000" b="1" dirty="0" err="1">
                <a:cs typeface="Times New Roman" panose="02020603050405020304" pitchFamily="18" charset="0"/>
              </a:rPr>
              <a:t>lấy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cả</a:t>
            </a:r>
            <a:r>
              <a:rPr lang="en-US" sz="2000" b="1" dirty="0">
                <a:cs typeface="Times New Roman" panose="02020603050405020304" pitchFamily="18" charset="0"/>
              </a:rPr>
              <a:t> 2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để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chia.sau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đó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cứ</a:t>
            </a:r>
            <a:r>
              <a:rPr lang="en-US" sz="2000" b="1" dirty="0">
                <a:cs typeface="Times New Roman" panose="02020603050405020304" pitchFamily="18" charset="0"/>
              </a:rPr>
              <a:t>                                      </a:t>
            </a:r>
            <a:r>
              <a:rPr lang="en-US" sz="2000" b="1" dirty="0" err="1">
                <a:cs typeface="Times New Roman" panose="02020603050405020304" pitchFamily="18" charset="0"/>
              </a:rPr>
              <a:t>tiếp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tục</a:t>
            </a:r>
            <a:r>
              <a:rPr lang="en-US" sz="2000" b="1" dirty="0">
                <a:cs typeface="Times New Roman" panose="02020603050405020304" pitchFamily="18" charset="0"/>
              </a:rPr>
              <a:t> chia </a:t>
            </a:r>
            <a:r>
              <a:rPr lang="en-US" sz="2000" b="1" dirty="0" err="1">
                <a:cs typeface="Times New Roman" panose="02020603050405020304" pitchFamily="18" charset="0"/>
              </a:rPr>
              <a:t>bình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thường</a:t>
            </a:r>
            <a:endParaRPr lang="en-US" sz="2000" b="1" dirty="0">
              <a:cs typeface="Times New Roman" panose="02020603050405020304" pitchFamily="18" charset="0"/>
            </a:endParaRPr>
          </a:p>
        </p:txBody>
      </p:sp>
      <p:sp>
        <p:nvSpPr>
          <p:cNvPr id="59401" name="AutoShape 9"/>
          <p:cNvSpPr>
            <a:spLocks noChangeArrowheads="1"/>
          </p:cNvSpPr>
          <p:nvPr/>
        </p:nvSpPr>
        <p:spPr bwMode="auto">
          <a:xfrm>
            <a:off x="1447800" y="1066800"/>
            <a:ext cx="6553200" cy="914400"/>
          </a:xfrm>
          <a:prstGeom prst="wedgeRoundRectCallout">
            <a:avLst>
              <a:gd name="adj1" fmla="val -32546"/>
              <a:gd name="adj2" fmla="val 135245"/>
              <a:gd name="adj3" fmla="val 16667"/>
            </a:avLst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cs typeface="Times New Roman" panose="02020603050405020304" pitchFamily="18" charset="0"/>
              </a:rPr>
              <a:t>Khi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cộng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trừ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nhân</a:t>
            </a:r>
            <a:r>
              <a:rPr lang="en-US" sz="2000" b="1" dirty="0">
                <a:cs typeface="Times New Roman" panose="02020603050405020304" pitchFamily="18" charset="0"/>
              </a:rPr>
              <a:t> chia (</a:t>
            </a:r>
            <a:r>
              <a:rPr lang="en-US" sz="2000" b="1" dirty="0" err="1">
                <a:cs typeface="Times New Roman" panose="02020603050405020304" pitchFamily="18" charset="0"/>
              </a:rPr>
              <a:t>viết</a:t>
            </a:r>
            <a:r>
              <a:rPr lang="en-US" sz="2000" b="1" dirty="0">
                <a:cs typeface="Times New Roman" panose="02020603050405020304" pitchFamily="18" charset="0"/>
              </a:rPr>
              <a:t> )</a:t>
            </a:r>
            <a:r>
              <a:rPr lang="en-US" sz="2000" b="1" dirty="0" err="1">
                <a:cs typeface="Times New Roman" panose="02020603050405020304" pitchFamily="18" charset="0"/>
              </a:rPr>
              <a:t>các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số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trong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phạm</a:t>
            </a:r>
            <a:r>
              <a:rPr lang="en-US" sz="2000" b="1" dirty="0">
                <a:cs typeface="Times New Roman" panose="02020603050405020304" pitchFamily="18" charset="0"/>
              </a:rPr>
              <a:t> vi </a:t>
            </a:r>
          </a:p>
          <a:p>
            <a:pPr>
              <a:spcBef>
                <a:spcPct val="50000"/>
              </a:spcBef>
            </a:pPr>
            <a:r>
              <a:rPr lang="en-US" sz="2000" b="1" dirty="0">
                <a:cs typeface="Times New Roman" panose="02020603050405020304" pitchFamily="18" charset="0"/>
              </a:rPr>
              <a:t>100 000 </a:t>
            </a:r>
            <a:r>
              <a:rPr lang="en-US" sz="2000" b="1" dirty="0" err="1">
                <a:cs typeface="Times New Roman" panose="02020603050405020304" pitchFamily="18" charset="0"/>
              </a:rPr>
              <a:t>em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cần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lưu</a:t>
            </a:r>
            <a:r>
              <a:rPr lang="en-US" sz="2000" b="1" dirty="0">
                <a:cs typeface="Times New Roman" panose="02020603050405020304" pitchFamily="18" charset="0"/>
              </a:rPr>
              <a:t> ý </a:t>
            </a:r>
            <a:r>
              <a:rPr lang="en-US" sz="2000" b="1" dirty="0" err="1">
                <a:cs typeface="Times New Roman" panose="02020603050405020304" pitchFamily="18" charset="0"/>
              </a:rPr>
              <a:t>điều</a:t>
            </a:r>
            <a:r>
              <a:rPr lang="en-US" sz="2000" b="1" dirty="0"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cs typeface="Times New Roman" panose="02020603050405020304" pitchFamily="18" charset="0"/>
              </a:rPr>
              <a:t>gì</a:t>
            </a:r>
            <a:r>
              <a:rPr lang="en-US" sz="2000" b="1" dirty="0">
                <a:cs typeface="Times New Roman" panose="02020603050405020304" pitchFamily="18" charset="0"/>
              </a:rPr>
              <a:t>?</a:t>
            </a:r>
          </a:p>
          <a:p>
            <a:pPr algn="ctr"/>
            <a:endParaRPr lang="en-US" sz="16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6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9394"/>
                </p:tgtEl>
              </p:cMediaNode>
            </p:audio>
          </p:childTnLst>
        </p:cTn>
      </p:par>
    </p:tnLst>
    <p:bldLst>
      <p:bldP spid="59397" grpId="0" animBg="1"/>
      <p:bldP spid="59400" grpId="0" animBg="1"/>
      <p:bldP spid="594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13"/>
          <p:cNvSpPr>
            <a:spLocks noChangeArrowheads="1"/>
          </p:cNvSpPr>
          <p:nvPr/>
        </p:nvSpPr>
        <p:spPr bwMode="auto">
          <a:xfrm>
            <a:off x="2286000" y="1593852"/>
            <a:ext cx="4572000" cy="1835149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en-US" altLang="en-US" sz="2800" b="1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37891" name="Picture 32" descr="xmascand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793317"/>
            <a:ext cx="1752600" cy="106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2" name="Picture 32" descr="xmascand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793317"/>
            <a:ext cx="1752600" cy="106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32" descr="xmascand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793317"/>
            <a:ext cx="1752600" cy="106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32" descr="xmascand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793317"/>
            <a:ext cx="1752600" cy="10646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5" name="Text Box 11"/>
          <p:cNvSpPr txBox="1">
            <a:spLocks noChangeArrowheads="1"/>
          </p:cNvSpPr>
          <p:nvPr/>
        </p:nvSpPr>
        <p:spPr bwMode="auto">
          <a:xfrm>
            <a:off x="0" y="-25400"/>
            <a:ext cx="9144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vi-VN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altLang="vi-VN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vi-VN" sz="2800" b="1" u="sng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63463" y="1701800"/>
            <a:ext cx="386996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Khởi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 </a:t>
            </a:r>
            <a:r>
              <a:rPr lang="en-US" sz="5400" b="1" dirty="0" err="1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động</a:t>
            </a:r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37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5" name="WordArt 3"/>
          <p:cNvSpPr>
            <a:spLocks noChangeArrowheads="1" noChangeShapeType="1" noTextEdit="1"/>
          </p:cNvSpPr>
          <p:nvPr/>
        </p:nvSpPr>
        <p:spPr bwMode="auto">
          <a:xfrm>
            <a:off x="685800" y="1066800"/>
            <a:ext cx="7848600" cy="2667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58276"/>
              </a:avLst>
            </a:prstTxWarp>
          </a:bodyPr>
          <a:lstStyle/>
          <a:p>
            <a:pPr algn="ctr" eaLnBrk="0" hangingPunct="0"/>
            <a:r>
              <a:rPr lang="vi-VN" sz="4400" b="1" kern="10" dirty="0" smtClean="0">
                <a:ln w="254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Ai nhanh ai đúng</a:t>
            </a:r>
            <a:endParaRPr lang="en-US" sz="4400" b="1" kern="10" dirty="0" smtClean="0">
              <a:ln w="25400">
                <a:solidFill>
                  <a:srgbClr val="0000FF"/>
                </a:solidFill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38916" name="Picture 4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15240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14400"/>
            <a:ext cx="5257800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0" y="571500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7" descr="Bellcoll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05503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7719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0273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457200" y="3538991"/>
            <a:ext cx="2895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solidFill>
                  <a:srgbClr val="FF0066"/>
                </a:solidFill>
                <a:latin typeface="Arial" charset="0"/>
              </a:rPr>
              <a:t>A. 59365</a:t>
            </a:r>
            <a:r>
              <a:rPr lang="en-US" sz="3600" u="sng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600">
                <a:solidFill>
                  <a:schemeClr val="tx2"/>
                </a:solidFill>
                <a:latin typeface="Arial" charset="0"/>
              </a:rPr>
              <a:t> 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81000" y="4572000"/>
            <a:ext cx="3048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600">
                <a:solidFill>
                  <a:srgbClr val="FF0066"/>
                </a:solidFill>
                <a:latin typeface="Arial" charset="0"/>
              </a:rPr>
              <a:t>B. 58365</a:t>
            </a:r>
            <a:r>
              <a:rPr lang="en-US" sz="3600" u="sng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600">
                <a:solidFill>
                  <a:schemeClr val="tx2"/>
                </a:solidFill>
                <a:latin typeface="Arial" charset="0"/>
              </a:rPr>
              <a:t>  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52400" y="5410200"/>
            <a:ext cx="3276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600" b="1" dirty="0">
                <a:solidFill>
                  <a:srgbClr val="FF0066"/>
                </a:solidFill>
                <a:latin typeface="Arial" charset="0"/>
              </a:rPr>
              <a:t>C</a:t>
            </a:r>
            <a:r>
              <a:rPr lang="en-US" sz="3600" dirty="0">
                <a:solidFill>
                  <a:srgbClr val="FF0066"/>
                </a:solidFill>
                <a:latin typeface="Arial" charset="0"/>
              </a:rPr>
              <a:t>. 68365</a:t>
            </a:r>
            <a:r>
              <a:rPr lang="en-US" sz="3600" dirty="0">
                <a:solidFill>
                  <a:schemeClr val="tx2"/>
                </a:solidFill>
                <a:latin typeface="Arial" charset="0"/>
              </a:rPr>
              <a:t>  </a:t>
            </a:r>
          </a:p>
        </p:txBody>
      </p:sp>
      <p:sp>
        <p:nvSpPr>
          <p:cNvPr id="3078" name="Rectangle 9"/>
          <p:cNvSpPr>
            <a:spLocks noChangeArrowheads="1"/>
          </p:cNvSpPr>
          <p:nvPr/>
        </p:nvSpPr>
        <p:spPr bwMode="auto">
          <a:xfrm>
            <a:off x="5410200" y="4953000"/>
            <a:ext cx="2819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000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>
                <a:solidFill>
                  <a:srgbClr val="A50021"/>
                </a:solidFill>
                <a:latin typeface="Arial" charset="0"/>
              </a:rPr>
              <a:t>?</a:t>
            </a:r>
            <a:r>
              <a:rPr lang="en-US" sz="3600">
                <a:solidFill>
                  <a:schemeClr val="tx2"/>
                </a:solidFill>
                <a:latin typeface="Arial" charset="0"/>
              </a:rPr>
              <a:t> </a:t>
            </a:r>
            <a:endParaRPr lang="en-US" sz="4000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5638800" y="1194145"/>
            <a:ext cx="1866900" cy="163121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 smtClean="0">
                <a:solidFill>
                  <a:srgbClr val="990033"/>
                </a:solidFill>
                <a:latin typeface="Arial" charset="0"/>
              </a:rPr>
              <a:t>  </a:t>
            </a:r>
            <a:r>
              <a:rPr lang="en-US" sz="3600" b="1" dirty="0">
                <a:solidFill>
                  <a:srgbClr val="990033"/>
                </a:solidFill>
                <a:latin typeface="Arial" charset="0"/>
              </a:rPr>
              <a:t>26490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990033"/>
                </a:solidFill>
                <a:latin typeface="Arial" charset="0"/>
              </a:rPr>
              <a:t>   </a:t>
            </a:r>
            <a:r>
              <a:rPr lang="en-US" sz="3600" b="1" dirty="0" smtClean="0">
                <a:solidFill>
                  <a:srgbClr val="990033"/>
                </a:solidFill>
                <a:latin typeface="Arial" charset="0"/>
              </a:rPr>
              <a:t> 3425</a:t>
            </a:r>
            <a:r>
              <a:rPr lang="en-US" sz="4000" b="1" dirty="0" smtClean="0">
                <a:solidFill>
                  <a:srgbClr val="990033"/>
                </a:solidFill>
                <a:latin typeface="Arial" charset="0"/>
              </a:rPr>
              <a:t>        </a:t>
            </a:r>
            <a:endParaRPr lang="en-US" sz="4000" b="1" dirty="0">
              <a:solidFill>
                <a:srgbClr val="990033"/>
              </a:solidFill>
              <a:latin typeface="Arial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190500" y="1158260"/>
            <a:ext cx="3505200" cy="163121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charset="0"/>
              </a:rPr>
              <a:t> </a:t>
            </a:r>
            <a:r>
              <a:rPr lang="en-US" sz="4000" b="1" dirty="0" smtClean="0">
                <a:solidFill>
                  <a:srgbClr val="A50021"/>
                </a:solidFill>
                <a:latin typeface="Arial" charset="0"/>
              </a:rPr>
              <a:t>          </a:t>
            </a:r>
            <a:r>
              <a:rPr lang="en-US" sz="3600" b="1" dirty="0">
                <a:solidFill>
                  <a:srgbClr val="A50021"/>
                </a:solidFill>
                <a:latin typeface="Arial" charset="0"/>
              </a:rPr>
              <a:t>34832</a:t>
            </a:r>
          </a:p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rgbClr val="A50021"/>
                </a:solidFill>
                <a:latin typeface="Arial" charset="0"/>
              </a:rPr>
              <a:t>            </a:t>
            </a:r>
            <a:r>
              <a:rPr lang="en-US" sz="3600" b="1" dirty="0" smtClean="0">
                <a:solidFill>
                  <a:srgbClr val="A50021"/>
                </a:solidFill>
                <a:latin typeface="Arial" charset="0"/>
              </a:rPr>
              <a:t>24533</a:t>
            </a:r>
            <a:r>
              <a:rPr lang="en-US" sz="4000" b="1" dirty="0" smtClean="0">
                <a:solidFill>
                  <a:srgbClr val="0000FF"/>
                </a:solidFill>
                <a:latin typeface="Arial" charset="0"/>
              </a:rPr>
              <a:t>           </a:t>
            </a:r>
            <a:endParaRPr lang="en-US" sz="40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5270500" y="1655809"/>
            <a:ext cx="7620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charset="0"/>
              </a:rPr>
              <a:t> -</a:t>
            </a:r>
            <a:r>
              <a:rPr lang="en-US" sz="4000" b="1" dirty="0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6345382" y="2945395"/>
            <a:ext cx="9144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solidFill>
                  <a:srgbClr val="A50021"/>
                </a:solidFill>
                <a:latin typeface="Arial" charset="0"/>
              </a:rPr>
              <a:t> ?</a:t>
            </a:r>
            <a:r>
              <a:rPr lang="en-US" sz="4000" b="1" dirty="0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5867400" y="3733800"/>
            <a:ext cx="25146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FF"/>
                </a:solidFill>
                <a:latin typeface="Arial" charset="0"/>
              </a:rPr>
              <a:t>A. 23865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5791200" y="4495800"/>
            <a:ext cx="25908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A50021"/>
                </a:solidFill>
                <a:latin typeface="Arial" charset="0"/>
              </a:rPr>
              <a:t> </a:t>
            </a:r>
            <a:r>
              <a:rPr lang="en-US" sz="3600" b="1">
                <a:solidFill>
                  <a:srgbClr val="FF00FF"/>
                </a:solidFill>
                <a:latin typeface="Arial" charset="0"/>
              </a:rPr>
              <a:t>B. 22874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6019800" y="5334000"/>
            <a:ext cx="23622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FF"/>
                </a:solidFill>
                <a:latin typeface="Arial" charset="0"/>
              </a:rPr>
              <a:t>C. 23065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1752600" y="2895600"/>
            <a:ext cx="1752600" cy="0"/>
          </a:xfrm>
          <a:prstGeom prst="line">
            <a:avLst/>
          </a:prstGeom>
          <a:noFill/>
          <a:ln w="28575" cap="sq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371600" y="1728199"/>
            <a:ext cx="762000" cy="707886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A50021"/>
                </a:solidFill>
                <a:latin typeface="Arial" charset="0"/>
              </a:rPr>
              <a:t> +</a:t>
            </a:r>
            <a:r>
              <a:rPr lang="en-US" sz="4000" b="1">
                <a:solidFill>
                  <a:srgbClr val="0000FF"/>
                </a:solidFill>
                <a:latin typeface="Arial" charset="0"/>
              </a:rPr>
              <a:t>           </a:t>
            </a:r>
          </a:p>
        </p:txBody>
      </p:sp>
      <p:sp>
        <p:nvSpPr>
          <p:cNvPr id="31765" name="Oval 21"/>
          <p:cNvSpPr>
            <a:spLocks noChangeArrowheads="1"/>
          </p:cNvSpPr>
          <p:nvPr/>
        </p:nvSpPr>
        <p:spPr bwMode="auto">
          <a:xfrm>
            <a:off x="533400" y="3733800"/>
            <a:ext cx="914400" cy="838200"/>
          </a:xfrm>
          <a:prstGeom prst="ellipse">
            <a:avLst/>
          </a:prstGeom>
          <a:solidFill>
            <a:schemeClr val="accent1"/>
          </a:solidFill>
          <a:ln w="9525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A50021"/>
                </a:solidFill>
                <a:latin typeface="Arial" charset="0"/>
              </a:rPr>
              <a:t>A</a:t>
            </a:r>
          </a:p>
        </p:txBody>
      </p:sp>
      <p:sp>
        <p:nvSpPr>
          <p:cNvPr id="31766" name="Line 22"/>
          <p:cNvSpPr>
            <a:spLocks noChangeShapeType="1"/>
          </p:cNvSpPr>
          <p:nvPr/>
        </p:nvSpPr>
        <p:spPr bwMode="auto">
          <a:xfrm>
            <a:off x="5666509" y="2971800"/>
            <a:ext cx="1752600" cy="0"/>
          </a:xfrm>
          <a:prstGeom prst="line">
            <a:avLst/>
          </a:prstGeom>
          <a:noFill/>
          <a:ln w="28575" cap="sq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67" name="Oval 23"/>
          <p:cNvSpPr>
            <a:spLocks noChangeArrowheads="1"/>
          </p:cNvSpPr>
          <p:nvPr/>
        </p:nvSpPr>
        <p:spPr bwMode="auto">
          <a:xfrm>
            <a:off x="5638800" y="5334000"/>
            <a:ext cx="990600" cy="838200"/>
          </a:xfrm>
          <a:prstGeom prst="ellipse">
            <a:avLst/>
          </a:prstGeom>
          <a:solidFill>
            <a:schemeClr val="accent1"/>
          </a:solidFill>
          <a:ln w="9525" cap="sq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solidFill>
                  <a:srgbClr val="FF00FF"/>
                </a:solidFill>
                <a:latin typeface="Arial" charset="0"/>
              </a:rPr>
              <a:t>C</a:t>
            </a:r>
          </a:p>
        </p:txBody>
      </p:sp>
      <p:sp>
        <p:nvSpPr>
          <p:cNvPr id="31768" name="AutoShape 24"/>
          <p:cNvSpPr>
            <a:spLocks noChangeArrowheads="1"/>
          </p:cNvSpPr>
          <p:nvPr/>
        </p:nvSpPr>
        <p:spPr bwMode="auto">
          <a:xfrm>
            <a:off x="4133850" y="56515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31769" name="AutoShape 25"/>
          <p:cNvSpPr>
            <a:spLocks noChangeArrowheads="1"/>
          </p:cNvSpPr>
          <p:nvPr/>
        </p:nvSpPr>
        <p:spPr bwMode="auto">
          <a:xfrm>
            <a:off x="4137025" y="565785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31770" name="AutoShape 26"/>
          <p:cNvSpPr>
            <a:spLocks noChangeArrowheads="1"/>
          </p:cNvSpPr>
          <p:nvPr/>
        </p:nvSpPr>
        <p:spPr bwMode="auto">
          <a:xfrm>
            <a:off x="4141788" y="56419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31771" name="AutoShape 27"/>
          <p:cNvSpPr>
            <a:spLocks noChangeArrowheads="1"/>
          </p:cNvSpPr>
          <p:nvPr/>
        </p:nvSpPr>
        <p:spPr bwMode="auto">
          <a:xfrm>
            <a:off x="4133850" y="56372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31772" name="AutoShape 28"/>
          <p:cNvSpPr>
            <a:spLocks noChangeArrowheads="1"/>
          </p:cNvSpPr>
          <p:nvPr/>
        </p:nvSpPr>
        <p:spPr bwMode="auto">
          <a:xfrm>
            <a:off x="4133850" y="564197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31773" name="AutoShape 29"/>
          <p:cNvSpPr>
            <a:spLocks noChangeArrowheads="1"/>
          </p:cNvSpPr>
          <p:nvPr/>
        </p:nvSpPr>
        <p:spPr bwMode="auto">
          <a:xfrm>
            <a:off x="4124325" y="563245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1774" name="AutoShape 30"/>
          <p:cNvSpPr>
            <a:spLocks noChangeArrowheads="1"/>
          </p:cNvSpPr>
          <p:nvPr/>
        </p:nvSpPr>
        <p:spPr bwMode="auto">
          <a:xfrm>
            <a:off x="4143375" y="5646739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775" name="AutoShape 31"/>
          <p:cNvSpPr>
            <a:spLocks noChangeArrowheads="1"/>
          </p:cNvSpPr>
          <p:nvPr/>
        </p:nvSpPr>
        <p:spPr bwMode="auto">
          <a:xfrm>
            <a:off x="4116388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1776" name="AutoShape 32"/>
          <p:cNvSpPr>
            <a:spLocks noChangeArrowheads="1"/>
          </p:cNvSpPr>
          <p:nvPr/>
        </p:nvSpPr>
        <p:spPr bwMode="auto">
          <a:xfrm>
            <a:off x="4124325" y="56372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31777" name="AutoShape 33"/>
          <p:cNvSpPr>
            <a:spLocks noChangeArrowheads="1"/>
          </p:cNvSpPr>
          <p:nvPr/>
        </p:nvSpPr>
        <p:spPr bwMode="auto">
          <a:xfrm>
            <a:off x="4144963" y="564991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1778" name="AutoShape 34"/>
          <p:cNvSpPr>
            <a:spLocks noChangeArrowheads="1"/>
          </p:cNvSpPr>
          <p:nvPr/>
        </p:nvSpPr>
        <p:spPr bwMode="auto">
          <a:xfrm>
            <a:off x="4132263" y="5656263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31789" name="AutoShape 45"/>
          <p:cNvSpPr>
            <a:spLocks noChangeArrowheads="1"/>
          </p:cNvSpPr>
          <p:nvPr/>
        </p:nvSpPr>
        <p:spPr bwMode="auto">
          <a:xfrm>
            <a:off x="4119563" y="5648325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7B77C7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charset="0"/>
              </a:rPr>
              <a:t>0</a:t>
            </a:r>
          </a:p>
        </p:txBody>
      </p:sp>
      <p:sp>
        <p:nvSpPr>
          <p:cNvPr id="31790" name="AutoShape 46"/>
          <p:cNvSpPr>
            <a:spLocks noChangeArrowheads="1"/>
          </p:cNvSpPr>
          <p:nvPr/>
        </p:nvSpPr>
        <p:spPr bwMode="auto">
          <a:xfrm>
            <a:off x="4105275" y="5640388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89B593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800000"/>
                </a:solidFill>
                <a:latin typeface="Arial" charset="0"/>
              </a:rPr>
              <a:t>1</a:t>
            </a:r>
          </a:p>
        </p:txBody>
      </p:sp>
      <p:sp>
        <p:nvSpPr>
          <p:cNvPr id="31791" name="AutoShape 47"/>
          <p:cNvSpPr>
            <a:spLocks noChangeArrowheads="1"/>
          </p:cNvSpPr>
          <p:nvPr/>
        </p:nvSpPr>
        <p:spPr bwMode="auto">
          <a:xfrm>
            <a:off x="4121150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2</a:t>
            </a:r>
          </a:p>
        </p:txBody>
      </p:sp>
      <p:sp>
        <p:nvSpPr>
          <p:cNvPr id="31792" name="AutoShape 48"/>
          <p:cNvSpPr>
            <a:spLocks noChangeArrowheads="1"/>
          </p:cNvSpPr>
          <p:nvPr/>
        </p:nvSpPr>
        <p:spPr bwMode="auto">
          <a:xfrm>
            <a:off x="4113213" y="5619751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3</a:t>
            </a:r>
          </a:p>
        </p:txBody>
      </p:sp>
      <p:sp>
        <p:nvSpPr>
          <p:cNvPr id="31793" name="AutoShape 49"/>
          <p:cNvSpPr>
            <a:spLocks noChangeArrowheads="1"/>
          </p:cNvSpPr>
          <p:nvPr/>
        </p:nvSpPr>
        <p:spPr bwMode="auto">
          <a:xfrm>
            <a:off x="4127500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4</a:t>
            </a:r>
          </a:p>
        </p:txBody>
      </p:sp>
      <p:sp>
        <p:nvSpPr>
          <p:cNvPr id="31794" name="AutoShape 50"/>
          <p:cNvSpPr>
            <a:spLocks noChangeArrowheads="1"/>
          </p:cNvSpPr>
          <p:nvPr/>
        </p:nvSpPr>
        <p:spPr bwMode="auto">
          <a:xfrm>
            <a:off x="4117975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5</a:t>
            </a:r>
          </a:p>
        </p:txBody>
      </p:sp>
      <p:sp>
        <p:nvSpPr>
          <p:cNvPr id="31795" name="AutoShape 51"/>
          <p:cNvSpPr>
            <a:spLocks noChangeArrowheads="1"/>
          </p:cNvSpPr>
          <p:nvPr/>
        </p:nvSpPr>
        <p:spPr bwMode="auto">
          <a:xfrm>
            <a:off x="4122738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6</a:t>
            </a:r>
          </a:p>
        </p:txBody>
      </p:sp>
      <p:sp>
        <p:nvSpPr>
          <p:cNvPr id="31796" name="AutoShape 52"/>
          <p:cNvSpPr>
            <a:spLocks noChangeArrowheads="1"/>
          </p:cNvSpPr>
          <p:nvPr/>
        </p:nvSpPr>
        <p:spPr bwMode="auto">
          <a:xfrm>
            <a:off x="4124325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7</a:t>
            </a:r>
          </a:p>
        </p:txBody>
      </p:sp>
      <p:sp>
        <p:nvSpPr>
          <p:cNvPr id="31797" name="AutoShape 53"/>
          <p:cNvSpPr>
            <a:spLocks noChangeArrowheads="1"/>
          </p:cNvSpPr>
          <p:nvPr/>
        </p:nvSpPr>
        <p:spPr bwMode="auto">
          <a:xfrm>
            <a:off x="4114800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8</a:t>
            </a:r>
          </a:p>
        </p:txBody>
      </p:sp>
      <p:sp>
        <p:nvSpPr>
          <p:cNvPr id="31798" name="AutoShape 54"/>
          <p:cNvSpPr>
            <a:spLocks noChangeArrowheads="1"/>
          </p:cNvSpPr>
          <p:nvPr/>
        </p:nvSpPr>
        <p:spPr bwMode="auto">
          <a:xfrm>
            <a:off x="4124325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9</a:t>
            </a:r>
          </a:p>
        </p:txBody>
      </p:sp>
      <p:sp>
        <p:nvSpPr>
          <p:cNvPr id="31799" name="AutoShape 55"/>
          <p:cNvSpPr>
            <a:spLocks noChangeArrowheads="1"/>
          </p:cNvSpPr>
          <p:nvPr/>
        </p:nvSpPr>
        <p:spPr bwMode="auto">
          <a:xfrm>
            <a:off x="4114800" y="5638800"/>
            <a:ext cx="1143000" cy="914400"/>
          </a:xfrm>
          <a:prstGeom prst="star16">
            <a:avLst>
              <a:gd name="adj" fmla="val 37500"/>
            </a:avLst>
          </a:prstGeom>
          <a:gradFill rotWithShape="1">
            <a:gsLst>
              <a:gs pos="0">
                <a:schemeClr val="bg1"/>
              </a:gs>
              <a:gs pos="100000">
                <a:srgbClr val="FC4254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0033CC"/>
                </a:solidFill>
                <a:latin typeface="Arial" charset="0"/>
              </a:rPr>
              <a:t>10</a:t>
            </a:r>
          </a:p>
        </p:txBody>
      </p:sp>
      <p:sp>
        <p:nvSpPr>
          <p:cNvPr id="3115" name="AutoShape 69"/>
          <p:cNvSpPr>
            <a:spLocks noChangeArrowheads="1"/>
          </p:cNvSpPr>
          <p:nvPr/>
        </p:nvSpPr>
        <p:spPr bwMode="auto">
          <a:xfrm rot="2426960">
            <a:off x="7198151" y="-107286"/>
            <a:ext cx="1605709" cy="1640147"/>
          </a:xfrm>
          <a:prstGeom prst="irregularSeal2">
            <a:avLst/>
          </a:prstGeom>
          <a:solidFill>
            <a:srgbClr val="CCFF33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600">
              <a:latin typeface="Arial" charset="0"/>
            </a:endParaRPr>
          </a:p>
        </p:txBody>
      </p:sp>
      <p:sp>
        <p:nvSpPr>
          <p:cNvPr id="31814" name="Text Box 70"/>
          <p:cNvSpPr txBox="1">
            <a:spLocks noChangeArrowheads="1"/>
          </p:cNvSpPr>
          <p:nvPr/>
        </p:nvSpPr>
        <p:spPr bwMode="auto">
          <a:xfrm>
            <a:off x="7467600" y="457201"/>
            <a:ext cx="1066800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00FF"/>
                </a:solidFill>
                <a:latin typeface="Arial" charset="0"/>
              </a:rPr>
              <a:t>10 GIÂY </a:t>
            </a:r>
          </a:p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srgbClr val="0000FF"/>
                </a:solidFill>
                <a:latin typeface="Arial" charset="0"/>
              </a:rPr>
              <a:t>BẮT ĐẦU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7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17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1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17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1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317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6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31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317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6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317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17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31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31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317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1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317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8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1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9" dur="1000"/>
                                        <p:tgtEl>
                                          <p:spTgt spid="317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9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1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1000"/>
                                        <p:tgtEl>
                                          <p:spTgt spid="317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10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1" dur="100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31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317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317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1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4" presetID="4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5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9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800" decel="1000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800" decel="100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800" decel="100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900" decel="100000" fill="hold"/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900" decel="100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900" decel="100000" fill="hold"/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7" presetClass="entr" presetSubtype="0" repeatCount="5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0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1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80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7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0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3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 nodeType="clickPar">
                      <p:stCondLst>
                        <p:cond delay="indefinite"/>
                      </p:stCondLst>
                      <p:childTnLst>
                        <p:par>
                          <p:cTn id="1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6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8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1" dur="1000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/>
                                        <p:tgtEl>
                                          <p:spTgt spid="31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5" dur="1000"/>
                                        <p:tgtEl>
                                          <p:spTgt spid="317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9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9" dur="10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/>
                                        <p:tgtEl>
                                          <p:spTgt spid="31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3" dur="1000"/>
                                        <p:tgtEl>
                                          <p:spTgt spid="317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0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0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10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/>
                                        <p:tgtEl>
                                          <p:spTgt spid="31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1" dur="1000"/>
                                        <p:tgtEl>
                                          <p:spTgt spid="317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5" dur="1000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1000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9" dur="1000"/>
                                        <p:tgtEl>
                                          <p:spTgt spid="317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3" dur="1000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/>
                                        <p:tgtEl>
                                          <p:spTgt spid="31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7" dur="1000"/>
                                        <p:tgtEl>
                                          <p:spTgt spid="31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30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1" dur="1000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000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31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" dur="10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38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9" dur="100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1000"/>
                                        <p:tgtEl>
                                          <p:spTgt spid="31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3" dur="1000"/>
                                        <p:tgtEl>
                                          <p:spTgt spid="317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46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" dur="1000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1000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1000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000"/>
                                        <p:tgtEl>
                                          <p:spTgt spid="31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317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54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5" dur="1000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1000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000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1000"/>
                                        <p:tgtEl>
                                          <p:spTgt spid="31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9" dur="10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1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262" presetID="54" presetClass="exit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3" dur="100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00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100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7" dur="10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0" presetID="43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1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ppt_x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019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076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169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0296"/>
                                          </p:val>
                                        </p:tav>
                                        <p:tav tm="25000">
                                          <p:val>
                                            <p:strVal val="ppt_y+0.0454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0639"/>
                                          </p:val>
                                        </p:tav>
                                        <p:tav tm="35000">
                                          <p:val>
                                            <p:strVal val="ppt_y+0.0846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071"/>
                                          </p:val>
                                        </p:tav>
                                        <p:tav tm="45000">
                                          <p:val>
                                            <p:strVal val="ppt_y+0.1307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ppt_y+0.1792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029"/>
                                          </p:val>
                                        </p:tav>
                                        <p:tav tm="65000">
                                          <p:val>
                                            <p:strVal val="ppt_y+0.2253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461"/>
                                          </p:val>
                                        </p:tav>
                                        <p:tav tm="75000">
                                          <p:val>
                                            <p:strVal val="ppt_y+0.2646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2804"/>
                                          </p:val>
                                        </p:tav>
                                        <p:tav tm="85000">
                                          <p:val>
                                            <p:strVal val="ppt_y+0.2931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024"/>
                                          </p:val>
                                        </p:tav>
                                        <p:tav tm="95000">
                                          <p:val>
                                            <p:strVal val="ppt_y+0.308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400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" dur="10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E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 nodeType="clickPar">
                      <p:stCondLst>
                        <p:cond delay="indefinite"/>
                      </p:stCondLst>
                      <p:childTnLst>
                        <p:par>
                          <p:cTn id="2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80" dur="500"/>
                                        <p:tgtEl>
                                          <p:spTgt spid="31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800" decel="1000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800" decel="100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800" decel="100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800" decel="100000" fill="hold"/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/>
      <p:bldP spid="31754" grpId="0"/>
      <p:bldP spid="31756" grpId="0"/>
      <p:bldP spid="31757" grpId="0"/>
      <p:bldP spid="31758" grpId="0"/>
      <p:bldP spid="31759" grpId="0"/>
      <p:bldP spid="31760" grpId="0"/>
      <p:bldP spid="31761" grpId="0"/>
      <p:bldP spid="31762" grpId="0"/>
      <p:bldP spid="31763" grpId="0" animBg="1"/>
      <p:bldP spid="31764" grpId="0"/>
      <p:bldP spid="31766" grpId="0" animBg="1"/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4" grpId="0" animBg="1"/>
      <p:bldP spid="31775" grpId="0" animBg="1"/>
      <p:bldP spid="31776" grpId="0" animBg="1"/>
      <p:bldP spid="31777" grpId="0" animBg="1"/>
      <p:bldP spid="31778" grpId="0" animBg="1"/>
      <p:bldP spid="31789" grpId="0" animBg="1"/>
      <p:bldP spid="31790" grpId="0" animBg="1"/>
      <p:bldP spid="31791" grpId="0" animBg="1"/>
      <p:bldP spid="31792" grpId="0" animBg="1"/>
      <p:bldP spid="31793" grpId="0" animBg="1"/>
      <p:bldP spid="31794" grpId="0" animBg="1"/>
      <p:bldP spid="31795" grpId="0" animBg="1"/>
      <p:bldP spid="31796" grpId="0" animBg="1"/>
      <p:bldP spid="31797" grpId="0" animBg="1"/>
      <p:bldP spid="31798" grpId="0" animBg="1"/>
      <p:bldP spid="31799" grpId="0" animBg="1"/>
      <p:bldP spid="31814" grpId="0"/>
      <p:bldP spid="31814" grpId="1"/>
      <p:bldP spid="31814" grpId="2"/>
      <p:bldP spid="31814" grpId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2438400" y="4572003"/>
            <a:ext cx="1143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AU" sz="3200">
              <a:latin typeface="Arial" charset="0"/>
            </a:endParaRPr>
          </a:p>
        </p:txBody>
      </p:sp>
      <p:pic>
        <p:nvPicPr>
          <p:cNvPr id="2053" name="Picture 6" descr="bar01"/>
          <p:cNvPicPr>
            <a:picLocks noChangeAspect="1" noChangeArrowheads="1"/>
          </p:cNvPicPr>
          <p:nvPr/>
        </p:nvPicPr>
        <p:blipFill>
          <a:blip r:embed="rId2">
            <a:lum bright="-6000"/>
          </a:blip>
          <a:srcRect/>
          <a:stretch>
            <a:fillRect/>
          </a:stretch>
        </p:blipFill>
        <p:spPr bwMode="auto">
          <a:xfrm>
            <a:off x="1701800" y="5943600"/>
            <a:ext cx="6070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7" name="Picture 9" descr="phá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276600"/>
            <a:ext cx="15621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0" name="Picture 12" descr="pháo hoa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3300868"/>
            <a:ext cx="250421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WordArt 14"/>
          <p:cNvSpPr>
            <a:spLocks noChangeArrowheads="1" noChangeShapeType="1" noTextEdit="1"/>
          </p:cNvSpPr>
          <p:nvPr/>
        </p:nvSpPr>
        <p:spPr bwMode="auto">
          <a:xfrm>
            <a:off x="3276600" y="1066800"/>
            <a:ext cx="2590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  <a:endParaRPr lang="en-US" sz="24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48144" name="WordArt 16"/>
          <p:cNvSpPr>
            <a:spLocks noChangeArrowheads="1" noChangeShapeType="1" noTextEdit="1"/>
          </p:cNvSpPr>
          <p:nvPr/>
        </p:nvSpPr>
        <p:spPr bwMode="auto">
          <a:xfrm>
            <a:off x="457200" y="2133600"/>
            <a:ext cx="8509210" cy="176462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Ôn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bốn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phép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tính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trong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phạm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vi 100 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000</a:t>
            </a:r>
          </a:p>
          <a:p>
            <a:pPr algn="ctr"/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SGK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t</a:t>
            </a:r>
            <a:r>
              <a:rPr lang="en-US" sz="3600" b="1" kern="10" dirty="0" err="1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rang</a:t>
            </a:r>
            <a:r>
              <a:rPr lang="en-US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 170</a:t>
            </a:r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pPr algn="ctr"/>
            <a:endParaRPr lang="en-US" sz="36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grpSp>
        <p:nvGrpSpPr>
          <p:cNvPr id="2063" name="Group 1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-48" y="0"/>
            <a:chExt cx="5808" cy="4320"/>
          </a:xfrm>
        </p:grpSpPr>
        <p:pic>
          <p:nvPicPr>
            <p:cNvPr id="2064" name="Picture 20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4263"/>
              <a:ext cx="5760" cy="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5" name="Picture 21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0"/>
              <a:ext cx="5760" cy="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6" name="Picture 22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5400000">
              <a:off x="-2175" y="2127"/>
              <a:ext cx="4320" cy="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7" name="Picture 23" descr="n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 rot="16200000" flipH="1">
              <a:off x="3575" y="2135"/>
              <a:ext cx="4320" cy="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651164" y="1975565"/>
            <a:ext cx="2351314" cy="523220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A5002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353" name="Text Box 9"/>
          <p:cNvSpPr txBox="1">
            <a:spLocks noChangeArrowheads="1"/>
          </p:cNvSpPr>
          <p:nvPr/>
        </p:nvSpPr>
        <p:spPr bwMode="auto">
          <a:xfrm>
            <a:off x="41564" y="1344097"/>
            <a:ext cx="42751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a.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50 000 + 20 000</a:t>
            </a:r>
          </a:p>
        </p:txBody>
      </p:sp>
      <p:sp>
        <p:nvSpPr>
          <p:cNvPr id="57354" name="Text Box 10"/>
          <p:cNvSpPr txBox="1">
            <a:spLocks noChangeArrowheads="1"/>
          </p:cNvSpPr>
          <p:nvPr/>
        </p:nvSpPr>
        <p:spPr bwMode="auto">
          <a:xfrm>
            <a:off x="346367" y="1953697"/>
            <a:ext cx="35269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80 000 - 40 000</a:t>
            </a:r>
          </a:p>
        </p:txBody>
      </p:sp>
      <p:sp>
        <p:nvSpPr>
          <p:cNvPr id="57355" name="Text Box 11"/>
          <p:cNvSpPr txBox="1">
            <a:spLocks noChangeArrowheads="1"/>
          </p:cNvSpPr>
          <p:nvPr/>
        </p:nvSpPr>
        <p:spPr bwMode="auto">
          <a:xfrm>
            <a:off x="41564" y="2487097"/>
            <a:ext cx="39544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b.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25 000 + 3000</a:t>
            </a:r>
          </a:p>
        </p:txBody>
      </p:sp>
      <p:sp>
        <p:nvSpPr>
          <p:cNvPr id="57356" name="Text Box 12"/>
          <p:cNvSpPr txBox="1">
            <a:spLocks noChangeArrowheads="1"/>
          </p:cNvSpPr>
          <p:nvPr/>
        </p:nvSpPr>
        <p:spPr bwMode="auto">
          <a:xfrm>
            <a:off x="422567" y="3020497"/>
            <a:ext cx="32063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42 000 - 2000</a:t>
            </a:r>
          </a:p>
        </p:txBody>
      </p:sp>
      <p:sp>
        <p:nvSpPr>
          <p:cNvPr id="57357" name="Text Box 13"/>
          <p:cNvSpPr txBox="1">
            <a:spLocks noChangeArrowheads="1"/>
          </p:cNvSpPr>
          <p:nvPr/>
        </p:nvSpPr>
        <p:spPr bwMode="auto">
          <a:xfrm>
            <a:off x="4918367" y="1406010"/>
            <a:ext cx="28857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c.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20 000 x 3</a:t>
            </a:r>
          </a:p>
        </p:txBody>
      </p:sp>
      <p:sp>
        <p:nvSpPr>
          <p:cNvPr id="57358" name="Text Box 14"/>
          <p:cNvSpPr txBox="1">
            <a:spLocks noChangeArrowheads="1"/>
          </p:cNvSpPr>
          <p:nvPr/>
        </p:nvSpPr>
        <p:spPr bwMode="auto">
          <a:xfrm>
            <a:off x="5223164" y="1877497"/>
            <a:ext cx="24581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60 000  : 2</a:t>
            </a:r>
          </a:p>
        </p:txBody>
      </p:sp>
      <p:sp>
        <p:nvSpPr>
          <p:cNvPr id="57359" name="Text Box 15"/>
          <p:cNvSpPr txBox="1">
            <a:spLocks noChangeArrowheads="1"/>
          </p:cNvSpPr>
          <p:nvPr/>
        </p:nvSpPr>
        <p:spPr bwMode="auto">
          <a:xfrm>
            <a:off x="4918367" y="2410897"/>
            <a:ext cx="28857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d.</a:t>
            </a: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12 000 x 2</a:t>
            </a:r>
          </a:p>
        </p:txBody>
      </p:sp>
      <p:sp>
        <p:nvSpPr>
          <p:cNvPr id="57360" name="Text Box 16"/>
          <p:cNvSpPr txBox="1">
            <a:spLocks noChangeArrowheads="1"/>
          </p:cNvSpPr>
          <p:nvPr/>
        </p:nvSpPr>
        <p:spPr bwMode="auto">
          <a:xfrm>
            <a:off x="5299364" y="3020497"/>
            <a:ext cx="23513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36 000 : 6</a:t>
            </a:r>
          </a:p>
        </p:txBody>
      </p:sp>
      <p:sp>
        <p:nvSpPr>
          <p:cNvPr id="57361" name="Text Box 17"/>
          <p:cNvSpPr txBox="1">
            <a:spLocks noChangeArrowheads="1"/>
          </p:cNvSpPr>
          <p:nvPr/>
        </p:nvSpPr>
        <p:spPr bwMode="auto">
          <a:xfrm>
            <a:off x="3056907" y="1344097"/>
            <a:ext cx="17817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70 000</a:t>
            </a:r>
          </a:p>
        </p:txBody>
      </p:sp>
      <p:sp>
        <p:nvSpPr>
          <p:cNvPr id="57362" name="Text Box 18"/>
          <p:cNvSpPr txBox="1">
            <a:spLocks noChangeArrowheads="1"/>
          </p:cNvSpPr>
          <p:nvPr/>
        </p:nvSpPr>
        <p:spPr bwMode="auto">
          <a:xfrm>
            <a:off x="3002478" y="1929436"/>
            <a:ext cx="17219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40 000</a:t>
            </a:r>
          </a:p>
        </p:txBody>
      </p:sp>
      <p:sp>
        <p:nvSpPr>
          <p:cNvPr id="57363" name="Text Box 19"/>
          <p:cNvSpPr txBox="1">
            <a:spLocks noChangeArrowheads="1"/>
          </p:cNvSpPr>
          <p:nvPr/>
        </p:nvSpPr>
        <p:spPr bwMode="auto">
          <a:xfrm>
            <a:off x="3002478" y="2521939"/>
            <a:ext cx="193963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28 000</a:t>
            </a:r>
          </a:p>
        </p:txBody>
      </p:sp>
      <p:sp>
        <p:nvSpPr>
          <p:cNvPr id="57364" name="Rectangle 20"/>
          <p:cNvSpPr>
            <a:spLocks noChangeArrowheads="1"/>
          </p:cNvSpPr>
          <p:nvPr/>
        </p:nvSpPr>
        <p:spPr bwMode="auto">
          <a:xfrm>
            <a:off x="3020291" y="3049040"/>
            <a:ext cx="1676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40 000</a:t>
            </a:r>
          </a:p>
        </p:txBody>
      </p:sp>
      <p:sp>
        <p:nvSpPr>
          <p:cNvPr id="57365" name="Text Box 21"/>
          <p:cNvSpPr txBox="1">
            <a:spLocks noChangeArrowheads="1"/>
          </p:cNvSpPr>
          <p:nvPr/>
        </p:nvSpPr>
        <p:spPr bwMode="auto">
          <a:xfrm>
            <a:off x="6993579" y="1442145"/>
            <a:ext cx="17110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 = 60 000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7092786" y="1953697"/>
            <a:ext cx="16118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30 000</a:t>
            </a:r>
          </a:p>
        </p:txBody>
      </p:sp>
      <p:sp>
        <p:nvSpPr>
          <p:cNvPr id="57367" name="Text Box 23"/>
          <p:cNvSpPr txBox="1">
            <a:spLocks noChangeArrowheads="1"/>
          </p:cNvSpPr>
          <p:nvPr/>
        </p:nvSpPr>
        <p:spPr bwMode="auto">
          <a:xfrm>
            <a:off x="7092790" y="2438400"/>
            <a:ext cx="185799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24 000</a:t>
            </a:r>
          </a:p>
        </p:txBody>
      </p:sp>
      <p:sp>
        <p:nvSpPr>
          <p:cNvPr id="57368" name="Text Box 24"/>
          <p:cNvSpPr txBox="1">
            <a:spLocks noChangeArrowheads="1"/>
          </p:cNvSpPr>
          <p:nvPr/>
        </p:nvSpPr>
        <p:spPr bwMode="auto">
          <a:xfrm>
            <a:off x="7133853" y="3058180"/>
            <a:ext cx="18169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= 6 000</a:t>
            </a:r>
          </a:p>
        </p:txBody>
      </p:sp>
      <p:sp>
        <p:nvSpPr>
          <p:cNvPr id="57369" name="Rectangle 25"/>
          <p:cNvSpPr>
            <a:spLocks noChangeArrowheads="1"/>
          </p:cNvSpPr>
          <p:nvPr/>
        </p:nvSpPr>
        <p:spPr bwMode="auto">
          <a:xfrm>
            <a:off x="41567" y="597545"/>
            <a:ext cx="38476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latin typeface="Arial" charset="0"/>
              </a:rPr>
              <a:t>Bài</a:t>
            </a:r>
            <a:r>
              <a:rPr lang="en-US" sz="2800" b="1" dirty="0">
                <a:latin typeface="Arial" charset="0"/>
              </a:rPr>
              <a:t> 1:Tính </a:t>
            </a:r>
            <a:r>
              <a:rPr lang="en-US" sz="2800" b="1" dirty="0" err="1">
                <a:latin typeface="Arial" charset="0"/>
              </a:rPr>
              <a:t>nhẩm</a:t>
            </a:r>
            <a:endParaRPr lang="en-US" sz="2800" b="1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7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7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7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7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7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8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7346"/>
                </p:tgtEl>
              </p:cMediaNode>
            </p:audio>
          </p:childTnLst>
        </p:cTn>
      </p:par>
    </p:tnLst>
    <p:bldLst>
      <p:bldP spid="57353" grpId="0"/>
      <p:bldP spid="57354" grpId="0"/>
      <p:bldP spid="57355" grpId="0"/>
      <p:bldP spid="57356" grpId="0"/>
      <p:bldP spid="57357" grpId="0"/>
      <p:bldP spid="57358" grpId="0"/>
      <p:bldP spid="57359" grpId="0"/>
      <p:bldP spid="57360" grpId="0"/>
      <p:bldP spid="57361" grpId="0"/>
      <p:bldP spid="57362" grpId="0"/>
      <p:bldP spid="57363" grpId="0"/>
      <p:bldP spid="57364" grpId="0"/>
      <p:bldP spid="57365" grpId="0"/>
      <p:bldP spid="57366" grpId="0"/>
      <p:bldP spid="57367" grpId="0"/>
      <p:bldP spid="57368" grpId="0"/>
      <p:bldP spid="573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11730" y="847133"/>
            <a:ext cx="3187469" cy="523220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2800" b="1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1163319" y="1475459"/>
            <a:ext cx="2921282" cy="58477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762000" y="5029203"/>
            <a:ext cx="1676400" cy="58477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3200" b="1">
              <a:solidFill>
                <a:srgbClr val="A50021"/>
              </a:solidFill>
              <a:latin typeface="Arial" charset="0"/>
            </a:endParaRP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81000" y="381002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latin typeface="Arial" charset="0"/>
              </a:rPr>
              <a:t>Bài</a:t>
            </a:r>
            <a:r>
              <a:rPr lang="en-US" sz="2400" b="1" u="sng" dirty="0">
                <a:latin typeface="Arial" charset="0"/>
              </a:rPr>
              <a:t> 2</a:t>
            </a:r>
            <a:r>
              <a:rPr lang="en-US" sz="2400" b="1" dirty="0">
                <a:latin typeface="Arial" charset="0"/>
              </a:rPr>
              <a:t>: </a:t>
            </a:r>
            <a:r>
              <a:rPr lang="en-US" sz="2400" b="1" dirty="0" err="1">
                <a:latin typeface="Arial" charset="0"/>
              </a:rPr>
              <a:t>Đặt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tính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rồi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tính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477519" y="1094461"/>
            <a:ext cx="50458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3200" b="1">
                <a:solidFill>
                  <a:srgbClr val="0000FF"/>
                </a:solidFill>
                <a:latin typeface="Arial" charset="0"/>
              </a:rPr>
              <a:t>. 39178 + 25706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782318" y="1642147"/>
            <a:ext cx="491306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58427 + 40753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5198920" y="1102777"/>
            <a:ext cx="33324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3200" b="1" dirty="0">
                <a:solidFill>
                  <a:srgbClr val="0000FF"/>
                </a:solidFill>
                <a:latin typeface="Arial" charset="0"/>
              </a:rPr>
              <a:t>. 86271 - 43954</a:t>
            </a: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523371" y="1704671"/>
            <a:ext cx="264668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3200" b="1" smtClean="0">
                <a:solidFill>
                  <a:srgbClr val="0000FF"/>
                </a:solidFill>
                <a:latin typeface="Arial" charset="0"/>
              </a:rPr>
              <a:t>26883-7826</a:t>
            </a: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947192" y="2528458"/>
            <a:ext cx="217701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32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3200" b="1" dirty="0" smtClean="0">
                <a:solidFill>
                  <a:srgbClr val="0000FF"/>
                </a:solidFill>
                <a:latin typeface="Arial" charset="0"/>
              </a:rPr>
              <a:t>412 x 5</a:t>
            </a: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1099589" y="3214258"/>
            <a:ext cx="20246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3200" b="1" dirty="0" smtClean="0">
                <a:solidFill>
                  <a:srgbClr val="0000FF"/>
                </a:solidFill>
                <a:latin typeface="Arial" charset="0"/>
              </a:rPr>
              <a:t>6247 x 2</a:t>
            </a: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5126533" y="2938793"/>
            <a:ext cx="287446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Arial" charset="0"/>
              </a:rPr>
              <a:t>d</a:t>
            </a:r>
            <a:r>
              <a:rPr lang="en-US" sz="3200" b="1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en-US" sz="3200" b="1" dirty="0" smtClean="0">
                <a:solidFill>
                  <a:srgbClr val="0000FF"/>
                </a:solidFill>
                <a:latin typeface="Arial" charset="0"/>
              </a:rPr>
              <a:t>25968 : 6 </a:t>
            </a: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5558007" y="3523567"/>
            <a:ext cx="27848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smtClean="0">
                <a:solidFill>
                  <a:srgbClr val="0000FF"/>
                </a:solidFill>
                <a:latin typeface="Arial" charset="0"/>
              </a:rPr>
              <a:t>36296 : 8</a:t>
            </a:r>
            <a:endParaRPr lang="en-US" sz="3200" b="1" dirty="0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447804" y="842665"/>
            <a:ext cx="20513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0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2"/>
                </p:tgtEl>
              </p:cMediaNode>
            </p:audio>
          </p:childTnLst>
        </p:cTn>
      </p:par>
    </p:tnLst>
    <p:bldLst>
      <p:bldP spid="30728" grpId="0"/>
      <p:bldP spid="30729" grpId="0"/>
      <p:bldP spid="30731" grpId="0"/>
      <p:bldP spid="30732" grpId="0"/>
      <p:bldP spid="30733" grpId="0"/>
      <p:bldP spid="30734" grpId="0"/>
      <p:bldP spid="30735" grpId="0"/>
      <p:bldP spid="30736" grpId="0"/>
      <p:bldP spid="3073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423092" y="2671335"/>
            <a:ext cx="1981200" cy="58477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39178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90538" y="609306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latin typeface="Arial" charset="0"/>
              </a:rPr>
              <a:t>Bài</a:t>
            </a:r>
            <a:r>
              <a:rPr lang="en-US" sz="2400" b="1" u="sng" dirty="0">
                <a:latin typeface="Arial" charset="0"/>
              </a:rPr>
              <a:t> 2</a:t>
            </a:r>
            <a:r>
              <a:rPr lang="en-US" sz="2400" b="1" dirty="0">
                <a:latin typeface="Arial" charset="0"/>
              </a:rPr>
              <a:t>: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2630930" y="1338109"/>
            <a:ext cx="335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. 39178+25706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3423092" y="3204734"/>
            <a:ext cx="1371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Arial" charset="0"/>
              </a:rPr>
              <a:t>25706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2889692" y="3052335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346892" y="3846081"/>
            <a:ext cx="1524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Text Box 31"/>
          <p:cNvSpPr txBox="1">
            <a:spLocks noChangeArrowheads="1"/>
          </p:cNvSpPr>
          <p:nvPr/>
        </p:nvSpPr>
        <p:spPr bwMode="auto">
          <a:xfrm>
            <a:off x="908492" y="2626886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26700" name="Rectangle 76"/>
          <p:cNvSpPr>
            <a:spLocks noChangeArrowheads="1"/>
          </p:cNvSpPr>
          <p:nvPr/>
        </p:nvSpPr>
        <p:spPr bwMode="auto">
          <a:xfrm>
            <a:off x="3423096" y="3814335"/>
            <a:ext cx="37782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  <a:latin typeface="Arial" charset="0"/>
              </a:rPr>
              <a:t>6</a:t>
            </a:r>
          </a:p>
        </p:txBody>
      </p:sp>
      <p:sp>
        <p:nvSpPr>
          <p:cNvPr id="26701" name="Rectangle 77"/>
          <p:cNvSpPr>
            <a:spLocks noChangeArrowheads="1"/>
          </p:cNvSpPr>
          <p:nvPr/>
        </p:nvSpPr>
        <p:spPr bwMode="auto">
          <a:xfrm>
            <a:off x="3651692" y="3814335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26702" name="Rectangle 78"/>
          <p:cNvSpPr>
            <a:spLocks noChangeArrowheads="1"/>
          </p:cNvSpPr>
          <p:nvPr/>
        </p:nvSpPr>
        <p:spPr bwMode="auto">
          <a:xfrm>
            <a:off x="3894580" y="381433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26703" name="Rectangle 79"/>
          <p:cNvSpPr>
            <a:spLocks noChangeArrowheads="1"/>
          </p:cNvSpPr>
          <p:nvPr/>
        </p:nvSpPr>
        <p:spPr bwMode="auto">
          <a:xfrm>
            <a:off x="4142230" y="3814335"/>
            <a:ext cx="45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  <a:latin typeface="Arial" charset="0"/>
              </a:rPr>
              <a:t>8</a:t>
            </a:r>
          </a:p>
        </p:txBody>
      </p:sp>
      <p:sp>
        <p:nvSpPr>
          <p:cNvPr id="26704" name="Rectangle 80"/>
          <p:cNvSpPr>
            <a:spLocks noChangeArrowheads="1"/>
          </p:cNvSpPr>
          <p:nvPr/>
        </p:nvSpPr>
        <p:spPr bwMode="auto">
          <a:xfrm>
            <a:off x="4375592" y="3814335"/>
            <a:ext cx="381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3300"/>
                </a:solidFill>
                <a:latin typeface="Arial" charset="0"/>
              </a:rPr>
              <a:t>4</a:t>
            </a:r>
          </a:p>
        </p:txBody>
      </p:sp>
      <p:sp>
        <p:nvSpPr>
          <p:cNvPr id="26706" name="Rectangle 82"/>
          <p:cNvSpPr>
            <a:spLocks noChangeArrowheads="1"/>
          </p:cNvSpPr>
          <p:nvPr/>
        </p:nvSpPr>
        <p:spPr bwMode="auto">
          <a:xfrm>
            <a:off x="3346892" y="3022173"/>
            <a:ext cx="33655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26707" name="Rectangle 83"/>
          <p:cNvSpPr>
            <a:spLocks noChangeArrowheads="1"/>
          </p:cNvSpPr>
          <p:nvPr/>
        </p:nvSpPr>
        <p:spPr bwMode="auto">
          <a:xfrm>
            <a:off x="4032693" y="3084081"/>
            <a:ext cx="32733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0000FF"/>
                </a:solidFill>
                <a:latin typeface="Arial" charset="0"/>
              </a:rPr>
              <a:t>.</a:t>
            </a:r>
          </a:p>
        </p:txBody>
      </p:sp>
      <p:sp>
        <p:nvSpPr>
          <p:cNvPr id="26710" name="Rectangle 86"/>
          <p:cNvSpPr>
            <a:spLocks noChangeArrowheads="1"/>
          </p:cNvSpPr>
          <p:nvPr/>
        </p:nvSpPr>
        <p:spPr bwMode="auto">
          <a:xfrm>
            <a:off x="1899097" y="4535059"/>
            <a:ext cx="43075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39178+25706 =</a:t>
            </a:r>
            <a:r>
              <a:rPr lang="en-US" sz="3200">
                <a:solidFill>
                  <a:srgbClr val="FF3300"/>
                </a:solidFill>
                <a:latin typeface="Arial" charset="0"/>
              </a:rPr>
              <a:t>64 884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6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26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6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6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1" dur="500"/>
                                        <p:tgtEl>
                                          <p:spTgt spid="26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26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8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626"/>
                </p:tgtEl>
              </p:cMediaNode>
            </p:audio>
          </p:childTnLst>
        </p:cTn>
      </p:par>
    </p:tnLst>
    <p:bldLst>
      <p:bldP spid="26627" grpId="0"/>
      <p:bldP spid="26633" grpId="0"/>
      <p:bldP spid="26642" grpId="0"/>
      <p:bldP spid="26643" grpId="0"/>
      <p:bldP spid="26644" grpId="0" animBg="1"/>
      <p:bldP spid="26700" grpId="0"/>
      <p:bldP spid="26701" grpId="0"/>
      <p:bldP spid="26702" grpId="0"/>
      <p:bldP spid="26703" grpId="0"/>
      <p:bldP spid="26704" grpId="0"/>
      <p:bldP spid="26706" grpId="0"/>
      <p:bldP spid="26706" grpId="1"/>
      <p:bldP spid="26707" grpId="0"/>
      <p:bldP spid="26707" grpId="1"/>
      <p:bldP spid="267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Nhac phong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-838200" y="70104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38200" y="2971805"/>
            <a:ext cx="1143000" cy="46166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39178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2438400" y="3290892"/>
            <a:ext cx="381000" cy="461665"/>
          </a:xfrm>
          <a:prstGeom prst="rect">
            <a:avLst/>
          </a:prstGeom>
          <a:noFill/>
          <a:ln w="9525" cap="sq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114300" y="437093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>
                <a:latin typeface="Arial" charset="0"/>
              </a:rPr>
              <a:t>Bài</a:t>
            </a:r>
            <a:r>
              <a:rPr lang="en-US" sz="2400" b="1" u="sng" dirty="0">
                <a:latin typeface="Arial" charset="0"/>
              </a:rPr>
              <a:t> 2</a:t>
            </a:r>
            <a:r>
              <a:rPr lang="en-US" sz="2400" b="1" dirty="0">
                <a:latin typeface="Arial" charset="0"/>
              </a:rPr>
              <a:t>: </a:t>
            </a:r>
            <a:r>
              <a:rPr lang="en-US" sz="2400" b="1" dirty="0" err="1">
                <a:latin typeface="Arial" charset="0"/>
              </a:rPr>
              <a:t>Đặt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tính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rồi</a:t>
            </a:r>
            <a:r>
              <a:rPr lang="en-US" sz="2400" b="1" dirty="0">
                <a:latin typeface="Arial" charset="0"/>
              </a:rPr>
              <a:t> </a:t>
            </a:r>
            <a:r>
              <a:rPr lang="en-US" sz="2400" b="1" dirty="0" err="1">
                <a:latin typeface="Arial" charset="0"/>
              </a:rPr>
              <a:t>tính</a:t>
            </a:r>
            <a:endParaRPr lang="en-US" sz="2400" b="1" dirty="0">
              <a:latin typeface="Arial" charset="0"/>
            </a:endParaRP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152401" y="2034032"/>
            <a:ext cx="2590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  <a:latin typeface="Arial" charset="0"/>
              </a:rPr>
              <a:t>a</a:t>
            </a:r>
            <a:r>
              <a:rPr lang="en-US" sz="2000" b="1" dirty="0" err="1">
                <a:solidFill>
                  <a:srgbClr val="0000FF"/>
                </a:solidFill>
                <a:latin typeface="Arial" charset="0"/>
              </a:rPr>
              <a:t>.39178+25706</a:t>
            </a:r>
            <a:endParaRPr lang="en-US" sz="20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2260601" y="1975585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en-US" sz="2000" b="1" dirty="0">
                <a:solidFill>
                  <a:srgbClr val="0000FF"/>
                </a:solidFill>
                <a:latin typeface="Arial" charset="0"/>
              </a:rPr>
              <a:t>58427 + 40753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597400" y="2014537"/>
            <a:ext cx="2286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 err="1">
                <a:solidFill>
                  <a:srgbClr val="FF3300"/>
                </a:solidFill>
                <a:latin typeface="Arial" charset="0"/>
              </a:rPr>
              <a:t>b</a:t>
            </a:r>
            <a:r>
              <a:rPr lang="en-US" sz="2000" b="1" dirty="0" err="1">
                <a:solidFill>
                  <a:srgbClr val="0000FF"/>
                </a:solidFill>
                <a:latin typeface="Arial" charset="0"/>
              </a:rPr>
              <a:t>.86271</a:t>
            </a:r>
            <a:r>
              <a:rPr lang="en-US" sz="2000" b="1" dirty="0">
                <a:solidFill>
                  <a:srgbClr val="0000FF"/>
                </a:solidFill>
                <a:latin typeface="Arial" charset="0"/>
              </a:rPr>
              <a:t>-43954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690302" y="1995492"/>
            <a:ext cx="243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 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26683 - 7826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838200" y="3367092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25706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33400" y="3138492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V="1">
            <a:off x="762000" y="3810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V="1">
            <a:off x="7239000" y="3810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V="1">
            <a:off x="2667000" y="3962400"/>
            <a:ext cx="1295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V="1">
            <a:off x="4800600" y="3810000"/>
            <a:ext cx="13716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5029200" y="2833692"/>
            <a:ext cx="1219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86271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5029206" y="3290892"/>
            <a:ext cx="12160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43954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724400" y="3048005"/>
            <a:ext cx="28725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-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1066800" y="3581405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	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5029200" y="3824292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42317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2819400" y="3062292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Arial" charset="0"/>
              </a:rPr>
              <a:t>58427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2819400" y="3505205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40753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7315200" y="2909892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Arial" charset="0"/>
              </a:rPr>
              <a:t>26883</a:t>
            </a:r>
            <a:endParaRPr lang="en-US" sz="2400" b="1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7486655" y="3290892"/>
            <a:ext cx="8707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7826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7010406" y="3062292"/>
            <a:ext cx="3587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-</a:t>
            </a:r>
          </a:p>
        </p:txBody>
      </p:sp>
      <p:sp>
        <p:nvSpPr>
          <p:cNvPr id="29724" name="Text Box 28"/>
          <p:cNvSpPr txBox="1">
            <a:spLocks noChangeArrowheads="1"/>
          </p:cNvSpPr>
          <p:nvPr/>
        </p:nvSpPr>
        <p:spPr bwMode="auto">
          <a:xfrm>
            <a:off x="2819400" y="3900492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99180</a:t>
            </a:r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7264400" y="3824292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 </a:t>
            </a:r>
            <a:r>
              <a:rPr lang="en-US" sz="2400" b="1" smtClean="0">
                <a:solidFill>
                  <a:srgbClr val="FF3300"/>
                </a:solidFill>
                <a:latin typeface="Arial" charset="0"/>
              </a:rPr>
              <a:t>19057</a:t>
            </a:r>
            <a:endParaRPr lang="en-US" sz="2400" b="1" dirty="0">
              <a:solidFill>
                <a:srgbClr val="FF3300"/>
              </a:solidFill>
              <a:latin typeface="Arial" charset="0"/>
            </a:endParaRP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533401" y="4419600"/>
            <a:ext cx="13227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c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. 412 x 5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990600" y="4891092"/>
            <a:ext cx="6992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412</a:t>
            </a: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371600" y="5348292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5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685800" y="5119692"/>
            <a:ext cx="30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 flipV="1">
            <a:off x="609600" y="57912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857255" y="5715005"/>
            <a:ext cx="8707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2060</a:t>
            </a:r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2819400" y="4419600"/>
            <a:ext cx="1371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6247 x 2</a:t>
            </a:r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3048000" y="4891092"/>
            <a:ext cx="914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6247</a:t>
            </a:r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3600450" y="5272092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2</a:t>
            </a:r>
          </a:p>
        </p:txBody>
      </p:sp>
      <p:sp>
        <p:nvSpPr>
          <p:cNvPr id="29735" name="Rectangle 39"/>
          <p:cNvSpPr>
            <a:spLocks noChangeArrowheads="1"/>
          </p:cNvSpPr>
          <p:nvPr/>
        </p:nvSpPr>
        <p:spPr bwMode="auto">
          <a:xfrm>
            <a:off x="2590800" y="5057780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x</a:t>
            </a:r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V="1">
            <a:off x="2819400" y="5715000"/>
            <a:ext cx="12192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 b="1"/>
          </a:p>
        </p:txBody>
      </p:sp>
      <p:sp>
        <p:nvSpPr>
          <p:cNvPr id="29737" name="Rectangle 41"/>
          <p:cNvSpPr>
            <a:spLocks noChangeArrowheads="1"/>
          </p:cNvSpPr>
          <p:nvPr/>
        </p:nvSpPr>
        <p:spPr bwMode="auto">
          <a:xfrm>
            <a:off x="2895605" y="5638805"/>
            <a:ext cx="1042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12494</a:t>
            </a:r>
          </a:p>
        </p:txBody>
      </p:sp>
      <p:sp>
        <p:nvSpPr>
          <p:cNvPr id="29738" name="Rectangle 42"/>
          <p:cNvSpPr>
            <a:spLocks noChangeArrowheads="1"/>
          </p:cNvSpPr>
          <p:nvPr/>
        </p:nvSpPr>
        <p:spPr bwMode="auto">
          <a:xfrm>
            <a:off x="4800601" y="4419600"/>
            <a:ext cx="14237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3300"/>
                </a:solidFill>
                <a:latin typeface="Arial" charset="0"/>
              </a:rPr>
              <a:t>d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. 25968:6</a:t>
            </a:r>
          </a:p>
        </p:txBody>
      </p:sp>
      <p:sp>
        <p:nvSpPr>
          <p:cNvPr id="29739" name="Rectangle 43"/>
          <p:cNvSpPr>
            <a:spLocks noChangeArrowheads="1"/>
          </p:cNvSpPr>
          <p:nvPr/>
        </p:nvSpPr>
        <p:spPr bwMode="auto">
          <a:xfrm>
            <a:off x="4870455" y="4891092"/>
            <a:ext cx="1042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25968</a:t>
            </a:r>
          </a:p>
        </p:txBody>
      </p:sp>
      <p:sp>
        <p:nvSpPr>
          <p:cNvPr id="29740" name="Rectangle 44"/>
          <p:cNvSpPr>
            <a:spLocks noChangeArrowheads="1"/>
          </p:cNvSpPr>
          <p:nvPr/>
        </p:nvSpPr>
        <p:spPr bwMode="auto">
          <a:xfrm>
            <a:off x="5867400" y="4891092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6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8001000" y="4876800"/>
            <a:ext cx="762000" cy="1143000"/>
            <a:chOff x="3648" y="2016"/>
            <a:chExt cx="384" cy="720"/>
          </a:xfrm>
        </p:grpSpPr>
        <p:sp>
          <p:nvSpPr>
            <p:cNvPr id="7233" name="Line 46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7234" name="Line 47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5867400" y="4876800"/>
            <a:ext cx="914400" cy="1143000"/>
            <a:chOff x="3648" y="2016"/>
            <a:chExt cx="384" cy="720"/>
          </a:xfrm>
        </p:grpSpPr>
        <p:sp>
          <p:nvSpPr>
            <p:cNvPr id="7231" name="Line 49"/>
            <p:cNvSpPr>
              <a:spLocks noChangeShapeType="1"/>
            </p:cNvSpPr>
            <p:nvPr/>
          </p:nvSpPr>
          <p:spPr bwMode="auto">
            <a:xfrm>
              <a:off x="3648" y="2016"/>
              <a:ext cx="0" cy="72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  <p:sp>
          <p:nvSpPr>
            <p:cNvPr id="7232" name="Line 50"/>
            <p:cNvSpPr>
              <a:spLocks noChangeShapeType="1"/>
            </p:cNvSpPr>
            <p:nvPr/>
          </p:nvSpPr>
          <p:spPr bwMode="auto">
            <a:xfrm>
              <a:off x="3648" y="2304"/>
              <a:ext cx="38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b="1"/>
            </a:p>
          </p:txBody>
        </p:sp>
      </p:grp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5791205" y="5334005"/>
            <a:ext cx="87075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FF3300"/>
                </a:solidFill>
                <a:latin typeface="Arial" charset="0"/>
              </a:rPr>
              <a:t>4328</a:t>
            </a: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5029206" y="5195892"/>
            <a:ext cx="66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19</a:t>
            </a: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5181600" y="5576892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16</a:t>
            </a:r>
          </a:p>
        </p:txBody>
      </p:sp>
      <p:sp>
        <p:nvSpPr>
          <p:cNvPr id="29750" name="Rectangle 54"/>
          <p:cNvSpPr>
            <a:spLocks noChangeArrowheads="1"/>
          </p:cNvSpPr>
          <p:nvPr/>
        </p:nvSpPr>
        <p:spPr bwMode="auto">
          <a:xfrm>
            <a:off x="5356227" y="5881692"/>
            <a:ext cx="5873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48</a:t>
            </a:r>
          </a:p>
        </p:txBody>
      </p:sp>
      <p:sp>
        <p:nvSpPr>
          <p:cNvPr id="29751" name="Rectangle 55"/>
          <p:cNvSpPr>
            <a:spLocks noChangeArrowheads="1"/>
          </p:cNvSpPr>
          <p:nvPr/>
        </p:nvSpPr>
        <p:spPr bwMode="auto">
          <a:xfrm>
            <a:off x="5562600" y="6186492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9752" name="Rectangle 56"/>
          <p:cNvSpPr>
            <a:spLocks noChangeArrowheads="1"/>
          </p:cNvSpPr>
          <p:nvPr/>
        </p:nvSpPr>
        <p:spPr bwMode="auto">
          <a:xfrm>
            <a:off x="7162804" y="4419600"/>
            <a:ext cx="11256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Arial" charset="0"/>
              </a:rPr>
              <a:t>36296:8</a:t>
            </a:r>
          </a:p>
        </p:txBody>
      </p:sp>
      <p:sp>
        <p:nvSpPr>
          <p:cNvPr id="29753" name="Rectangle 57"/>
          <p:cNvSpPr>
            <a:spLocks noChangeArrowheads="1"/>
          </p:cNvSpPr>
          <p:nvPr/>
        </p:nvSpPr>
        <p:spPr bwMode="auto">
          <a:xfrm>
            <a:off x="7004055" y="4905380"/>
            <a:ext cx="10422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36296</a:t>
            </a:r>
          </a:p>
        </p:txBody>
      </p:sp>
      <p:sp>
        <p:nvSpPr>
          <p:cNvPr id="29754" name="Rectangle 58"/>
          <p:cNvSpPr>
            <a:spLocks noChangeArrowheads="1"/>
          </p:cNvSpPr>
          <p:nvPr/>
        </p:nvSpPr>
        <p:spPr bwMode="auto">
          <a:xfrm>
            <a:off x="8001006" y="4876805"/>
            <a:ext cx="3778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  <a:latin typeface="Arial" charset="0"/>
              </a:rPr>
              <a:t>8</a:t>
            </a:r>
          </a:p>
        </p:txBody>
      </p:sp>
      <p:sp>
        <p:nvSpPr>
          <p:cNvPr id="29755" name="Text Box 59"/>
          <p:cNvSpPr txBox="1">
            <a:spLocks noChangeArrowheads="1"/>
          </p:cNvSpPr>
          <p:nvPr/>
        </p:nvSpPr>
        <p:spPr bwMode="auto">
          <a:xfrm>
            <a:off x="7924800" y="5300666"/>
            <a:ext cx="990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4537</a:t>
            </a: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7162800" y="5181605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42</a:t>
            </a: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7315200" y="5486405"/>
            <a:ext cx="68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29</a:t>
            </a:r>
          </a:p>
        </p:txBody>
      </p:sp>
      <p:sp>
        <p:nvSpPr>
          <p:cNvPr id="29758" name="Text Box 62"/>
          <p:cNvSpPr txBox="1">
            <a:spLocks noChangeArrowheads="1"/>
          </p:cNvSpPr>
          <p:nvPr/>
        </p:nvSpPr>
        <p:spPr bwMode="auto">
          <a:xfrm>
            <a:off x="7467600" y="5881692"/>
            <a:ext cx="83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Arial" charset="0"/>
              </a:rPr>
              <a:t>56</a:t>
            </a:r>
          </a:p>
        </p:txBody>
      </p: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7662863" y="6262692"/>
            <a:ext cx="45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0</a:t>
            </a:r>
          </a:p>
        </p:txBody>
      </p:sp>
      <p:sp>
        <p:nvSpPr>
          <p:cNvPr id="29765" name="Text Box 69"/>
          <p:cNvSpPr txBox="1">
            <a:spLocks noChangeArrowheads="1"/>
          </p:cNvSpPr>
          <p:nvPr/>
        </p:nvSpPr>
        <p:spPr bwMode="auto">
          <a:xfrm>
            <a:off x="838200" y="3824292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</a:rPr>
              <a:t>64884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29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7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9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2" dur="500"/>
                                        <p:tgtEl>
                                          <p:spTgt spid="29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8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29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29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29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29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29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29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29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1" dur="500"/>
                                        <p:tgtEl>
                                          <p:spTgt spid="29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4" dur="500"/>
                                        <p:tgtEl>
                                          <p:spTgt spid="29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7" dur="500"/>
                                        <p:tgtEl>
                                          <p:spTgt spid="29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0" dur="500"/>
                                        <p:tgtEl>
                                          <p:spTgt spid="29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3" dur="5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6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9" dur="500"/>
                                        <p:tgtEl>
                                          <p:spTgt spid="29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2" dur="500"/>
                                        <p:tgtEl>
                                          <p:spTgt spid="29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5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1" dur="500"/>
                                        <p:tgtEl>
                                          <p:spTgt spid="29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2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9698"/>
                </p:tgtEl>
              </p:cMediaNode>
            </p:audio>
          </p:childTnLst>
        </p:cTn>
      </p:par>
    </p:tnLst>
    <p:bldLst>
      <p:bldP spid="29699" grpId="0"/>
      <p:bldP spid="29700" grpId="0"/>
      <p:bldP spid="29703" grpId="0"/>
      <p:bldP spid="29704" grpId="0"/>
      <p:bldP spid="29705" grpId="0"/>
      <p:bldP spid="29706" grpId="0"/>
      <p:bldP spid="29707" grpId="0"/>
      <p:bldP spid="29708" grpId="0"/>
      <p:bldP spid="29709" grpId="0"/>
      <p:bldP spid="29710" grpId="0" animBg="1"/>
      <p:bldP spid="29711" grpId="0" animBg="1"/>
      <p:bldP spid="29712" grpId="0" animBg="1"/>
      <p:bldP spid="29713" grpId="0" animBg="1"/>
      <p:bldP spid="29714" grpId="0"/>
      <p:bldP spid="29715" grpId="0"/>
      <p:bldP spid="29716" grpId="0"/>
      <p:bldP spid="29718" grpId="0"/>
      <p:bldP spid="29719" grpId="0"/>
      <p:bldP spid="29720" grpId="0"/>
      <p:bldP spid="29721" grpId="0"/>
      <p:bldP spid="29722" grpId="0"/>
      <p:bldP spid="29723" grpId="0"/>
      <p:bldP spid="29724" grpId="0"/>
      <p:bldP spid="29725" grpId="0"/>
      <p:bldP spid="29726" grpId="0"/>
      <p:bldP spid="29727" grpId="0"/>
      <p:bldP spid="29728" grpId="0"/>
      <p:bldP spid="29729" grpId="0"/>
      <p:bldP spid="29730" grpId="0" animBg="1"/>
      <p:bldP spid="29731" grpId="0"/>
      <p:bldP spid="29732" grpId="0"/>
      <p:bldP spid="29733" grpId="0"/>
      <p:bldP spid="29734" grpId="0"/>
      <p:bldP spid="29735" grpId="0"/>
      <p:bldP spid="29736" grpId="0" animBg="1"/>
      <p:bldP spid="29737" grpId="0"/>
      <p:bldP spid="29738" grpId="0"/>
      <p:bldP spid="29739" grpId="0"/>
      <p:bldP spid="29740" grpId="0"/>
      <p:bldP spid="29747" grpId="0"/>
      <p:bldP spid="29748" grpId="0"/>
      <p:bldP spid="29749" grpId="0"/>
      <p:bldP spid="29750" grpId="0"/>
      <p:bldP spid="29751" grpId="0"/>
      <p:bldP spid="29752" grpId="0"/>
      <p:bldP spid="29753" grpId="0"/>
      <p:bldP spid="29754" grpId="0"/>
      <p:bldP spid="29755" grpId="0"/>
      <p:bldP spid="29756" grpId="0"/>
      <p:bldP spid="29757" grpId="0"/>
      <p:bldP spid="29758" grpId="0"/>
      <p:bldP spid="29759" grpId="0"/>
      <p:bldP spid="2976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1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312&quot;/&gt;&lt;/object&gt;&lt;object type=&quot;3&quot; unique_id=&quot;10005&quot;&gt;&lt;property id=&quot;20148&quot; value=&quot;5&quot;/&gt;&lt;property id=&quot;20300&quot; value=&quot;Slide 2&quot;/&gt;&lt;property id=&quot;20307&quot; value=&quot;313&quot;/&gt;&lt;/object&gt;&lt;object type=&quot;3&quot; unique_id=&quot;10006&quot;&gt;&lt;property id=&quot;20148&quot; value=&quot;5&quot;/&gt;&lt;property id=&quot;20300&quot; value=&quot;Slide 3&quot;/&gt;&lt;property id=&quot;20307&quot; value=&quot;314&quot;/&gt;&lt;/object&gt;&lt;object type=&quot;3&quot; unique_id=&quot;10007&quot;&gt;&lt;property id=&quot;20148&quot; value=&quot;5&quot;/&gt;&lt;property id=&quot;20300&quot; value=&quot;Slide 4 - &amp;quot; &amp;quot;&quot;/&gt;&lt;property id=&quot;20307&quot; value=&quot;281&quot;/&gt;&lt;/object&gt;&lt;object type=&quot;3&quot; unique_id=&quot;10008&quot;&gt;&lt;property id=&quot;20148&quot; value=&quot;5&quot;/&gt;&lt;property id=&quot;20300&quot; value=&quot;Slide 5&quot;/&gt;&lt;property id=&quot;20307&quot; value=&quot;296&quot;/&gt;&lt;/object&gt;&lt;object type=&quot;3&quot; unique_id=&quot;10010&quot;&gt;&lt;property id=&quot;20148&quot; value=&quot;5&quot;/&gt;&lt;property id=&quot;20300&quot; value=&quot;Slide 6&quot;/&gt;&lt;property id=&quot;20307&quot; value=&quot;304&quot;/&gt;&lt;/object&gt;&lt;object type=&quot;3&quot; unique_id=&quot;10011&quot;&gt;&lt;property id=&quot;20148&quot; value=&quot;5&quot;/&gt;&lt;property id=&quot;20300&quot; value=&quot;Slide 7&quot;/&gt;&lt;property id=&quot;20307&quot; value=&quot;280&quot;/&gt;&lt;/object&gt;&lt;object type=&quot;3&quot; unique_id=&quot;10012&quot;&gt;&lt;property id=&quot;20148&quot; value=&quot;5&quot;/&gt;&lt;property id=&quot;20300&quot; value=&quot;Slide 8&quot;/&gt;&lt;property id=&quot;20307&quot; value=&quot;276&quot;/&gt;&lt;/object&gt;&lt;object type=&quot;3&quot; unique_id=&quot;10013&quot;&gt;&lt;property id=&quot;20148&quot; value=&quot;5&quot;/&gt;&lt;property id=&quot;20300&quot; value=&quot;Slide 9&quot;/&gt;&lt;property id=&quot;20307&quot; value=&quot;279&quot;/&gt;&lt;/object&gt;&lt;object type=&quot;3&quot; unique_id=&quot;10014&quot;&gt;&lt;property id=&quot;20148&quot; value=&quot;5&quot;/&gt;&lt;property id=&quot;20300&quot; value=&quot;Slide 10&quot;/&gt;&lt;property id=&quot;20307&quot; value=&quot;282&quot;/&gt;&lt;/object&gt;&lt;object type=&quot;3&quot; unique_id=&quot;10015&quot;&gt;&lt;property id=&quot;20148&quot; value=&quot;5&quot;/&gt;&lt;property id=&quot;20300&quot; value=&quot;Slide 11&quot;/&gt;&lt;property id=&quot;20307&quot; value=&quot;287&quot;/&gt;&lt;/object&gt;&lt;object type=&quot;3&quot; unique_id=&quot;10017&quot;&gt;&lt;property id=&quot;20148&quot; value=&quot;5&quot;/&gt;&lt;property id=&quot;20300&quot; value=&quot;Slide 12&quot;/&gt;&lt;property id=&quot;20307&quot; value=&quot;306&quot;/&gt;&lt;/object&gt;&lt;/object&gt;&lt;object type=&quot;8&quot; unique_id=&quot;10036&quot;&gt;&lt;/object&gt;&lt;/object&gt;&lt;/database&gt;"/>
  <p:tag name="SECTOMILLISECCONVERTED" val="1"/>
</p:tagLst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1397</TotalTime>
  <Words>659</Words>
  <Application>Microsoft Office PowerPoint</Application>
  <PresentationFormat>On-screen Show (4:3)</PresentationFormat>
  <Paragraphs>169</Paragraphs>
  <Slides>12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Comic Sans MS</vt:lpstr>
      <vt:lpstr>Franklin Gothic Book</vt:lpstr>
      <vt:lpstr>Franklin Gothic Medium</vt:lpstr>
      <vt:lpstr>Times New Roman</vt:lpstr>
      <vt:lpstr>Wingdings 2</vt:lpstr>
      <vt:lpstr>1_Default Design</vt:lpstr>
      <vt:lpstr>Trek</vt:lpstr>
      <vt:lpstr>Crayons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156</cp:revision>
  <dcterms:created xsi:type="dcterms:W3CDTF">2008-04-04T14:56:11Z</dcterms:created>
  <dcterms:modified xsi:type="dcterms:W3CDTF">2022-05-25T05:35:11Z</dcterms:modified>
</cp:coreProperties>
</file>