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  <p:sldMasterId id="2147483775" r:id="rId2"/>
    <p:sldMasterId id="2147483793" r:id="rId3"/>
  </p:sldMasterIdLst>
  <p:notesMasterIdLst>
    <p:notesMasterId r:id="rId25"/>
  </p:notesMasterIdLst>
  <p:sldIdLst>
    <p:sldId id="470" r:id="rId4"/>
    <p:sldId id="598" r:id="rId5"/>
    <p:sldId id="596" r:id="rId6"/>
    <p:sldId id="608" r:id="rId7"/>
    <p:sldId id="597" r:id="rId8"/>
    <p:sldId id="609" r:id="rId9"/>
    <p:sldId id="261" r:id="rId10"/>
    <p:sldId id="455" r:id="rId11"/>
    <p:sldId id="566" r:id="rId12"/>
    <p:sldId id="569" r:id="rId13"/>
    <p:sldId id="570" r:id="rId14"/>
    <p:sldId id="567" r:id="rId15"/>
    <p:sldId id="614" r:id="rId16"/>
    <p:sldId id="615" r:id="rId17"/>
    <p:sldId id="594" r:id="rId18"/>
    <p:sldId id="610" r:id="rId19"/>
    <p:sldId id="613" r:id="rId20"/>
    <p:sldId id="611" r:id="rId21"/>
    <p:sldId id="616" r:id="rId22"/>
    <p:sldId id="617" r:id="rId23"/>
    <p:sldId id="56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  <a:srgbClr val="0000FF"/>
    <a:srgbClr val="FFDFD2"/>
    <a:srgbClr val="CC00CC"/>
    <a:srgbClr val="FF0066"/>
    <a:srgbClr val="559AA9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091" autoAdjust="0"/>
  </p:normalViewPr>
  <p:slideViewPr>
    <p:cSldViewPr snapToGrid="0">
      <p:cViewPr varScale="1">
        <p:scale>
          <a:sx n="49" d="100"/>
          <a:sy n="49" d="100"/>
        </p:scale>
        <p:origin x="1536" y="42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3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28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68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07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655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78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9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9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6" y="260352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4" y="190503"/>
            <a:ext cx="498316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41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6" y="4965701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3889373" y="7845426"/>
            <a:ext cx="19479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600">
                <a:solidFill>
                  <a:prstClr val="white"/>
                </a:solidFill>
              </a:rPr>
              <a:t>Contents_N</a:t>
            </a:r>
            <a:endParaRPr lang="zh-CN" altLang="en-US" sz="2600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2"/>
            <a:ext cx="5808664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1234507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93258"/>
      </p:ext>
    </p:extLst>
  </p:cSld>
  <p:clrMapOvr>
    <a:masterClrMapping/>
  </p:clrMapOvr>
  <p:transition spd="slow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5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0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8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5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3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43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7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78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0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8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7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07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42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86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10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93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7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98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6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91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8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7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7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64E4-6EC4-4027-833A-63B5A2D633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9D2-592F-4A0E-BA2C-89372BFE91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8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815" r:id="rId9"/>
    <p:sldLayoutId id="2147483814" r:id="rId10"/>
    <p:sldLayoutId id="2147483813" r:id="rId11"/>
    <p:sldLayoutId id="2147483812" r:id="rId12"/>
    <p:sldLayoutId id="2147483811" r:id="rId13"/>
    <p:sldLayoutId id="2147483810" r:id="rId14"/>
    <p:sldLayoutId id="2147483809" r:id="rId15"/>
    <p:sldLayoutId id="2147483808" r:id="rId16"/>
    <p:sldLayoutId id="2147483807" r:id="rId17"/>
    <p:sldLayoutId id="2147483806" r:id="rId18"/>
    <p:sldLayoutId id="2147483805" r:id="rId19"/>
    <p:sldLayoutId id="2147483788" r:id="rId20"/>
    <p:sldLayoutId id="2147483789" r:id="rId21"/>
    <p:sldLayoutId id="2147483790" r:id="rId22"/>
    <p:sldLayoutId id="2147483791" r:id="rId23"/>
    <p:sldLayoutId id="2147483792" r:id="rId2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840C-0174-4886-BDB0-58D42E788C97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\Images\short_answer_without%20result_default.p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file:///C:\Program%20Files\Inknoe%20ClassPoint\Images\image_upload_without%20result_default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82F7C6-09C3-4D9A-8653-0326F5967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CE0BE-CBF9-4DB4-9864-ACA5C57D91B7}"/>
              </a:ext>
            </a:extLst>
          </p:cNvPr>
          <p:cNvSpPr txBox="1"/>
          <p:nvPr/>
        </p:nvSpPr>
        <p:spPr>
          <a:xfrm>
            <a:off x="2868081" y="2644170"/>
            <a:ext cx="692458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Môn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: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LỚP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3 –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TUẦN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4800" b="1" dirty="0">
                <a:solidFill>
                  <a:srgbClr val="FF0066"/>
                </a:solidFill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27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汉仪喵魂体W" panose="00020600040101010101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82F7C6-09C3-4D9A-8653-0326F5967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B9C04-A2F8-4DC1-A5B0-A394F4565728}"/>
              </a:ext>
            </a:extLst>
          </p:cNvPr>
          <p:cNvSpPr txBox="1"/>
          <p:nvPr/>
        </p:nvSpPr>
        <p:spPr>
          <a:xfrm>
            <a:off x="2464371" y="2106879"/>
            <a:ext cx="7543228" cy="1824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HOẠT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ĐỘNG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KIẾN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THỨC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MỚI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汉仪喵魂体W" panose="00020600040101010101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EF22A563-FEA6-4AB2-8F5C-8E17B4E153C1}"/>
              </a:ext>
            </a:extLst>
          </p:cNvPr>
          <p:cNvGrpSpPr>
            <a:grpSpLocks/>
          </p:cNvGrpSpPr>
          <p:nvPr/>
        </p:nvGrpSpPr>
        <p:grpSpPr bwMode="auto">
          <a:xfrm>
            <a:off x="1245142" y="668601"/>
            <a:ext cx="2984582" cy="4191797"/>
            <a:chOff x="240" y="1104"/>
            <a:chExt cx="1671" cy="2544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2607332-F16E-41EE-A76A-61782776D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04"/>
              <a:ext cx="1671" cy="2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10714C0-D825-417E-B0D5-9FCC90D14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238"/>
              <a:ext cx="700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558A385-EB8A-4EB8-912C-03C4C1CC6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44"/>
              <a:ext cx="720" cy="252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F3FF1955-321C-44BE-AC21-D1FFA424C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238"/>
              <a:ext cx="720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C6F96BF-5BE9-436C-9989-247FB0D2B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46"/>
              <a:ext cx="720" cy="286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856157E5-746F-4623-9E6B-3CD9A5484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736"/>
              <a:ext cx="720" cy="280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67C7D5A-8472-432C-BAAF-F6FE89331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62"/>
              <a:ext cx="720" cy="29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9A3A8FF-13CF-4F61-B92E-95FB01529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256"/>
              <a:ext cx="741" cy="29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EC3FFFCB-88C5-4CE6-9819-EF96A2CC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280"/>
              <a:ext cx="720" cy="286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</p:grpSp>
      <p:sp>
        <p:nvSpPr>
          <p:cNvPr id="101" name="Text Box 42">
            <a:extLst>
              <a:ext uri="{FF2B5EF4-FFF2-40B4-BE49-F238E27FC236}">
                <a16:creationId xmlns:a16="http://schemas.microsoft.com/office/drawing/2014/main" id="{FD155D41-4421-459E-9621-4D5757EA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302" y="4945392"/>
            <a:ext cx="1333497" cy="519113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80 000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EE7824C-DB4C-44AD-84FF-EE9CCF07AB23}"/>
              </a:ext>
            </a:extLst>
          </p:cNvPr>
          <p:cNvGrpSpPr>
            <a:grpSpLocks/>
          </p:cNvGrpSpPr>
          <p:nvPr/>
        </p:nvGrpSpPr>
        <p:grpSpPr bwMode="auto">
          <a:xfrm>
            <a:off x="4669365" y="668602"/>
            <a:ext cx="2984581" cy="4276790"/>
            <a:chOff x="240" y="1104"/>
            <a:chExt cx="1584" cy="2544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14A1B3D-09CC-47E3-9765-C3881D06D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04"/>
              <a:ext cx="1584" cy="2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alt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1904E0B-979F-427A-ACFC-0E6029D48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" y="3238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96456AA-0B5A-4D05-B33D-CF19F95DB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744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BAC1C36-7C1D-4E8C-9DD3-54F48CCD6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3238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9716935-93C0-4116-B5C8-9ED4E8B52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746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6B87382-EE24-4B8B-BDB7-DCD5F58D9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736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02A6C767-E746-41C1-B93E-7E004C706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262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72F2E02-5FA7-41ED-99D0-DC2C5B566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256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596EBDA-D982-4048-BA2C-C52C0AC55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280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</p:grpSp>
      <p:sp>
        <p:nvSpPr>
          <p:cNvPr id="103" name="Rectangle 102" descr="Parchment">
            <a:extLst>
              <a:ext uri="{FF2B5EF4-FFF2-40B4-BE49-F238E27FC236}">
                <a16:creationId xmlns:a16="http://schemas.microsoft.com/office/drawing/2014/main" id="{A84F6FD1-F3ED-4367-BB71-7EF39E6C1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355" y="5017847"/>
            <a:ext cx="1333496" cy="48604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90 000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5E4F9A4-FE13-4D43-9491-DCEDEA68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62" y="1739582"/>
            <a:ext cx="1160600" cy="448725"/>
          </a:xfrm>
          <a:prstGeom prst="rect">
            <a:avLst/>
          </a:prstGeom>
          <a:solidFill>
            <a:srgbClr val="00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75F20B9-6F4D-4E7E-8984-4FAF50D04841}"/>
              </a:ext>
            </a:extLst>
          </p:cNvPr>
          <p:cNvGrpSpPr>
            <a:grpSpLocks/>
          </p:cNvGrpSpPr>
          <p:nvPr/>
        </p:nvGrpSpPr>
        <p:grpSpPr bwMode="auto">
          <a:xfrm>
            <a:off x="8110613" y="668601"/>
            <a:ext cx="3151159" cy="4157131"/>
            <a:chOff x="3984" y="1143"/>
            <a:chExt cx="1584" cy="2544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AA5A727-B59C-4044-9E6D-A996CC5823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4" y="1143"/>
              <a:ext cx="1584" cy="2544"/>
              <a:chOff x="240" y="1104"/>
              <a:chExt cx="1584" cy="2544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BAE5D77-5A6A-49E4-A5F4-391065043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1104"/>
                <a:ext cx="1584" cy="25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altLang="en-US" b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7D539FD-4EC3-4C36-98F6-7522D02AE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3238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7F3A91D-C804-4FF7-AE81-381E76715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744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BEB82F78-3887-4DB9-988D-1F2B7D29F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3238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871FB98-3C02-4DD1-BD24-70E451282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1746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1C61FC59-6E00-4E56-9802-3670BD4B8C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736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3BECDDF6-0EAB-4695-90E0-1B765D2F4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2262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2D1EF14-6F3F-4641-954D-BE8170E46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6C81EEF-3B79-45BF-B51B-77D7FD70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" y="1280"/>
                <a:ext cx="624" cy="288"/>
              </a:xfrm>
              <a:prstGeom prst="rect">
                <a:avLst/>
              </a:prstGeom>
              <a:solidFill>
                <a:srgbClr val="0099FF"/>
              </a:solidFill>
              <a:ln w="9525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r>
                  <a:rPr lang="en-US" altLang="en-US" sz="2800" b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</a:t>
                </a:r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65B1DDA-5A86-44C6-9A0C-F8DAF6DDE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767"/>
              <a:ext cx="624" cy="288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2800" b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012425E-42C3-4B22-9A42-A03900FCE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428" y="952506"/>
            <a:ext cx="1281152" cy="496139"/>
          </a:xfrm>
          <a:prstGeom prst="rect">
            <a:avLst/>
          </a:prstGeom>
          <a:solidFill>
            <a:srgbClr val="0099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107" name="Rectangle 106" descr="Parchment">
            <a:extLst>
              <a:ext uri="{FF2B5EF4-FFF2-40B4-BE49-F238E27FC236}">
                <a16:creationId xmlns:a16="http://schemas.microsoft.com/office/drawing/2014/main" id="{C6B48400-61F0-4064-96E0-A702B2F18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1644" y="4940119"/>
            <a:ext cx="1647692" cy="56376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</a:t>
            </a:r>
          </a:p>
        </p:txBody>
      </p:sp>
      <p:sp>
        <p:nvSpPr>
          <p:cNvPr id="140" name="Text Box 67">
            <a:extLst>
              <a:ext uri="{FF2B5EF4-FFF2-40B4-BE49-F238E27FC236}">
                <a16:creationId xmlns:a16="http://schemas.microsoft.com/office/drawing/2014/main" id="{3561C082-9538-49E4-A024-8B9823C3C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175" y="5844909"/>
            <a:ext cx="5259028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</a:t>
            </a:r>
            <a:r>
              <a:rPr lang="en-US" altLang="en-US" sz="2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altLang="en-US" sz="28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3" grpId="0" animBg="1"/>
      <p:bldP spid="104" grpId="0" animBg="1"/>
      <p:bldP spid="106" grpId="0" animBg="1"/>
      <p:bldP spid="107" grpId="0" animBg="1"/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82F7C6-09C3-4D9A-8653-0326F5967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2B9C04-A2F8-4DC1-A5B0-A394F4565728}"/>
              </a:ext>
            </a:extLst>
          </p:cNvPr>
          <p:cNvSpPr txBox="1"/>
          <p:nvPr/>
        </p:nvSpPr>
        <p:spPr>
          <a:xfrm>
            <a:off x="2515172" y="2310079"/>
            <a:ext cx="6924589" cy="1824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HOẠT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ĐỘNG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TẬP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汉仪喵魂体W" panose="00020600040101010101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>
            <a:extLst>
              <a:ext uri="{FF2B5EF4-FFF2-40B4-BE49-F238E27FC236}">
                <a16:creationId xmlns:a16="http://schemas.microsoft.com/office/drawing/2014/main" id="{6C5892AE-E75B-4FED-813F-BEA20516B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657" y="542399"/>
            <a:ext cx="2341573" cy="614889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7030A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lang="en-US" altLang="en-US" sz="2800" dirty="0" err="1">
                <a:solidFill>
                  <a:prstClr val="white"/>
                </a:solidFill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</a:rPr>
              <a:t> 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1A8D4E-0551-4A49-BF3C-2FC09301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36" y="1469408"/>
            <a:ext cx="1003732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99"/>
                </a:solidFill>
              </a:rPr>
              <a:t>a) 10 000 ; 20 000 ; …….. ; ………. ; 50 000; ………. ; ……… ; 80 000 ; ……... ; 100 000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5FEEAA-1EC7-4E5D-9A40-A28B74B5A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9" y="4901017"/>
            <a:ext cx="881164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99"/>
                </a:solidFill>
              </a:rPr>
              <a:t>d) 18 235 ; 18 236 ; ……….. ; ……….. ; ………. ; ………..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7585A2-1744-48D8-A2B1-802BC5AA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9" y="2635044"/>
            <a:ext cx="100567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99"/>
                </a:solidFill>
              </a:rPr>
              <a:t>b) 10 000 ; 11 000 ; 12 000 ; …….. ;……… ; ……… ; 16 000 ; …….  ;……...  ; …….  ;…….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778C88-8257-4F15-9689-712F2CF9D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9" y="3768030"/>
            <a:ext cx="100567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rgbClr val="000099"/>
                </a:solidFill>
              </a:rPr>
              <a:t>c) 18 000 ; 18 100 ; 18 200 ; …….. ; …….. ; …….. ; …….. ; 18 700 ; ……… ; …….. ; ………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837C828F-E05D-4A2A-BE63-A473E7F73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04" y="583781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>
            <a:extLst>
              <a:ext uri="{FF2B5EF4-FFF2-40B4-BE49-F238E27FC236}">
                <a16:creationId xmlns:a16="http://schemas.microsoft.com/office/drawing/2014/main" id="{6C5892AE-E75B-4FED-813F-BEA20516B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657" y="542399"/>
            <a:ext cx="2341573" cy="614889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7030A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5621B4-EC19-45CE-AF6F-41C93275D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156" y="1460307"/>
            <a:ext cx="90379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10 000 ; 20 000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30 000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50 000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80 000 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90 000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100 000 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FE693-F4B2-4A22-85AB-C9DA9FA9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731" y="5262753"/>
            <a:ext cx="9009418" cy="476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18 235 ; 18 236 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18 237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18 238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18 239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18 240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223C6-491C-48A9-8B1F-FBF26553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730" y="2711031"/>
            <a:ext cx="90379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10 000 ; 11 000 ; 12 000 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14 000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16 000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0E2560-3E50-46F9-9E29-B20028ED3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731" y="3961755"/>
            <a:ext cx="90379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18 000 ; 18 100 ; 18 200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18 300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18 400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18 500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18 600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18 700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18 800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18 900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;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19 000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>
            <a:extLst>
              <a:ext uri="{FF2B5EF4-FFF2-40B4-BE49-F238E27FC236}">
                <a16:creationId xmlns:a16="http://schemas.microsoft.com/office/drawing/2014/main" id="{6C5892AE-E75B-4FED-813F-BEA20516B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64" y="542399"/>
            <a:ext cx="7937500" cy="838200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7030A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vạch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Line 46">
            <a:extLst>
              <a:ext uri="{FF2B5EF4-FFF2-40B4-BE49-F238E27FC236}">
                <a16:creationId xmlns:a16="http://schemas.microsoft.com/office/drawing/2014/main" id="{AEDCC9BC-2280-4B4B-B52F-4F99D518A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66" y="3055143"/>
            <a:ext cx="1182369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48">
            <a:extLst>
              <a:ext uri="{FF2B5EF4-FFF2-40B4-BE49-F238E27FC236}">
                <a16:creationId xmlns:a16="http://schemas.microsoft.com/office/drawing/2014/main" id="{FFDE590C-BF6F-4207-B447-28870E6A9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9101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9">
            <a:extLst>
              <a:ext uri="{FF2B5EF4-FFF2-40B4-BE49-F238E27FC236}">
                <a16:creationId xmlns:a16="http://schemas.microsoft.com/office/drawing/2014/main" id="{6135F066-3C48-4B9D-97EC-3F5BA6CB0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855" y="2928402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50">
            <a:extLst>
              <a:ext uri="{FF2B5EF4-FFF2-40B4-BE49-F238E27FC236}">
                <a16:creationId xmlns:a16="http://schemas.microsoft.com/office/drawing/2014/main" id="{27CD1393-6F70-4B9D-963B-B7D5D9B67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44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3">
            <a:extLst>
              <a:ext uri="{FF2B5EF4-FFF2-40B4-BE49-F238E27FC236}">
                <a16:creationId xmlns:a16="http://schemas.microsoft.com/office/drawing/2014/main" id="{968656DA-AABC-425D-9BEE-C49F79629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1458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57">
            <a:extLst>
              <a:ext uri="{FF2B5EF4-FFF2-40B4-BE49-F238E27FC236}">
                <a16:creationId xmlns:a16="http://schemas.microsoft.com/office/drawing/2014/main" id="{915CB023-01A8-435E-8224-ADD24060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270" y="3341192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37D6C23C-58FB-4017-8C6B-FC8F5A60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6466" y="3300283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5" name="Text Box 61">
            <a:extLst>
              <a:ext uri="{FF2B5EF4-FFF2-40B4-BE49-F238E27FC236}">
                <a16:creationId xmlns:a16="http://schemas.microsoft.com/office/drawing/2014/main" id="{61E5E34F-2540-45FE-9C15-CEC6DD92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386" y="3377002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6" name="Text Box 62">
            <a:extLst>
              <a:ext uri="{FF2B5EF4-FFF2-40B4-BE49-F238E27FC236}">
                <a16:creationId xmlns:a16="http://schemas.microsoft.com/office/drawing/2014/main" id="{29D9EBD8-C87B-4CC4-8DCD-4DE00BE3B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78" y="3281744"/>
            <a:ext cx="1135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40 000</a:t>
            </a:r>
          </a:p>
        </p:txBody>
      </p:sp>
      <p:sp>
        <p:nvSpPr>
          <p:cNvPr id="17" name="Line 48">
            <a:extLst>
              <a:ext uri="{FF2B5EF4-FFF2-40B4-BE49-F238E27FC236}">
                <a16:creationId xmlns:a16="http://schemas.microsoft.com/office/drawing/2014/main" id="{0D4CE468-0D96-4432-8EFD-30113A393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8011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54">
            <a:extLst>
              <a:ext uri="{FF2B5EF4-FFF2-40B4-BE49-F238E27FC236}">
                <a16:creationId xmlns:a16="http://schemas.microsoft.com/office/drawing/2014/main" id="{00663221-33C8-4166-AF16-DD1C57F16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8297" y="2928402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54">
            <a:extLst>
              <a:ext uri="{FF2B5EF4-FFF2-40B4-BE49-F238E27FC236}">
                <a16:creationId xmlns:a16="http://schemas.microsoft.com/office/drawing/2014/main" id="{36E56458-6292-419A-ADCF-D4D22F754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10756" y="2928402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0A4E1E07-727E-4E90-BA6E-AC978519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458" y="3349482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id="{818DDB99-9C35-4292-878E-CD4E8E7B4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244" y="3377003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4" name="Text Box 61">
            <a:extLst>
              <a:ext uri="{FF2B5EF4-FFF2-40B4-BE49-F238E27FC236}">
                <a16:creationId xmlns:a16="http://schemas.microsoft.com/office/drawing/2014/main" id="{AB5D7821-5CEC-4693-9069-D81A3D81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304" y="3393939"/>
            <a:ext cx="1400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</a:t>
            </a:r>
          </a:p>
        </p:txBody>
      </p:sp>
      <p:pic>
        <p:nvPicPr>
          <p:cNvPr id="26" name="btnInknoeActivity">
            <a:extLst>
              <a:ext uri="{FF2B5EF4-FFF2-40B4-BE49-F238E27FC236}">
                <a16:creationId xmlns:a16="http://schemas.microsoft.com/office/drawing/2014/main" id="{C5FA1AFE-56AC-423C-93F1-9746A59CE1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92" y="5649384"/>
            <a:ext cx="2219546" cy="571500"/>
          </a:xfrm>
          <a:prstGeom prst="rect">
            <a:avLst/>
          </a:prstGeom>
        </p:spPr>
      </p:pic>
      <p:sp>
        <p:nvSpPr>
          <p:cNvPr id="27" name="Cloud Callout 57">
            <a:extLst>
              <a:ext uri="{FF2B5EF4-FFF2-40B4-BE49-F238E27FC236}">
                <a16:creationId xmlns:a16="http://schemas.microsoft.com/office/drawing/2014/main" id="{7BAE2090-E168-43BA-B937-AFE752EEB744}"/>
              </a:ext>
            </a:extLst>
          </p:cNvPr>
          <p:cNvSpPr/>
          <p:nvPr/>
        </p:nvSpPr>
        <p:spPr>
          <a:xfrm>
            <a:off x="7549929" y="1157293"/>
            <a:ext cx="4415829" cy="1688180"/>
          </a:xfrm>
          <a:prstGeom prst="cloudCallout">
            <a:avLst>
              <a:gd name="adj1" fmla="val -25292"/>
              <a:gd name="adj2" fmla="val 87529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131161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vi-VN" sz="2800" kern="0" dirty="0">
                <a:solidFill>
                  <a:prstClr val="white"/>
                </a:solidFill>
                <a:latin typeface="Arial" panose="020B0604020202020204" pitchFamily="34" charset="0"/>
              </a:rPr>
              <a:t>SGK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vi-VN" sz="2800" kern="0" dirty="0">
                <a:solidFill>
                  <a:prstClr val="white"/>
                </a:solidFill>
                <a:latin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phút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9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>
            <a:extLst>
              <a:ext uri="{FF2B5EF4-FFF2-40B4-BE49-F238E27FC236}">
                <a16:creationId xmlns:a16="http://schemas.microsoft.com/office/drawing/2014/main" id="{6C5892AE-E75B-4FED-813F-BEA20516B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364" y="542399"/>
            <a:ext cx="7937500" cy="838200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7030A0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vạch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3" name="Line 46">
            <a:extLst>
              <a:ext uri="{FF2B5EF4-FFF2-40B4-BE49-F238E27FC236}">
                <a16:creationId xmlns:a16="http://schemas.microsoft.com/office/drawing/2014/main" id="{AEDCC9BC-2280-4B4B-B52F-4F99D518A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666" y="3055143"/>
            <a:ext cx="1182369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Line 48">
            <a:extLst>
              <a:ext uri="{FF2B5EF4-FFF2-40B4-BE49-F238E27FC236}">
                <a16:creationId xmlns:a16="http://schemas.microsoft.com/office/drawing/2014/main" id="{FFDE590C-BF6F-4207-B447-28870E6A9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9101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49">
            <a:extLst>
              <a:ext uri="{FF2B5EF4-FFF2-40B4-BE49-F238E27FC236}">
                <a16:creationId xmlns:a16="http://schemas.microsoft.com/office/drawing/2014/main" id="{6135F066-3C48-4B9D-97EC-3F5BA6CB0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2580" y="2928402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Line 50">
            <a:extLst>
              <a:ext uri="{FF2B5EF4-FFF2-40B4-BE49-F238E27FC236}">
                <a16:creationId xmlns:a16="http://schemas.microsoft.com/office/drawing/2014/main" id="{27CD1393-6F70-4B9D-963B-B7D5D9B67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44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Line 53">
            <a:extLst>
              <a:ext uri="{FF2B5EF4-FFF2-40B4-BE49-F238E27FC236}">
                <a16:creationId xmlns:a16="http://schemas.microsoft.com/office/drawing/2014/main" id="{968656DA-AABC-425D-9BEE-C49F79629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711458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 Box 57">
            <a:extLst>
              <a:ext uri="{FF2B5EF4-FFF2-40B4-BE49-F238E27FC236}">
                <a16:creationId xmlns:a16="http://schemas.microsoft.com/office/drawing/2014/main" id="{915CB023-01A8-435E-8224-ADD24060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270" y="3341192"/>
            <a:ext cx="1174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58">
            <a:extLst>
              <a:ext uri="{FF2B5EF4-FFF2-40B4-BE49-F238E27FC236}">
                <a16:creationId xmlns:a16="http://schemas.microsoft.com/office/drawing/2014/main" id="{37D6C23C-58FB-4017-8C6B-FC8F5A60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280" y="3300283"/>
            <a:ext cx="12644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1">
            <a:extLst>
              <a:ext uri="{FF2B5EF4-FFF2-40B4-BE49-F238E27FC236}">
                <a16:creationId xmlns:a16="http://schemas.microsoft.com/office/drawing/2014/main" id="{61E5E34F-2540-45FE-9C15-CEC6DD92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317" y="3377002"/>
            <a:ext cx="1161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80 000</a:t>
            </a:r>
          </a:p>
        </p:txBody>
      </p:sp>
      <p:sp>
        <p:nvSpPr>
          <p:cNvPr id="16" name="Text Box 62">
            <a:extLst>
              <a:ext uri="{FF2B5EF4-FFF2-40B4-BE49-F238E27FC236}">
                <a16:creationId xmlns:a16="http://schemas.microsoft.com/office/drawing/2014/main" id="{29D9EBD8-C87B-4CC4-8DCD-4DE00BE3B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78" y="3281744"/>
            <a:ext cx="11358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40 000</a:t>
            </a:r>
          </a:p>
        </p:txBody>
      </p:sp>
      <p:sp>
        <p:nvSpPr>
          <p:cNvPr id="17" name="Line 48">
            <a:extLst>
              <a:ext uri="{FF2B5EF4-FFF2-40B4-BE49-F238E27FC236}">
                <a16:creationId xmlns:a16="http://schemas.microsoft.com/office/drawing/2014/main" id="{0D4CE468-0D96-4432-8EFD-30113A393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8011" y="2938194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54">
            <a:extLst>
              <a:ext uri="{FF2B5EF4-FFF2-40B4-BE49-F238E27FC236}">
                <a16:creationId xmlns:a16="http://schemas.microsoft.com/office/drawing/2014/main" id="{00663221-33C8-4166-AF16-DD1C57F16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8297" y="2928402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Line 54">
            <a:extLst>
              <a:ext uri="{FF2B5EF4-FFF2-40B4-BE49-F238E27FC236}">
                <a16:creationId xmlns:a16="http://schemas.microsoft.com/office/drawing/2014/main" id="{36E56458-6292-419A-ADCF-D4D22F754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10756" y="2928402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62">
            <a:extLst>
              <a:ext uri="{FF2B5EF4-FFF2-40B4-BE49-F238E27FC236}">
                <a16:creationId xmlns:a16="http://schemas.microsoft.com/office/drawing/2014/main" id="{0A4E1E07-727E-4E90-BA6E-AC978519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457" y="3349482"/>
            <a:ext cx="1161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61">
            <a:extLst>
              <a:ext uri="{FF2B5EF4-FFF2-40B4-BE49-F238E27FC236}">
                <a16:creationId xmlns:a16="http://schemas.microsoft.com/office/drawing/2014/main" id="{818DDB99-9C35-4292-878E-CD4E8E7B4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175" y="3377003"/>
            <a:ext cx="1161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90 000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1">
            <a:extLst>
              <a:ext uri="{FF2B5EF4-FFF2-40B4-BE49-F238E27FC236}">
                <a16:creationId xmlns:a16="http://schemas.microsoft.com/office/drawing/2014/main" id="{AB5D7821-5CEC-4693-9069-D81A3D815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7304" y="3393939"/>
            <a:ext cx="1400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34116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>
            <a:extLst>
              <a:ext uri="{FF2B5EF4-FFF2-40B4-BE49-F238E27FC236}">
                <a16:creationId xmlns:a16="http://schemas.microsoft.com/office/drawing/2014/main" id="{84E4FFBA-529F-4194-AFA5-A9D327DA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429" y="561494"/>
            <a:ext cx="2550903" cy="783219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5" name="Group 227">
            <a:extLst>
              <a:ext uri="{FF2B5EF4-FFF2-40B4-BE49-F238E27FC236}">
                <a16:creationId xmlns:a16="http://schemas.microsoft.com/office/drawing/2014/main" id="{FA3279C3-E7BF-43D9-A6C4-356F61CF2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63886"/>
              </p:ext>
            </p:extLst>
          </p:nvPr>
        </p:nvGraphicFramePr>
        <p:xfrm>
          <a:off x="1652911" y="1425001"/>
          <a:ext cx="8173609" cy="4712782"/>
        </p:xfrm>
        <a:graphic>
          <a:graphicData uri="http://schemas.openxmlformats.org/drawingml/2006/table">
            <a:tbl>
              <a:tblPr/>
              <a:tblGrid>
                <a:gridCol w="3004454">
                  <a:extLst>
                    <a:ext uri="{9D8B030D-6E8A-4147-A177-3AD203B41FA5}">
                      <a16:colId xmlns:a16="http://schemas.microsoft.com/office/drawing/2014/main" val="2386577566"/>
                    </a:ext>
                  </a:extLst>
                </a:gridCol>
                <a:gridCol w="2191767">
                  <a:extLst>
                    <a:ext uri="{9D8B030D-6E8A-4147-A177-3AD203B41FA5}">
                      <a16:colId xmlns:a16="http://schemas.microsoft.com/office/drawing/2014/main" val="3715214873"/>
                    </a:ext>
                  </a:extLst>
                </a:gridCol>
                <a:gridCol w="2977388">
                  <a:extLst>
                    <a:ext uri="{9D8B030D-6E8A-4147-A177-3AD203B41FA5}">
                      <a16:colId xmlns:a16="http://schemas.microsoft.com/office/drawing/2014/main" val="1445118803"/>
                    </a:ext>
                  </a:extLst>
                </a:gridCol>
              </a:tblGrid>
              <a:tr h="9703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05702"/>
                  </a:ext>
                </a:extLst>
              </a:tr>
              <a:tr h="7527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12 534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11181"/>
                  </a:ext>
                </a:extLst>
              </a:tr>
              <a:tr h="7549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43 905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96592"/>
                  </a:ext>
                </a:extLst>
              </a:tr>
              <a:tr h="7549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62 370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98272"/>
                  </a:ext>
                </a:extLst>
              </a:tr>
              <a:tr h="7527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39 999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4121"/>
                  </a:ext>
                </a:extLst>
              </a:tr>
              <a:tr h="7270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99 999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89059"/>
                  </a:ext>
                </a:extLst>
              </a:tr>
            </a:tbl>
          </a:graphicData>
        </a:graphic>
      </p:graphicFrame>
      <p:sp>
        <p:nvSpPr>
          <p:cNvPr id="6" name="Cloud Callout 57">
            <a:extLst>
              <a:ext uri="{FF2B5EF4-FFF2-40B4-BE49-F238E27FC236}">
                <a16:creationId xmlns:a16="http://schemas.microsoft.com/office/drawing/2014/main" id="{580BB24E-8F8E-460D-9F82-E687549A1287}"/>
              </a:ext>
            </a:extLst>
          </p:cNvPr>
          <p:cNvSpPr/>
          <p:nvPr/>
        </p:nvSpPr>
        <p:spPr>
          <a:xfrm>
            <a:off x="8417670" y="0"/>
            <a:ext cx="4029810" cy="1839304"/>
          </a:xfrm>
          <a:prstGeom prst="cloudCallout">
            <a:avLst>
              <a:gd name="adj1" fmla="val -25292"/>
              <a:gd name="adj2" fmla="val 87529"/>
            </a:avLst>
          </a:prstGeom>
          <a:solidFill>
            <a:schemeClr val="accent1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131161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con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SGK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phút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6AA9207E-0477-46F5-B543-B68E4D7F92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58" y="543299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>
            <a:extLst>
              <a:ext uri="{FF2B5EF4-FFF2-40B4-BE49-F238E27FC236}">
                <a16:creationId xmlns:a16="http://schemas.microsoft.com/office/drawing/2014/main" id="{84E4FFBA-529F-4194-AFA5-A9D327DA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429" y="561494"/>
            <a:ext cx="2550903" cy="783219"/>
          </a:xfrm>
          <a:prstGeom prst="roundRect">
            <a:avLst/>
          </a:prstGeom>
          <a:solidFill>
            <a:schemeClr val="accent2"/>
          </a:solidFill>
          <a:ln w="9525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</a:rPr>
              <a:t>3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5" name="Group 227">
            <a:extLst>
              <a:ext uri="{FF2B5EF4-FFF2-40B4-BE49-F238E27FC236}">
                <a16:creationId xmlns:a16="http://schemas.microsoft.com/office/drawing/2014/main" id="{FA3279C3-E7BF-43D9-A6C4-356F61CF2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5017"/>
              </p:ext>
            </p:extLst>
          </p:nvPr>
        </p:nvGraphicFramePr>
        <p:xfrm>
          <a:off x="1652911" y="1425001"/>
          <a:ext cx="8173609" cy="4712782"/>
        </p:xfrm>
        <a:graphic>
          <a:graphicData uri="http://schemas.openxmlformats.org/drawingml/2006/table">
            <a:tbl>
              <a:tblPr/>
              <a:tblGrid>
                <a:gridCol w="3004454">
                  <a:extLst>
                    <a:ext uri="{9D8B030D-6E8A-4147-A177-3AD203B41FA5}">
                      <a16:colId xmlns:a16="http://schemas.microsoft.com/office/drawing/2014/main" val="2386577566"/>
                    </a:ext>
                  </a:extLst>
                </a:gridCol>
                <a:gridCol w="2191767">
                  <a:extLst>
                    <a:ext uri="{9D8B030D-6E8A-4147-A177-3AD203B41FA5}">
                      <a16:colId xmlns:a16="http://schemas.microsoft.com/office/drawing/2014/main" val="3715214873"/>
                    </a:ext>
                  </a:extLst>
                </a:gridCol>
                <a:gridCol w="2977388">
                  <a:extLst>
                    <a:ext uri="{9D8B030D-6E8A-4147-A177-3AD203B41FA5}">
                      <a16:colId xmlns:a16="http://schemas.microsoft.com/office/drawing/2014/main" val="1445118803"/>
                    </a:ext>
                  </a:extLst>
                </a:gridCol>
              </a:tblGrid>
              <a:tr h="9703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liền</a:t>
                      </a: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05702"/>
                  </a:ext>
                </a:extLst>
              </a:tr>
              <a:tr h="7527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12 533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12 534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12 535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11181"/>
                  </a:ext>
                </a:extLst>
              </a:tr>
              <a:tr h="7549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43 904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43 905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43 906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696592"/>
                  </a:ext>
                </a:extLst>
              </a:tr>
              <a:tr h="75495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62 369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62 370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62371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98272"/>
                  </a:ext>
                </a:extLst>
              </a:tr>
              <a:tr h="75273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39 998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39 999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54121"/>
                  </a:ext>
                </a:extLst>
              </a:tr>
              <a:tr h="72701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99 998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99 999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89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7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0D5E6340-5F18-4F00-B833-52BBC92CB977}"/>
              </a:ext>
            </a:extLst>
          </p:cNvPr>
          <p:cNvSpPr/>
          <p:nvPr/>
        </p:nvSpPr>
        <p:spPr>
          <a:xfrm>
            <a:off x="692284" y="2071216"/>
            <a:ext cx="3759106" cy="230623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3855FB1B-E0C8-4F64-B9F1-629B5A35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48" y="267195"/>
            <a:ext cx="10744200" cy="919401"/>
          </a:xfrm>
          <a:prstGeom prst="roundRect">
            <a:avLst/>
          </a:prstGeom>
          <a:solidFill>
            <a:srgbClr val="A4F8FA"/>
          </a:solidFill>
          <a:ln w="19050" cmpd="dbl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4: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5000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xem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đá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sân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bao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chỗ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/>
                <a:ea typeface="微软雅黑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Arial"/>
                <a:ea typeface="微软雅黑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873A3B-B8A8-4C44-907E-F061E3BD7D08}"/>
              </a:ext>
            </a:extLst>
          </p:cNvPr>
          <p:cNvCxnSpPr>
            <a:cxnSpLocks/>
          </p:cNvCxnSpPr>
          <p:nvPr/>
        </p:nvCxnSpPr>
        <p:spPr>
          <a:xfrm flipV="1">
            <a:off x="7268366" y="662470"/>
            <a:ext cx="3198596" cy="1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167EE5-96B2-495C-9047-BB45081EC70D}"/>
              </a:ext>
            </a:extLst>
          </p:cNvPr>
          <p:cNvCxnSpPr>
            <a:cxnSpLocks/>
          </p:cNvCxnSpPr>
          <p:nvPr/>
        </p:nvCxnSpPr>
        <p:spPr>
          <a:xfrm>
            <a:off x="4451390" y="662470"/>
            <a:ext cx="2184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49A77A-23DB-4309-9B94-4E995F66F36F}"/>
              </a:ext>
            </a:extLst>
          </p:cNvPr>
          <p:cNvCxnSpPr>
            <a:cxnSpLocks/>
          </p:cNvCxnSpPr>
          <p:nvPr/>
        </p:nvCxnSpPr>
        <p:spPr>
          <a:xfrm>
            <a:off x="4225783" y="1037533"/>
            <a:ext cx="51322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8">
            <a:extLst>
              <a:ext uri="{FF2B5EF4-FFF2-40B4-BE49-F238E27FC236}">
                <a16:creationId xmlns:a16="http://schemas.microsoft.com/office/drawing/2014/main" id="{316FAB94-0463-4C37-A998-1CCF22AB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346" y="21635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Tóm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tắt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: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9D731F96-55DD-419B-BE98-DF103BDD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84" y="2648423"/>
            <a:ext cx="3533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:  7000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AB591427-E245-4A59-8CB4-20DA9336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84" y="3576935"/>
            <a:ext cx="3682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     :  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sp>
        <p:nvSpPr>
          <p:cNvPr id="10" name="Cloud Callout 20">
            <a:extLst>
              <a:ext uri="{FF2B5EF4-FFF2-40B4-BE49-F238E27FC236}">
                <a16:creationId xmlns:a16="http://schemas.microsoft.com/office/drawing/2014/main" id="{89DE8917-3BBF-434B-99AA-034C5BD65CC2}"/>
              </a:ext>
            </a:extLst>
          </p:cNvPr>
          <p:cNvSpPr/>
          <p:nvPr/>
        </p:nvSpPr>
        <p:spPr>
          <a:xfrm>
            <a:off x="6033948" y="2722269"/>
            <a:ext cx="5505450" cy="197485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800" kern="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phút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F600BC90-E978-47C1-AB5F-FA59D3B3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84" y="3105623"/>
            <a:ext cx="3759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Arial" charset="0"/>
                <a:ea typeface="微软雅黑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charset="0"/>
                <a:ea typeface="微软雅黑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charset="0"/>
                <a:ea typeface="微软雅黑"/>
              </a:rPr>
              <a:t>ngồi</a:t>
            </a:r>
            <a:r>
              <a:rPr lang="en-US" sz="2400" dirty="0">
                <a:solidFill>
                  <a:srgbClr val="002060"/>
                </a:solidFill>
                <a:latin typeface="Arial" charset="0"/>
                <a:ea typeface="微软雅黑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: 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5000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pic>
        <p:nvPicPr>
          <p:cNvPr id="15" name="btnInknoeActivity">
            <a:extLst>
              <a:ext uri="{FF2B5EF4-FFF2-40B4-BE49-F238E27FC236}">
                <a16:creationId xmlns:a16="http://schemas.microsoft.com/office/drawing/2014/main" id="{B575250B-F6CF-4053-A73E-6BA9FAB2D0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684" y="585937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88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82F7C6-09C3-4D9A-8653-0326F5967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5CE0BE-CBF9-4DB4-9864-ACA5C57D91B7}"/>
              </a:ext>
            </a:extLst>
          </p:cNvPr>
          <p:cNvSpPr txBox="1"/>
          <p:nvPr/>
        </p:nvSpPr>
        <p:spPr>
          <a:xfrm>
            <a:off x="2868081" y="2644170"/>
            <a:ext cx="69245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汉仪喵魂体W" panose="00020600040101010101" pitchFamily="18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汉仪喵魂体W" panose="00020600040101010101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0D5E6340-5F18-4F00-B833-52BBC92CB977}"/>
              </a:ext>
            </a:extLst>
          </p:cNvPr>
          <p:cNvSpPr/>
          <p:nvPr/>
        </p:nvSpPr>
        <p:spPr>
          <a:xfrm>
            <a:off x="692284" y="2071216"/>
            <a:ext cx="3759106" cy="230623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3855FB1B-E0C8-4F64-B9F1-629B5A35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48" y="267195"/>
            <a:ext cx="10744200" cy="919401"/>
          </a:xfrm>
          <a:prstGeom prst="roundRect">
            <a:avLst/>
          </a:prstGeom>
          <a:solidFill>
            <a:srgbClr val="A4F8FA"/>
          </a:solidFill>
          <a:ln w="19050" cmpd="dbl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4: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7000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5000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873A3B-B8A8-4C44-907E-F061E3BD7D08}"/>
              </a:ext>
            </a:extLst>
          </p:cNvPr>
          <p:cNvCxnSpPr>
            <a:cxnSpLocks/>
          </p:cNvCxnSpPr>
          <p:nvPr/>
        </p:nvCxnSpPr>
        <p:spPr>
          <a:xfrm flipV="1">
            <a:off x="7268366" y="662470"/>
            <a:ext cx="3198596" cy="1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167EE5-96B2-495C-9047-BB45081EC70D}"/>
              </a:ext>
            </a:extLst>
          </p:cNvPr>
          <p:cNvCxnSpPr>
            <a:cxnSpLocks/>
          </p:cNvCxnSpPr>
          <p:nvPr/>
        </p:nvCxnSpPr>
        <p:spPr>
          <a:xfrm>
            <a:off x="4451390" y="662470"/>
            <a:ext cx="2184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49A77A-23DB-4309-9B94-4E995F66F36F}"/>
              </a:ext>
            </a:extLst>
          </p:cNvPr>
          <p:cNvCxnSpPr>
            <a:cxnSpLocks/>
          </p:cNvCxnSpPr>
          <p:nvPr/>
        </p:nvCxnSpPr>
        <p:spPr>
          <a:xfrm>
            <a:off x="4225783" y="1037533"/>
            <a:ext cx="51322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8">
            <a:extLst>
              <a:ext uri="{FF2B5EF4-FFF2-40B4-BE49-F238E27FC236}">
                <a16:creationId xmlns:a16="http://schemas.microsoft.com/office/drawing/2014/main" id="{316FAB94-0463-4C37-A998-1CCF22AB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346" y="21635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Tóm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tắt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: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9D731F96-55DD-419B-BE98-DF103BDD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84" y="2648423"/>
            <a:ext cx="3533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Có         :  7000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sp>
        <p:nvSpPr>
          <p:cNvPr id="9" name="Text Box 31">
            <a:extLst>
              <a:ext uri="{FF2B5EF4-FFF2-40B4-BE49-F238E27FC236}">
                <a16:creationId xmlns:a16="http://schemas.microsoft.com/office/drawing/2014/main" id="{AB591427-E245-4A59-8CB4-20DA9336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84" y="3576935"/>
            <a:ext cx="3682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     :   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?</a:t>
            </a:r>
          </a:p>
        </p:txBody>
      </p:sp>
      <p:sp>
        <p:nvSpPr>
          <p:cNvPr id="13" name="Text Box 29">
            <a:extLst>
              <a:ext uri="{FF2B5EF4-FFF2-40B4-BE49-F238E27FC236}">
                <a16:creationId xmlns:a16="http://schemas.microsoft.com/office/drawing/2014/main" id="{F600BC90-E978-47C1-AB5F-FA59D3B3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284" y="3105623"/>
            <a:ext cx="3759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:   5000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BB73F77-2C4D-4709-B9B2-53E0B9CDF59C}"/>
              </a:ext>
            </a:extLst>
          </p:cNvPr>
          <p:cNvSpPr/>
          <p:nvPr/>
        </p:nvSpPr>
        <p:spPr>
          <a:xfrm>
            <a:off x="5825245" y="1931787"/>
            <a:ext cx="6100866" cy="26402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D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D68649C4-E213-473B-86F8-92D7CA15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306" y="2024071"/>
            <a:ext cx="4081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Bài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: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3E2D7992-30BE-43EE-81CB-132283BC7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245" y="2533902"/>
            <a:ext cx="5734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: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F00B91C5-DD97-4D2C-BF05-58FF9DD8F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4803" y="3772579"/>
            <a:ext cx="5977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: 2000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F1589760-3EBC-41A9-8549-01729823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247" y="3174375"/>
            <a:ext cx="6100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7000 – 5000 = 2000 (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ngồi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微软雅黑"/>
                <a:cs typeface="+mn-cs"/>
              </a:rPr>
              <a:t>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3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82F7C6-09C3-4D9A-8653-0326F5967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B6777FFB-661E-440E-8096-036F79B529FB}"/>
              </a:ext>
            </a:extLst>
          </p:cNvPr>
          <p:cNvSpPr txBox="1">
            <a:spLocks/>
          </p:cNvSpPr>
          <p:nvPr/>
        </p:nvSpPr>
        <p:spPr>
          <a:xfrm>
            <a:off x="3423786" y="297067"/>
            <a:ext cx="5344427" cy="92227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>
            <a:defPPr>
              <a:defRPr lang="zh-CN"/>
            </a:defPPr>
            <a:lvl1pPr algn="ctr">
              <a:defRPr kern="0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pPr marL="0" marR="0" lvl="0" indent="0" algn="ctr" defTabSz="12137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16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rPr>
              <a:t>Củng</a:t>
            </a:r>
            <a:r>
              <a:rPr kumimoji="0" lang="en-US" altLang="zh-CN" sz="50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rPr>
              <a:t> </a:t>
            </a:r>
            <a:r>
              <a:rPr kumimoji="0" lang="en-US" altLang="zh-CN" sz="5016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rPr>
              <a:t>cố</a:t>
            </a:r>
            <a:r>
              <a:rPr kumimoji="0" lang="en-US" altLang="zh-CN" sz="50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rPr>
              <a:t> - </a:t>
            </a:r>
            <a:r>
              <a:rPr kumimoji="0" lang="en-US" altLang="zh-CN" sz="5016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rPr>
              <a:t>Dặn</a:t>
            </a:r>
            <a:r>
              <a:rPr kumimoji="0" lang="en-US" altLang="zh-CN" sz="5016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rPr>
              <a:t> </a:t>
            </a:r>
            <a:r>
              <a:rPr kumimoji="0" lang="en-US" altLang="zh-CN" sz="5016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</a:rPr>
              <a:t>dò</a:t>
            </a:r>
            <a:endParaRPr kumimoji="0" lang="en-US" altLang="zh-CN" sz="5016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0769F7-2093-4BCD-B282-ECA9D861C785}"/>
              </a:ext>
            </a:extLst>
          </p:cNvPr>
          <p:cNvSpPr txBox="1"/>
          <p:nvPr/>
        </p:nvSpPr>
        <p:spPr>
          <a:xfrm>
            <a:off x="2690169" y="2096540"/>
            <a:ext cx="7520631" cy="21717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Hoàn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Chuẩn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sánh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trong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phạm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vi 100 000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38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D6B445F-048F-43ED-B320-F7ABBB57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17481"/>
            <a:ext cx="5554134" cy="12939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</a:rPr>
              <a:t>Câu</a:t>
            </a:r>
            <a:r>
              <a:rPr lang="en-US" altLang="en-US" sz="2800" dirty="0">
                <a:solidFill>
                  <a:srgbClr val="00B050"/>
                </a:solidFill>
              </a:rPr>
              <a:t> 1: </a:t>
            </a:r>
            <a:r>
              <a:rPr lang="en-US" altLang="en-US" sz="2800" dirty="0" err="1">
                <a:solidFill>
                  <a:schemeClr val="bg1"/>
                </a:solidFill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lớn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nhất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các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số</a:t>
            </a:r>
            <a:endParaRPr lang="en-US" altLang="en-US" sz="2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</a:rPr>
              <a:t> 71 058 ; 72 102 ; 72 156 </a:t>
            </a:r>
            <a:r>
              <a:rPr lang="en-US" altLang="en-US" sz="2800" dirty="0" err="1">
                <a:solidFill>
                  <a:schemeClr val="bg1"/>
                </a:solidFill>
              </a:rPr>
              <a:t>là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</a:rPr>
              <a:t>số</a:t>
            </a:r>
            <a:r>
              <a:rPr lang="en-US" altLang="en-US" sz="2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C05FE2E-AA31-427A-9A7A-453F9148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258" y="1972840"/>
            <a:ext cx="2305095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</a:rPr>
              <a:t>A: 71 058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FCFFEB5-EE78-43B7-A0A8-F29E3A0D7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539" y="3270253"/>
            <a:ext cx="1974354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</a:rPr>
              <a:t>B: 72 102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AA8F9D4-EC6B-4116-A124-1C84A50B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900" y="4567666"/>
            <a:ext cx="1838167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FF0066"/>
                </a:solidFill>
              </a:rPr>
              <a:t>C: 72 156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8E74C307-CAAB-4073-9697-7389533AC0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427" y="486079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D6B445F-048F-43ED-B320-F7ABBB57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417481"/>
            <a:ext cx="5554134" cy="12939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71 058 ; 72 102 ; 72 156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AA8F9D4-EC6B-4116-A124-1C84A50B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900" y="4567666"/>
            <a:ext cx="1838167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C: 72 156</a:t>
            </a:r>
          </a:p>
        </p:txBody>
      </p:sp>
    </p:spTree>
    <p:extLst>
      <p:ext uri="{BB962C8B-B14F-4D97-AF65-F5344CB8AC3E}">
        <p14:creationId xmlns:p14="http://schemas.microsoft.com/office/powerpoint/2010/main" val="28206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D6B445F-048F-43ED-B320-F7ABBB57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929" y="550342"/>
            <a:ext cx="6041597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C05FE2E-AA31-427A-9A7A-453F9148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75" y="1972840"/>
            <a:ext cx="2078835" cy="5788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A:  </a:t>
            </a:r>
            <a:r>
              <a:rPr lang="en-US" altLang="en-US" sz="2800" dirty="0">
                <a:solidFill>
                  <a:srgbClr val="FF0066"/>
                </a:solidFill>
              </a:rPr>
              <a:t>90 000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FCFFEB5-EE78-43B7-A0A8-F29E3A0D7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75" y="3294572"/>
            <a:ext cx="2078835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99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99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AA8F9D4-EC6B-4116-A124-1C84A50B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700" y="4567666"/>
            <a:ext cx="2078835" cy="578882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C: 99 991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B1994561-7793-48C9-8E93-4658D064FD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94" y="548005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BD6B445F-048F-43ED-B320-F7ABBB57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929" y="550342"/>
            <a:ext cx="6041597" cy="57888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FCFFEB5-EE78-43B7-A0A8-F29E3A0D7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75" y="3294572"/>
            <a:ext cx="2078835" cy="578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B: 99 999</a:t>
            </a:r>
          </a:p>
        </p:txBody>
      </p:sp>
    </p:spTree>
    <p:extLst>
      <p:ext uri="{BB962C8B-B14F-4D97-AF65-F5344CB8AC3E}">
        <p14:creationId xmlns:p14="http://schemas.microsoft.com/office/powerpoint/2010/main" val="393873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Kids And School Bus Frame Stock Vector - Imag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5"/>
          <a:stretch/>
        </p:blipFill>
        <p:spPr bwMode="auto">
          <a:xfrm>
            <a:off x="1821345" y="195547"/>
            <a:ext cx="8549309" cy="646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C39AE3-BB4B-4561-A332-EADD373FF112}"/>
              </a:ext>
            </a:extLst>
          </p:cNvPr>
          <p:cNvSpPr txBox="1"/>
          <p:nvPr/>
        </p:nvSpPr>
        <p:spPr>
          <a:xfrm>
            <a:off x="2774002" y="3429000"/>
            <a:ext cx="7348803" cy="97466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100 000 –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alt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1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/>
          <a:srcRect r="17206"/>
          <a:stretch/>
        </p:blipFill>
        <p:spPr>
          <a:xfrm>
            <a:off x="1210933" y="126250"/>
            <a:ext cx="10046505" cy="6586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1234BB-EEA4-40FC-993D-D6E8DD3A02C0}"/>
              </a:ext>
            </a:extLst>
          </p:cNvPr>
          <p:cNvGrpSpPr/>
          <p:nvPr/>
        </p:nvGrpSpPr>
        <p:grpSpPr>
          <a:xfrm>
            <a:off x="337767" y="307297"/>
            <a:ext cx="9125961" cy="2915875"/>
            <a:chOff x="441490" y="409165"/>
            <a:chExt cx="12231240" cy="3883913"/>
          </a:xfrm>
        </p:grpSpPr>
        <p:sp>
          <p:nvSpPr>
            <p:cNvPr id="6" name="TextBox 1"/>
            <p:cNvSpPr txBox="1">
              <a:spLocks noChangeArrowheads="1"/>
            </p:cNvSpPr>
            <p:nvPr/>
          </p:nvSpPr>
          <p:spPr bwMode="auto">
            <a:xfrm>
              <a:off x="1828168" y="409165"/>
              <a:ext cx="10276981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Thứ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sáu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ngày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25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tháng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3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năm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2022</a:t>
              </a:r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156187" y="1353546"/>
              <a:ext cx="8068150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Toán</a:t>
              </a:r>
              <a:r>
                <a:rPr kumimoji="0" lang="vi-V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: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HP001 5 hàng" panose="020B0603050302020204" pitchFamily="34" charset="0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441490" y="2268592"/>
              <a:ext cx="12231240" cy="110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100 000 – </a:t>
              </a: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altLang="en-US" sz="3500" b="1" dirty="0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3500" b="1" dirty="0" err="1">
                  <a:solidFill>
                    <a:srgbClr val="CC0099"/>
                  </a:solidFill>
                  <a:latin typeface="HP001 5 hàng" panose="020B0603050302020204" pitchFamily="34" charset="0"/>
                  <a:cs typeface="Arial" panose="020B0604020202020204" pitchFamily="34" charset="0"/>
                </a:rPr>
                <a:t>tập</a:t>
              </a:r>
              <a:endPara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974686" y="3268191"/>
              <a:ext cx="7983946" cy="102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382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HP001 5 hàng 1 ô ly" panose="020B06030503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88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">
            <a:extLst>
              <a:ext uri="{FF2B5EF4-FFF2-40B4-BE49-F238E27FC236}">
                <a16:creationId xmlns:a16="http://schemas.microsoft.com/office/drawing/2014/main" id="{EA6EB616-BBDB-4982-9CD5-30EACD749046}"/>
              </a:ext>
            </a:extLst>
          </p:cNvPr>
          <p:cNvSpPr txBox="1"/>
          <p:nvPr/>
        </p:nvSpPr>
        <p:spPr>
          <a:xfrm rot="16200000">
            <a:off x="5665113" y="-1985008"/>
            <a:ext cx="861774" cy="5445756"/>
          </a:xfrm>
          <a:prstGeom prst="rect">
            <a:avLst/>
          </a:prstGeom>
          <a:solidFill>
            <a:srgbClr val="7FB763"/>
          </a:solidFill>
        </p:spPr>
        <p:txBody>
          <a:bodyPr vert="eaVert" wrap="square" rtlCol="0">
            <a:spAutoFit/>
          </a:bodyPr>
          <a:lstStyle/>
          <a:p>
            <a:pPr algn="ctr" defTabSz="914217"/>
            <a:r>
              <a:rPr lang="vi-VN" altLang="zh-CN" sz="4400" spc="600" dirty="0">
                <a:solidFill>
                  <a:srgbClr val="FFFFFF"/>
                </a:solidFill>
                <a:ea typeface="华文新魏" panose="02010800040101010101" pitchFamily="2" charset="-122"/>
              </a:rPr>
              <a:t>Mục tiêu bài học</a:t>
            </a:r>
            <a:endParaRPr lang="en-US" altLang="zh-CN" sz="4400" spc="600" dirty="0">
              <a:solidFill>
                <a:srgbClr val="FFFFFF"/>
              </a:solidFill>
              <a:ea typeface="华文新魏" panose="02010800040101010101" pitchFamily="2" charset="-122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2D6BBABF-A1A1-4032-8B92-AFC328B0F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1568232"/>
            <a:ext cx="3834555" cy="415523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AC8C4C94-C4AE-403F-AC7F-0FEED5CAD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6" y="1652896"/>
            <a:ext cx="4293867" cy="4117029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BEBE632C-ED19-4CFE-9281-ED14FC66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6" y="1652895"/>
            <a:ext cx="3574223" cy="4032363"/>
          </a:xfrm>
          <a:prstGeom prst="rect">
            <a:avLst/>
          </a:prstGeom>
        </p:spPr>
      </p:pic>
      <p:sp>
        <p:nvSpPr>
          <p:cNvPr id="11" name="Hexagon 10">
            <a:extLst>
              <a:ext uri="{FF2B5EF4-FFF2-40B4-BE49-F238E27FC236}">
                <a16:creationId xmlns:a16="http://schemas.microsoft.com/office/drawing/2014/main" id="{107428B6-9A18-47A1-81F1-D25DC887345D}"/>
              </a:ext>
            </a:extLst>
          </p:cNvPr>
          <p:cNvSpPr/>
          <p:nvPr/>
        </p:nvSpPr>
        <p:spPr>
          <a:xfrm>
            <a:off x="1654843" y="1517618"/>
            <a:ext cx="801093" cy="742441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sz="35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1A7F4697-B562-4F6F-946C-7CEE1D6612C8}"/>
              </a:ext>
            </a:extLst>
          </p:cNvPr>
          <p:cNvSpPr/>
          <p:nvPr/>
        </p:nvSpPr>
        <p:spPr>
          <a:xfrm>
            <a:off x="5788365" y="1568232"/>
            <a:ext cx="801093" cy="742441"/>
          </a:xfrm>
          <a:prstGeom prst="hexagon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sz="35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C53E4F8-9611-4EAE-BDCE-878EA43D54DC}"/>
              </a:ext>
            </a:extLst>
          </p:cNvPr>
          <p:cNvSpPr/>
          <p:nvPr/>
        </p:nvSpPr>
        <p:spPr>
          <a:xfrm>
            <a:off x="9681684" y="1517618"/>
            <a:ext cx="801093" cy="742441"/>
          </a:xfrm>
          <a:prstGeom prst="hexagon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>
              <a:defRPr/>
            </a:pPr>
            <a:r>
              <a:rPr lang="en-US" sz="3599" kern="0" dirty="0">
                <a:solidFill>
                  <a:prstClr val="white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id="{44C2BA8C-AA12-4F19-A121-77B324333FAA}"/>
              </a:ext>
            </a:extLst>
          </p:cNvPr>
          <p:cNvSpPr txBox="1"/>
          <p:nvPr/>
        </p:nvSpPr>
        <p:spPr>
          <a:xfrm>
            <a:off x="696475" y="2310673"/>
            <a:ext cx="2883886" cy="3092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biết số 100 000 (một trăm nghìn – một chục vạn)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00E7BACE-83DA-46DB-A60F-0E4E33FD8B07}"/>
              </a:ext>
            </a:extLst>
          </p:cNvPr>
          <p:cNvSpPr txBox="1"/>
          <p:nvPr/>
        </p:nvSpPr>
        <p:spPr>
          <a:xfrm>
            <a:off x="4515286" y="2503838"/>
            <a:ext cx="35742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liền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pt-PT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zh-CN" altLang="en-US" sz="36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文本框 4">
            <a:extLst>
              <a:ext uri="{FF2B5EF4-FFF2-40B4-BE49-F238E27FC236}">
                <a16:creationId xmlns:a16="http://schemas.microsoft.com/office/drawing/2014/main" id="{E97B1212-10BF-4DA6-8E10-123630A5177D}"/>
              </a:ext>
            </a:extLst>
          </p:cNvPr>
          <p:cNvSpPr txBox="1"/>
          <p:nvPr/>
        </p:nvSpPr>
        <p:spPr>
          <a:xfrm>
            <a:off x="8795182" y="2702543"/>
            <a:ext cx="2574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17">
              <a:defRPr/>
            </a:pPr>
            <a:r>
              <a:rPr lang="pt-PT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 bày sạch đẹp, cẩn thận khi làm bài.</a:t>
            </a:r>
            <a:endParaRPr lang="zh-CN" altLang="en-US" sz="36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8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7457515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true,&quot;HasMinimizeMode&quot;:false,&quot;TimerValue&quot;:&quot;04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806</Words>
  <Application>Microsoft Office PowerPoint</Application>
  <PresentationFormat>Widescreen</PresentationFormat>
  <Paragraphs>144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HP001 5 hàng</vt:lpstr>
      <vt:lpstr>HP001 5 hàng 1 ô ly</vt:lpstr>
      <vt:lpstr>ITC Avant Garde Std Bk</vt:lpstr>
      <vt:lpstr>23_Office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Windows</cp:lastModifiedBy>
  <cp:revision>458</cp:revision>
  <dcterms:created xsi:type="dcterms:W3CDTF">2018-02-23T07:21:00Z</dcterms:created>
  <dcterms:modified xsi:type="dcterms:W3CDTF">2022-03-20T16:01:59Z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CE362F7923114B63B68AFE71D7C2E639</vt:lpwstr>
  </property>
  <property fmtid="{D5CDD505-2E9C-101B-9397-08002B2CF9AE}" pid="3" name="KSOProductBuildVer">
    <vt:lpwstr>1033-11.2.0.10258</vt:lpwstr>
  </property>
</Properties>
</file>