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  <p:sldMasterId id="2147483977" r:id="rId2"/>
    <p:sldMasterId id="2147484266" r:id="rId3"/>
    <p:sldMasterId id="2147484759" r:id="rId4"/>
    <p:sldMasterId id="2147484876" r:id="rId5"/>
    <p:sldMasterId id="2147484995" r:id="rId6"/>
    <p:sldMasterId id="2147485007" r:id="rId7"/>
    <p:sldMasterId id="2147485051" r:id="rId8"/>
  </p:sldMasterIdLst>
  <p:notesMasterIdLst>
    <p:notesMasterId r:id="rId34"/>
  </p:notesMasterIdLst>
  <p:sldIdLst>
    <p:sldId id="411" r:id="rId9"/>
    <p:sldId id="496" r:id="rId10"/>
    <p:sldId id="497" r:id="rId11"/>
    <p:sldId id="473" r:id="rId12"/>
    <p:sldId id="481" r:id="rId13"/>
    <p:sldId id="472" r:id="rId14"/>
    <p:sldId id="474" r:id="rId15"/>
    <p:sldId id="475" r:id="rId16"/>
    <p:sldId id="476" r:id="rId17"/>
    <p:sldId id="389" r:id="rId18"/>
    <p:sldId id="492" r:id="rId19"/>
    <p:sldId id="495" r:id="rId20"/>
    <p:sldId id="498" r:id="rId21"/>
    <p:sldId id="499" r:id="rId22"/>
    <p:sldId id="500" r:id="rId23"/>
    <p:sldId id="494" r:id="rId24"/>
    <p:sldId id="491" r:id="rId25"/>
    <p:sldId id="501" r:id="rId26"/>
    <p:sldId id="490" r:id="rId27"/>
    <p:sldId id="488" r:id="rId28"/>
    <p:sldId id="487" r:id="rId29"/>
    <p:sldId id="489" r:id="rId30"/>
    <p:sldId id="502" r:id="rId31"/>
    <p:sldId id="470" r:id="rId32"/>
    <p:sldId id="407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xp sp2 Full" initials="o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BFCC6"/>
    <a:srgbClr val="003300"/>
    <a:srgbClr val="FF00FF"/>
    <a:srgbClr val="ACDDDC"/>
    <a:srgbClr val="F2B0F0"/>
    <a:srgbClr val="0000FF"/>
    <a:srgbClr val="F1C9F9"/>
    <a:srgbClr val="AEECB4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8" autoAdjust="0"/>
    <p:restoredTop sz="83992" autoAdjust="0"/>
  </p:normalViewPr>
  <p:slideViewPr>
    <p:cSldViewPr>
      <p:cViewPr varScale="1">
        <p:scale>
          <a:sx n="54" d="100"/>
          <a:sy n="54" d="100"/>
        </p:scale>
        <p:origin x="90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C9D1-B8B1-4985-A543-DE4710D230CB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4851-0E6E-495D-9FB9-BF636D70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1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64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842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23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994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9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8C73AC2-4FF3-463E-8886-A6A0A3ACDF98}" type="slidenum">
              <a:rPr lang="zh-CN" alt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878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6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4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82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6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0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20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9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749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808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162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50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911CDC-89DC-4F1C-B90E-172B0131A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217164-8FB7-459F-B20C-4B62FF51E7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C2527E-59B7-4466-A51B-4234E506A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777DC-E463-4F3E-B920-F00F044FE8EF}" type="slidenum">
              <a:rPr lang="en-US" alt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39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</a:rPr>
              <a:t>hptt://violet.vn/lieupq71</a:t>
            </a: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F02DA-00CB-4A3D-995E-FDC40795117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0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14214672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0518039"/>
      </p:ext>
    </p:extLst>
  </p:cSld>
  <p:clrMapOvr>
    <a:masterClrMapping/>
  </p:clrMapOvr>
  <p:transition advClick="0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09259496"/>
      </p:ext>
    </p:extLst>
  </p:cSld>
  <p:clrMapOvr>
    <a:masterClrMapping/>
  </p:clrMapOvr>
  <p:transition advClick="0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52247699"/>
      </p:ext>
    </p:extLst>
  </p:cSld>
  <p:clrMapOvr>
    <a:masterClrMapping/>
  </p:clrMapOvr>
  <p:transition advClick="0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8178314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6886837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6755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84613731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64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5584462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7354372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3255735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73261309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3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43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4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9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5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9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92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25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9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8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74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4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260352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4" y="190503"/>
            <a:ext cx="49831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1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6" y="4965701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3889373" y="7845426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600">
                <a:solidFill>
                  <a:prstClr val="white"/>
                </a:solidFill>
              </a:rPr>
              <a:t>Contents_N</a:t>
            </a:r>
            <a:endParaRPr lang="zh-CN" altLang="en-US" sz="2600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779960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95475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17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6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55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2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4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19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97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3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67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9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2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46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5FAD-705A-4D25-B5B9-F5E437BD96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320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99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45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6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32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26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589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4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805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59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609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22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2118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2FD29E-B43C-4E20-B0E7-E811605DB795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699C7F-D945-498F-98BD-755407A09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58882"/>
      </p:ext>
    </p:extLst>
  </p:cSld>
  <p:clrMapOvr>
    <a:masterClrMapping/>
  </p:clrMapOvr>
  <p:transition spd="med" advClick="0" advTm="4000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70DEE3-033A-4E91-B9E8-D895549E3251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B61E1D-4C33-4317-9473-00EB773927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93678"/>
      </p:ext>
    </p:extLst>
  </p:cSld>
  <p:clrMapOvr>
    <a:masterClrMapping/>
  </p:clrMapOvr>
  <p:transition spd="med" advClick="0" advTm="4000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31AF36-B4FC-4934-AA21-48098D6539ED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344CDE-E9F1-471D-A9FC-3F98B5C960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40340"/>
      </p:ext>
    </p:extLst>
  </p:cSld>
  <p:clrMapOvr>
    <a:masterClrMapping/>
  </p:clrMapOvr>
  <p:transition spd="med" advClick="0" advTm="4000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436C1C-6641-4F23-BEED-9AC8D41DB6BC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7DA0AA-8857-45BF-9255-AA90B4BF77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7164"/>
      </p:ext>
    </p:extLst>
  </p:cSld>
  <p:clrMapOvr>
    <a:masterClrMapping/>
  </p:clrMapOvr>
  <p:transition spd="med" advClick="0" advTm="4000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90B13F-5302-4E7B-8701-A0FCCC7231DC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EEC7D5-0BA7-4337-9083-B935EF5A0D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059445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5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F259BE-361B-4042-A044-B3A14259B628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C75246-6BB4-4CDD-B211-933519609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785170"/>
      </p:ext>
    </p:extLst>
  </p:cSld>
  <p:clrMapOvr>
    <a:masterClrMapping/>
  </p:clrMapOvr>
  <p:transition spd="med" advClick="0" advTm="400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EFFDB5-F52F-4471-AC18-2718541C3F0F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16264D-5C9A-44B2-9445-93369A8E1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29071"/>
      </p:ext>
    </p:extLst>
  </p:cSld>
  <p:clrMapOvr>
    <a:masterClrMapping/>
  </p:clrMapOvr>
  <p:transition spd="med" advClick="0" advTm="400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B4505F-D71A-481A-AA50-D17035B1811B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3D3C59-6031-4996-B868-D4B1E0082C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965492"/>
      </p:ext>
    </p:extLst>
  </p:cSld>
  <p:clrMapOvr>
    <a:masterClrMapping/>
  </p:clrMapOvr>
  <p:transition spd="med" advClick="0" advTm="400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2ECBAC-489D-449E-88D4-415C3AD891F6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2A3E96-2AD8-4BE3-8158-E76A8505FC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06329"/>
      </p:ext>
    </p:extLst>
  </p:cSld>
  <p:clrMapOvr>
    <a:masterClrMapping/>
  </p:clrMapOvr>
  <p:transition spd="med" advClick="0" advTm="400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5847A2-CF42-4DA0-897A-7C74C55B3362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085052-3B6E-413E-893F-C2638AADFD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435882"/>
      </p:ext>
    </p:extLst>
  </p:cSld>
  <p:clrMapOvr>
    <a:masterClrMapping/>
  </p:clrMapOvr>
  <p:transition spd="med" advClick="0" advTm="400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F78908-7759-4950-962A-7A2C63601AF8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B5709F-8978-4CC5-878B-24CE1EE48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640371"/>
      </p:ext>
    </p:extLst>
  </p:cSld>
  <p:clrMapOvr>
    <a:masterClrMapping/>
  </p:clrMapOvr>
  <p:transition spd="med" advClick="0" advTm="400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67303-6C0A-4407-B5D7-EC6D33B3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CA727430-E26A-4BF2-80DE-7EC188D50079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155F5-66BC-4E0D-B4C7-306B6932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4473C-BC19-44DC-AC0C-1B82728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2E4B0EBF-4050-4CC1-BA0F-E36460EB7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29521"/>
      </p:ext>
    </p:extLst>
  </p:cSld>
  <p:clrMapOvr>
    <a:masterClrMapping/>
  </p:clrMapOvr>
  <p:transition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975B6-A212-49D5-A971-AEE473FB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D13CF742-4A07-4F5A-837C-E6C2A30CC76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086C1-5C2E-430D-9790-48FE0680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DA18-F069-43F8-8505-7BFC3D7A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5A0345A9-E681-41BD-BEAC-9AF166208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486403"/>
      </p:ext>
    </p:extLst>
  </p:cSld>
  <p:clrMapOvr>
    <a:masterClrMapping/>
  </p:clrMapOvr>
  <p:transition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5DDF1-080E-44C6-B33F-3FBF0510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0E8D81D0-1DFC-4772-A000-007AF11B2DED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59C7-996E-451C-9C92-EE40BC81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DE217-1967-4DEB-9F3C-92C229E9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7121BA62-F2BC-4716-81DD-4D954EA83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860885"/>
      </p:ext>
    </p:extLst>
  </p:cSld>
  <p:clrMapOvr>
    <a:masterClrMapping/>
  </p:clrMapOvr>
  <p:transition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502F15-DC37-4F8B-BFF6-69A1A3BA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BC7AC67D-78CA-44B3-AF87-6FDE6CC2593B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EF2119-322C-4B8B-B169-DD8849B2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43CBE7-0EC5-423F-9C7F-C4F7E3F0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D64CDECC-6080-4EC0-840C-7F8E40203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50219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86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B9B78B-E6B5-4B20-9CD8-C22E7AB1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8FEE8FB9-641A-4430-9E22-CE7A446D69A4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DB5761-2F99-442C-A240-54B8CBF7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0913DB-D08D-42C7-B587-B968C3DF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AB0A09C1-A2F6-4489-995F-E7A308CBB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706958"/>
      </p:ext>
    </p:extLst>
  </p:cSld>
  <p:clrMapOvr>
    <a:masterClrMapping/>
  </p:clrMapOvr>
  <p:transition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76D3EBA-6915-4EC4-9BD3-ABF632C1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1C194AF5-B4D9-4001-87A2-F2D0DD902F0F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6CCEE1-F2D4-40DF-9550-0789E96F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54CBC5-AB4D-46A9-A5E7-86D97873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2C850175-6F44-477E-9F86-F7EC6017D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951336"/>
      </p:ext>
    </p:extLst>
  </p:cSld>
  <p:clrMapOvr>
    <a:masterClrMapping/>
  </p:clrMapOvr>
  <p:transition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571FD3-F90B-4BA2-8654-C0F11442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A733CD6B-9219-4BA7-A0B7-2AB168E72F1E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49FC16-58EC-46DB-913C-2AB206B9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FCD938-0A25-4A68-8D21-59CD0FBB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031DADA1-6CDB-4934-A222-B6F198DFC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77822"/>
      </p:ext>
    </p:extLst>
  </p:cSld>
  <p:clrMapOvr>
    <a:masterClrMapping/>
  </p:clrMapOvr>
  <p:transition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AB729D-F063-4F6C-B8B7-06CC74DE7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0C26BF53-4FA2-45F2-A69C-81C99C007257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60F318-EC10-4C04-8BBF-55638DAD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154C9D-E3ED-4562-9B26-C52C4DDB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4961B02C-AB60-409E-819F-C9611AA87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24521"/>
      </p:ext>
    </p:extLst>
  </p:cSld>
  <p:clrMapOvr>
    <a:masterClrMapping/>
  </p:clrMapOvr>
  <p:transition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6041F3-D49F-459E-9A1A-620008E5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12694675-8FF3-4C12-9B43-8271C7582273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CFA6AB-8F42-4448-8FA0-A5A4E04F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A1DEFF-C03C-4B61-87EE-217BC867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49F90E58-CE7F-4AD9-96FB-896E86DE4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225430"/>
      </p:ext>
    </p:extLst>
  </p:cSld>
  <p:clrMapOvr>
    <a:masterClrMapping/>
  </p:clrMapOvr>
  <p:transition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395D-EBF5-4BF8-8BCE-BB72499A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29140EBA-A60B-49DE-BA84-6045C2F88CD1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03AE9-8862-4C5C-9389-EAF3A899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AA95-E00B-4913-A7AB-E70A5FEF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02FBA4FC-142B-4487-9D76-FA678CD4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60761"/>
      </p:ext>
    </p:extLst>
  </p:cSld>
  <p:clrMapOvr>
    <a:masterClrMapping/>
  </p:clrMapOvr>
  <p:transition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E50D8-5C3B-42FC-B5F9-B7864FF1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fld id="{AAC836CF-767D-46D5-9FDB-8651BE5E752C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CD8AD-F802-4829-B32B-2ABA8280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BA76-122E-4153-82BF-67BE457E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2900">
              <a:defRPr b="0"/>
            </a:lvl1pPr>
          </a:lstStyle>
          <a:p>
            <a:fld id="{E7249F87-C7E3-4D56-B97A-A72215018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743643"/>
      </p:ext>
    </p:extLst>
  </p:cSld>
  <p:clrMapOvr>
    <a:masterClrMapping/>
  </p:clrMapOvr>
  <p:transition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171CD309-16C9-4691-9A63-7FD7EEDCFD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818" y="220664"/>
            <a:ext cx="11614149" cy="6238875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D8F9A4D-52BC-49FB-8841-45761AAE5A32}"/>
                </a:ext>
              </a:extLst>
            </p:cNvPr>
            <p:cNvSpPr/>
            <p:nvPr/>
          </p:nvSpPr>
          <p:spPr>
            <a:xfrm>
              <a:off x="661380" y="219519"/>
              <a:ext cx="8068625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7257F6E8-4EDD-4C50-80B8-7600CD501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A0DF01B-C9B1-4CF2-BA41-EDF5EA14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453"/>
                <a:ext cx="569787" cy="300943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A93A9236-E651-44B7-8AE0-F701604FE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2257"/>
                <a:ext cx="569787" cy="300943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D894A612-2563-4BF7-B022-C6D19F30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867" y="4447340"/>
              <a:ext cx="569787" cy="308253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BEB49BA1-0678-4C72-9CD0-16E1EBC93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6B393C42-03E1-4A9D-A55F-8412B537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1800992"/>
                <a:ext cx="569787" cy="300943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AE9135F3-62BE-492F-AA32-131760BA8A22}"/>
                  </a:ext>
                </a:extLst>
              </p:cNvPr>
              <p:cNvSpPr/>
              <p:nvPr/>
            </p:nvSpPr>
            <p:spPr>
              <a:xfrm>
                <a:off x="8341867" y="1719359"/>
                <a:ext cx="569787" cy="30338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06FD6A8-A392-4AD4-8CAF-28C7C25B3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949C8583-5E72-4DDD-9377-7167D1C5B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263680"/>
                <a:ext cx="568235" cy="308253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3591970E-EF43-4F38-9410-DBB4F9B2A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524" y="1183267"/>
                <a:ext cx="568235" cy="308253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1123F3B-FFF3-4DC2-80AE-BF22441D29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1C82F7E4-8FD5-4B5D-91F1-DD01A5857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686162"/>
                <a:ext cx="569787" cy="308253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8A547695-EEF9-43C5-B67B-2C787BBE2856}"/>
                  </a:ext>
                </a:extLst>
              </p:cNvPr>
              <p:cNvSpPr/>
              <p:nvPr/>
            </p:nvSpPr>
            <p:spPr>
              <a:xfrm>
                <a:off x="8341867" y="606967"/>
                <a:ext cx="569787" cy="3070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C51649D-4754-419F-B0CF-667C06DCE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5A9520E3-8B32-4878-94CE-507E95390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2205"/>
                <a:ext cx="569787" cy="300943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21165877-EF88-4B18-A5BF-B2850272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281792"/>
                <a:ext cx="569787" cy="300943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D137A2F1-E85F-437E-97B1-B3C520866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63E693F6-9E9A-41AB-974F-3CF01F641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867" y="2361741"/>
                <a:ext cx="569787" cy="300943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AAD09CAF-DAF6-4EFD-9451-D62C3BD83A6B}"/>
                  </a:ext>
                </a:extLst>
              </p:cNvPr>
              <p:cNvSpPr/>
              <p:nvPr/>
            </p:nvSpPr>
            <p:spPr>
              <a:xfrm>
                <a:off x="8341867" y="2283764"/>
                <a:ext cx="569787" cy="2997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BAEA3E0-9401-4A52-A14B-21189876BA82}"/>
                </a:ext>
              </a:extLst>
            </p:cNvPr>
            <p:cNvSpPr/>
            <p:nvPr/>
          </p:nvSpPr>
          <p:spPr>
            <a:xfrm>
              <a:off x="8341867" y="4368144"/>
              <a:ext cx="569787" cy="308254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0D8D1B6E-1A83-4FF5-9CA9-0DFC779F2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099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5A76448E-90BF-499A-8B5C-E7BC78AF1F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8484" y="5645151"/>
            <a:ext cx="615949" cy="538163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26F80158-6FD8-45BB-A3C0-FCC57F530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47483646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8E114222-F801-4F4F-9AB2-F60CE439F678}"/>
                </a:ext>
              </a:extLst>
            </p:cNvPr>
            <p:cNvSpPr/>
            <p:nvPr/>
          </p:nvSpPr>
          <p:spPr>
            <a:xfrm>
              <a:off x="2655430" y="2306832"/>
              <a:ext cx="94657" cy="7406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6C001906-ADFC-4C5F-9A91-B94C190C8E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6934" y="427038"/>
            <a:ext cx="404284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66C45E1A-8195-4418-9C31-8F3FA8A731DE}"/>
                </a:ext>
              </a:extLst>
            </p:cNvPr>
            <p:cNvSpPr/>
            <p:nvPr/>
          </p:nvSpPr>
          <p:spPr>
            <a:xfrm>
              <a:off x="3286590" y="2402257"/>
              <a:ext cx="205946" cy="201319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BF6186CC-D75C-49E9-9696-FBB58E055ACE}"/>
                </a:ext>
              </a:extLst>
            </p:cNvPr>
            <p:cNvSpPr/>
            <p:nvPr/>
          </p:nvSpPr>
          <p:spPr>
            <a:xfrm>
              <a:off x="3303371" y="2402257"/>
              <a:ext cx="192216" cy="213092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C610F4FE-EA0A-4EC9-92FB-212539E1B1F4}"/>
                </a:ext>
              </a:extLst>
            </p:cNvPr>
            <p:cNvSpPr/>
            <p:nvPr/>
          </p:nvSpPr>
          <p:spPr>
            <a:xfrm>
              <a:off x="3396427" y="2372825"/>
              <a:ext cx="10679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EFB7D667-2D0E-4D16-A026-92D190999884}"/>
                </a:ext>
              </a:extLst>
            </p:cNvPr>
            <p:cNvSpPr/>
            <p:nvPr/>
          </p:nvSpPr>
          <p:spPr>
            <a:xfrm>
              <a:off x="3243875" y="2495264"/>
              <a:ext cx="285273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8C0ED9C5-3E4A-4D7E-B63C-4311A417EF99}"/>
                </a:ext>
              </a:extLst>
            </p:cNvPr>
            <p:cNvSpPr/>
            <p:nvPr/>
          </p:nvSpPr>
          <p:spPr>
            <a:xfrm>
              <a:off x="3339983" y="2378711"/>
              <a:ext cx="105260" cy="269603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B16F3B8A-F8CE-435C-B356-861338DD6154}"/>
                </a:ext>
              </a:extLst>
            </p:cNvPr>
            <p:cNvSpPr/>
            <p:nvPr/>
          </p:nvSpPr>
          <p:spPr>
            <a:xfrm>
              <a:off x="3266758" y="2458768"/>
              <a:ext cx="268492" cy="9536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F31E2783-1930-480D-B2FB-08425902257B}"/>
                </a:ext>
              </a:extLst>
            </p:cNvPr>
            <p:cNvSpPr/>
            <p:nvPr/>
          </p:nvSpPr>
          <p:spPr>
            <a:xfrm>
              <a:off x="3275911" y="2451704"/>
              <a:ext cx="257813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8D27AEDB-EE52-4685-90AE-FD7F41DDDF3A}"/>
                </a:ext>
              </a:extLst>
            </p:cNvPr>
            <p:cNvSpPr/>
            <p:nvPr/>
          </p:nvSpPr>
          <p:spPr>
            <a:xfrm>
              <a:off x="3329304" y="2385775"/>
              <a:ext cx="120517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2C7D80CC-6D60-4925-974F-81F472503975}"/>
                </a:ext>
              </a:extLst>
            </p:cNvPr>
            <p:cNvSpPr/>
            <p:nvPr/>
          </p:nvSpPr>
          <p:spPr>
            <a:xfrm>
              <a:off x="3327779" y="2438754"/>
              <a:ext cx="134246" cy="134213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21666213-D778-49CC-9272-6AAA6E889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290" y="2469364"/>
              <a:ext cx="71699" cy="71815"/>
            </a:xfrm>
            <a:custGeom>
              <a:avLst/>
              <a:gdLst>
                <a:gd name="T0" fmla="*/ 2147483646 w 2883"/>
                <a:gd name="T1" fmla="*/ 2147483646 h 2858"/>
                <a:gd name="T2" fmla="*/ 2147483646 w 2883"/>
                <a:gd name="T3" fmla="*/ 2147483646 h 2858"/>
                <a:gd name="T4" fmla="*/ 2147483646 w 2883"/>
                <a:gd name="T5" fmla="*/ 2147483646 h 2858"/>
                <a:gd name="T6" fmla="*/ 2147483646 w 2883"/>
                <a:gd name="T7" fmla="*/ 2147483646 h 2858"/>
                <a:gd name="T8" fmla="*/ 2147483646 w 2883"/>
                <a:gd name="T9" fmla="*/ 2147483646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51E67F6A-60C5-42D9-8693-8D8836BCF6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1" y="1042988"/>
            <a:ext cx="230716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09F54AD1-A893-472A-8FDE-D1EC9370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2147483646 w 6667"/>
                <a:gd name="T1" fmla="*/ 2147483646 h 6743"/>
                <a:gd name="T2" fmla="*/ 2147483646 w 6667"/>
                <a:gd name="T3" fmla="*/ 2147483646 h 6743"/>
                <a:gd name="T4" fmla="*/ 2147483646 w 6667"/>
                <a:gd name="T5" fmla="*/ 2147483646 h 6743"/>
                <a:gd name="T6" fmla="*/ 2147483646 w 6667"/>
                <a:gd name="T7" fmla="*/ 2147483646 h 6743"/>
                <a:gd name="T8" fmla="*/ 2147483646 w 6667"/>
                <a:gd name="T9" fmla="*/ 2147483646 h 6743"/>
                <a:gd name="T10" fmla="*/ 2147483646 w 6667"/>
                <a:gd name="T11" fmla="*/ 2147483646 h 6743"/>
                <a:gd name="T12" fmla="*/ 2147483646 w 6667"/>
                <a:gd name="T13" fmla="*/ 2147483646 h 6743"/>
                <a:gd name="T14" fmla="*/ 2147483646 w 6667"/>
                <a:gd name="T15" fmla="*/ 2147483646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25DA0910-57CD-4E87-A738-59EC6B438CC9}"/>
                </a:ext>
              </a:extLst>
            </p:cNvPr>
            <p:cNvSpPr/>
            <p:nvPr/>
          </p:nvSpPr>
          <p:spPr>
            <a:xfrm>
              <a:off x="5009474" y="2103569"/>
              <a:ext cx="51991" cy="43618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30A36327-588E-4E67-BC8E-03CB77A0C27E}"/>
              </a:ext>
            </a:extLst>
          </p:cNvPr>
          <p:cNvSpPr>
            <a:spLocks/>
          </p:cNvSpPr>
          <p:nvPr userDrawn="1"/>
        </p:nvSpPr>
        <p:spPr bwMode="auto">
          <a:xfrm>
            <a:off x="2055285" y="6262689"/>
            <a:ext cx="165100" cy="111125"/>
          </a:xfrm>
          <a:custGeom>
            <a:avLst/>
            <a:gdLst>
              <a:gd name="T0" fmla="*/ 2147483646 w 4765"/>
              <a:gd name="T1" fmla="*/ 2147483646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2147483646 h 3248"/>
              <a:gd name="T8" fmla="*/ 2147483646 w 4765"/>
              <a:gd name="T9" fmla="*/ 2147483646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0928B35E-1A7D-478F-A47D-029555B34911}"/>
              </a:ext>
            </a:extLst>
          </p:cNvPr>
          <p:cNvSpPr/>
          <p:nvPr userDrawn="1"/>
        </p:nvSpPr>
        <p:spPr>
          <a:xfrm>
            <a:off x="10996085" y="6183313"/>
            <a:ext cx="120649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38570" tIns="38570" rIns="38570" bIns="38570" anchor="ctr"/>
          <a:lstStyle/>
          <a:p>
            <a:pPr>
              <a:defRPr/>
            </a:pPr>
            <a:endParaRPr sz="1350" b="1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55E27434-DA3E-466D-B842-133591FDE8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034" y="5192714"/>
            <a:ext cx="23071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8FFE2F18-E4D3-4DC6-A62C-D029881E0189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C6750DCC-8477-41CB-9761-B18D38985E26}"/>
                </a:ext>
              </a:extLst>
            </p:cNvPr>
            <p:cNvSpPr/>
            <p:nvPr/>
          </p:nvSpPr>
          <p:spPr>
            <a:xfrm>
              <a:off x="5009473" y="2105230"/>
              <a:ext cx="51990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7752F31A-9C85-4C45-B857-A8BFCED1D590}"/>
              </a:ext>
            </a:extLst>
          </p:cNvPr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7588EA84-B978-4AFC-AB8A-559608FFEC95}"/>
              </a:ext>
            </a:extLst>
          </p:cNvPr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3A5BF82E-1224-4475-B105-D06E80CADACE}"/>
              </a:ext>
            </a:extLst>
          </p:cNvPr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C38A0449-7150-4824-A207-B9AF0D326053}"/>
              </a:ext>
            </a:extLst>
          </p:cNvPr>
          <p:cNvSpPr>
            <a:spLocks/>
          </p:cNvSpPr>
          <p:nvPr userDrawn="1"/>
        </p:nvSpPr>
        <p:spPr bwMode="auto">
          <a:xfrm>
            <a:off x="524934" y="947739"/>
            <a:ext cx="4656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9CD79A6E-D945-4C5F-B212-D489806E3C98}"/>
              </a:ext>
            </a:extLst>
          </p:cNvPr>
          <p:cNvSpPr>
            <a:spLocks/>
          </p:cNvSpPr>
          <p:nvPr userDrawn="1"/>
        </p:nvSpPr>
        <p:spPr bwMode="auto">
          <a:xfrm>
            <a:off x="201084" y="915989"/>
            <a:ext cx="44873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1AC3C9F2-DF86-4B75-B5BC-48CDA58A928A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1497013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8D66A354-2C81-4D1B-BD0C-96F346D562F5}"/>
              </a:ext>
            </a:extLst>
          </p:cNvPr>
          <p:cNvSpPr>
            <a:spLocks/>
          </p:cNvSpPr>
          <p:nvPr userDrawn="1"/>
        </p:nvSpPr>
        <p:spPr bwMode="auto">
          <a:xfrm>
            <a:off x="198967" y="1522414"/>
            <a:ext cx="448733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C8E1415-96F0-421D-BC5B-E92550A1E9F3}"/>
              </a:ext>
            </a:extLst>
          </p:cNvPr>
          <p:cNvSpPr>
            <a:spLocks/>
          </p:cNvSpPr>
          <p:nvPr userDrawn="1"/>
        </p:nvSpPr>
        <p:spPr bwMode="auto">
          <a:xfrm>
            <a:off x="222251" y="1601789"/>
            <a:ext cx="4656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FFDA9C7-0D1B-45BC-BA94-F09C1C88B402}"/>
              </a:ext>
            </a:extLst>
          </p:cNvPr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734E53A8-AE73-4569-AC81-12C2373A3E41}"/>
              </a:ext>
            </a:extLst>
          </p:cNvPr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27BC2125-98D9-418E-85D5-30C4248B4317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917A7FDE-F53C-485C-A750-F492002B6A35}"/>
              </a:ext>
            </a:extLst>
          </p:cNvPr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D554162-6758-499A-A5B4-5266E528FF3D}"/>
              </a:ext>
            </a:extLst>
          </p:cNvPr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6AC2467-9A3F-4467-AA2D-117966432FF8}"/>
              </a:ext>
            </a:extLst>
          </p:cNvPr>
          <p:cNvSpPr>
            <a:spLocks/>
          </p:cNvSpPr>
          <p:nvPr userDrawn="1"/>
        </p:nvSpPr>
        <p:spPr bwMode="auto">
          <a:xfrm>
            <a:off x="522818" y="2173289"/>
            <a:ext cx="44449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FF6CC7D1-C3F3-4BEB-9DC3-6466C1EECADB}"/>
              </a:ext>
            </a:extLst>
          </p:cNvPr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3C0A8D49-9D25-475B-9709-7F843C19D40D}"/>
              </a:ext>
            </a:extLst>
          </p:cNvPr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7E140CB0-A794-4084-88C4-D41CDF469672}"/>
              </a:ext>
            </a:extLst>
          </p:cNvPr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416C76A5-9BC9-411D-8F07-5CC5525EEE37}"/>
              </a:ext>
            </a:extLst>
          </p:cNvPr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85C30A04-DF91-43CD-858F-5BCDB7D7F6F9}"/>
              </a:ext>
            </a:extLst>
          </p:cNvPr>
          <p:cNvSpPr>
            <a:spLocks/>
          </p:cNvSpPr>
          <p:nvPr userDrawn="1"/>
        </p:nvSpPr>
        <p:spPr bwMode="auto">
          <a:xfrm>
            <a:off x="520701" y="2789239"/>
            <a:ext cx="4656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7AE2613-72B2-430D-9791-DD186F390E69}"/>
              </a:ext>
            </a:extLst>
          </p:cNvPr>
          <p:cNvSpPr>
            <a:spLocks/>
          </p:cNvSpPr>
          <p:nvPr userDrawn="1"/>
        </p:nvSpPr>
        <p:spPr bwMode="auto">
          <a:xfrm>
            <a:off x="198968" y="2757489"/>
            <a:ext cx="44661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26ECB21B-6E14-4F59-92BB-6923EB9C2FF9}"/>
              </a:ext>
            </a:extLst>
          </p:cNvPr>
          <p:cNvSpPr>
            <a:spLocks/>
          </p:cNvSpPr>
          <p:nvPr userDrawn="1"/>
        </p:nvSpPr>
        <p:spPr bwMode="auto">
          <a:xfrm>
            <a:off x="461433" y="3338513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A80DAF48-AC88-4286-AA3A-C203088ADB77}"/>
              </a:ext>
            </a:extLst>
          </p:cNvPr>
          <p:cNvSpPr>
            <a:spLocks/>
          </p:cNvSpPr>
          <p:nvPr userDrawn="1"/>
        </p:nvSpPr>
        <p:spPr bwMode="auto">
          <a:xfrm>
            <a:off x="194733" y="3363914"/>
            <a:ext cx="450851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3431F613-8F01-4B07-804F-BCBFDA7EE87E}"/>
              </a:ext>
            </a:extLst>
          </p:cNvPr>
          <p:cNvSpPr>
            <a:spLocks/>
          </p:cNvSpPr>
          <p:nvPr userDrawn="1"/>
        </p:nvSpPr>
        <p:spPr bwMode="auto">
          <a:xfrm>
            <a:off x="220133" y="3443289"/>
            <a:ext cx="44451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86DB1E0C-053B-467C-826B-231339B87F1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632EB634-BB0C-4DBD-852C-8ECB64A7327C}"/>
              </a:ext>
            </a:extLst>
          </p:cNvPr>
          <p:cNvSpPr>
            <a:spLocks/>
          </p:cNvSpPr>
          <p:nvPr userDrawn="1"/>
        </p:nvSpPr>
        <p:spPr bwMode="auto">
          <a:xfrm>
            <a:off x="196851" y="3373439"/>
            <a:ext cx="44873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9523DBD9-9B2C-41E6-9584-052FD6949723}"/>
              </a:ext>
            </a:extLst>
          </p:cNvPr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E21B6E2-34E2-43F2-8406-A625239B4807}"/>
              </a:ext>
            </a:extLst>
          </p:cNvPr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D62BA89-7B9A-476E-9519-342375145A78}"/>
              </a:ext>
            </a:extLst>
          </p:cNvPr>
          <p:cNvSpPr>
            <a:spLocks/>
          </p:cNvSpPr>
          <p:nvPr userDrawn="1"/>
        </p:nvSpPr>
        <p:spPr bwMode="auto">
          <a:xfrm>
            <a:off x="218018" y="4059238"/>
            <a:ext cx="4656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D54B3924-9958-41C8-9138-A7B2E84E0BA5}"/>
              </a:ext>
            </a:extLst>
          </p:cNvPr>
          <p:cNvSpPr>
            <a:spLocks/>
          </p:cNvSpPr>
          <p:nvPr userDrawn="1"/>
        </p:nvSpPr>
        <p:spPr bwMode="auto">
          <a:xfrm>
            <a:off x="518585" y="4014789"/>
            <a:ext cx="4656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E405C988-873E-4C89-88A9-054FC257599B}"/>
              </a:ext>
            </a:extLst>
          </p:cNvPr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0794AC38-D741-43AB-A334-0AFFE1332DE9}"/>
              </a:ext>
            </a:extLst>
          </p:cNvPr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B6E0A54A-8C09-4013-8F72-600048BED929}"/>
              </a:ext>
            </a:extLst>
          </p:cNvPr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0F92F2BE-145C-459F-9260-50A723E24339}"/>
              </a:ext>
            </a:extLst>
          </p:cNvPr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78377338-1037-4333-A9BC-3CEC60F5FE58}"/>
              </a:ext>
            </a:extLst>
          </p:cNvPr>
          <p:cNvSpPr>
            <a:spLocks/>
          </p:cNvSpPr>
          <p:nvPr userDrawn="1"/>
        </p:nvSpPr>
        <p:spPr bwMode="auto">
          <a:xfrm>
            <a:off x="518585" y="4630739"/>
            <a:ext cx="44449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958B0313-66C6-4433-B5E9-6F4855554499}"/>
              </a:ext>
            </a:extLst>
          </p:cNvPr>
          <p:cNvSpPr>
            <a:spLocks/>
          </p:cNvSpPr>
          <p:nvPr userDrawn="1"/>
        </p:nvSpPr>
        <p:spPr bwMode="auto">
          <a:xfrm>
            <a:off x="194734" y="4598989"/>
            <a:ext cx="446617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627D6C94-228A-47D0-A27D-4C49CAA7A85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BBA0E54A-8392-4CA5-9726-6FC6ABA6D90E}"/>
              </a:ext>
            </a:extLst>
          </p:cNvPr>
          <p:cNvSpPr>
            <a:spLocks/>
          </p:cNvSpPr>
          <p:nvPr userDrawn="1"/>
        </p:nvSpPr>
        <p:spPr bwMode="auto">
          <a:xfrm>
            <a:off x="192618" y="5205414"/>
            <a:ext cx="448733" cy="109537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18D5C17E-66F0-41FB-8494-919A4D8B848A}"/>
              </a:ext>
            </a:extLst>
          </p:cNvPr>
          <p:cNvSpPr>
            <a:spLocks/>
          </p:cNvSpPr>
          <p:nvPr userDrawn="1"/>
        </p:nvSpPr>
        <p:spPr bwMode="auto">
          <a:xfrm>
            <a:off x="215901" y="5284789"/>
            <a:ext cx="4656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9AA0FC77-3621-4CA9-A3CB-5461760D1792}"/>
              </a:ext>
            </a:extLst>
          </p:cNvPr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0ED7EDC5-E761-4D1A-B6C8-9EEB3D44B69C}"/>
              </a:ext>
            </a:extLst>
          </p:cNvPr>
          <p:cNvSpPr>
            <a:spLocks/>
          </p:cNvSpPr>
          <p:nvPr userDrawn="1"/>
        </p:nvSpPr>
        <p:spPr bwMode="auto">
          <a:xfrm>
            <a:off x="192618" y="5214939"/>
            <a:ext cx="448733" cy="98425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49EEFB2A-24A1-4446-93FF-1E6C3B5012C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0D4497E3-98BF-4EFD-B429-8D1D04F8ADC0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A23F8092-DEC4-46A8-AEDE-A47BAD37AB26}"/>
              </a:ext>
            </a:extLst>
          </p:cNvPr>
          <p:cNvSpPr>
            <a:spLocks/>
          </p:cNvSpPr>
          <p:nvPr userDrawn="1"/>
        </p:nvSpPr>
        <p:spPr bwMode="auto">
          <a:xfrm>
            <a:off x="213784" y="5900739"/>
            <a:ext cx="46567" cy="47625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ADC9C91F-02E7-4C30-BB24-1935230EA5C3}"/>
              </a:ext>
            </a:extLst>
          </p:cNvPr>
          <p:cNvSpPr>
            <a:spLocks/>
          </p:cNvSpPr>
          <p:nvPr userDrawn="1"/>
        </p:nvSpPr>
        <p:spPr bwMode="auto">
          <a:xfrm>
            <a:off x="514351" y="5856289"/>
            <a:ext cx="46567" cy="47625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66EFC207-2401-4229-A18D-639F5C2317A0}"/>
              </a:ext>
            </a:extLst>
          </p:cNvPr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92" name="Google Shape;2356;p30">
            <a:extLst>
              <a:ext uri="{FF2B5EF4-FFF2-40B4-BE49-F238E27FC236}">
                <a16:creationId xmlns:a16="http://schemas.microsoft.com/office/drawing/2014/main" id="{915BF155-D472-44A8-8ABF-B63D9A2BDD69}"/>
              </a:ext>
            </a:extLst>
          </p:cNvPr>
          <p:cNvGrpSpPr/>
          <p:nvPr userDrawn="1"/>
        </p:nvGrpSpPr>
        <p:grpSpPr>
          <a:xfrm>
            <a:off x="745417" y="1491610"/>
            <a:ext cx="9867487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93" name="Google Shape;2357;p30">
              <a:extLst>
                <a:ext uri="{FF2B5EF4-FFF2-40B4-BE49-F238E27FC236}">
                  <a16:creationId xmlns:a16="http://schemas.microsoft.com/office/drawing/2014/main" id="{5C07CAFC-FDB8-417B-9FB9-9FC548D88F4E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4" name="Google Shape;2358;p30">
              <a:extLst>
                <a:ext uri="{FF2B5EF4-FFF2-40B4-BE49-F238E27FC236}">
                  <a16:creationId xmlns:a16="http://schemas.microsoft.com/office/drawing/2014/main" id="{171F9998-2509-4787-8F0B-F807BEDB878F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95" name="Google Shape;2359;p30">
                <a:extLst>
                  <a:ext uri="{FF2B5EF4-FFF2-40B4-BE49-F238E27FC236}">
                    <a16:creationId xmlns:a16="http://schemas.microsoft.com/office/drawing/2014/main" id="{43AF2CB5-925B-453C-9222-105C246357E5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Google Shape;2360;p30">
                <a:extLst>
                  <a:ext uri="{FF2B5EF4-FFF2-40B4-BE49-F238E27FC236}">
                    <a16:creationId xmlns:a16="http://schemas.microsoft.com/office/drawing/2014/main" id="{0888A1C1-5CCB-4EF1-B135-84E61B45295F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Google Shape;2361;p30">
                <a:extLst>
                  <a:ext uri="{FF2B5EF4-FFF2-40B4-BE49-F238E27FC236}">
                    <a16:creationId xmlns:a16="http://schemas.microsoft.com/office/drawing/2014/main" id="{F6C4647F-AED2-406C-B6E4-226DC61FC7A8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 b="1">
                  <a:solidFill>
                    <a:prstClr val="black"/>
                  </a:solidFill>
                  <a:latin typeface="Arial"/>
                </a:endParaRPr>
              </a:p>
            </p:txBody>
          </p:sp>
        </p:grpSp>
      </p:grpSp>
      <p:grpSp>
        <p:nvGrpSpPr>
          <p:cNvPr id="98" name="Google Shape;447;p27">
            <a:extLst>
              <a:ext uri="{FF2B5EF4-FFF2-40B4-BE49-F238E27FC236}">
                <a16:creationId xmlns:a16="http://schemas.microsoft.com/office/drawing/2014/main" id="{AB628568-E7E0-4EAA-909A-7FC99D000FB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2584" y="4049713"/>
            <a:ext cx="2300816" cy="1593850"/>
            <a:chOff x="4799733" y="3457797"/>
            <a:chExt cx="2301388" cy="1593766"/>
          </a:xfrm>
        </p:grpSpPr>
        <p:sp>
          <p:nvSpPr>
            <p:cNvPr id="99" name="Google Shape;448;p27">
              <a:extLst>
                <a:ext uri="{FF2B5EF4-FFF2-40B4-BE49-F238E27FC236}">
                  <a16:creationId xmlns:a16="http://schemas.microsoft.com/office/drawing/2014/main" id="{43994567-D5BC-4F93-B068-EAAC3258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226" y="4441995"/>
              <a:ext cx="133384" cy="122231"/>
            </a:xfrm>
            <a:custGeom>
              <a:avLst/>
              <a:gdLst>
                <a:gd name="T0" fmla="*/ 2147483646 w 2437"/>
                <a:gd name="T1" fmla="*/ 2147483646 h 2211"/>
                <a:gd name="T2" fmla="*/ 2147483646 w 2437"/>
                <a:gd name="T3" fmla="*/ 2147483646 h 2211"/>
                <a:gd name="T4" fmla="*/ 2147483646 w 2437"/>
                <a:gd name="T5" fmla="*/ 2147483646 h 2211"/>
                <a:gd name="T6" fmla="*/ 2147483646 w 2437"/>
                <a:gd name="T7" fmla="*/ 2147483646 h 2211"/>
                <a:gd name="T8" fmla="*/ 2147483646 w 2437"/>
                <a:gd name="T9" fmla="*/ 2147483646 h 2211"/>
                <a:gd name="T10" fmla="*/ 2147483646 w 2437"/>
                <a:gd name="T11" fmla="*/ 2147483646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0" name="Google Shape;449;p27">
              <a:extLst>
                <a:ext uri="{FF2B5EF4-FFF2-40B4-BE49-F238E27FC236}">
                  <a16:creationId xmlns:a16="http://schemas.microsoft.com/office/drawing/2014/main" id="{5EA12638-AAF9-49E4-854D-C630BF8B1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016" y="4451520"/>
              <a:ext cx="91039" cy="77783"/>
            </a:xfrm>
            <a:custGeom>
              <a:avLst/>
              <a:gdLst>
                <a:gd name="T0" fmla="*/ 2147483646 w 1656"/>
                <a:gd name="T1" fmla="*/ 2147483646 h 1431"/>
                <a:gd name="T2" fmla="*/ 2147483646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2147483646 h 1431"/>
                <a:gd name="T8" fmla="*/ 2147483646 w 1656"/>
                <a:gd name="T9" fmla="*/ 2147483646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1" name="Google Shape;450;p27">
              <a:extLst>
                <a:ext uri="{FF2B5EF4-FFF2-40B4-BE49-F238E27FC236}">
                  <a16:creationId xmlns:a16="http://schemas.microsoft.com/office/drawing/2014/main" id="{0C5EAE56-052B-4D66-8121-39F4B3227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899" y="4448345"/>
              <a:ext cx="93156" cy="80958"/>
            </a:xfrm>
            <a:custGeom>
              <a:avLst/>
              <a:gdLst>
                <a:gd name="T0" fmla="*/ 2147483646 w 1669"/>
                <a:gd name="T1" fmla="*/ 2147483646 h 1457"/>
                <a:gd name="T2" fmla="*/ 2147483646 w 1669"/>
                <a:gd name="T3" fmla="*/ 2147483646 h 1457"/>
                <a:gd name="T4" fmla="*/ 2147483646 w 1669"/>
                <a:gd name="T5" fmla="*/ 2147483646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2147483646 w 1669"/>
                <a:gd name="T15" fmla="*/ 2147483646 h 1457"/>
                <a:gd name="T16" fmla="*/ 2147483646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2147483646 h 1457"/>
                <a:gd name="T60" fmla="*/ 2147483646 w 1669"/>
                <a:gd name="T61" fmla="*/ 2147483646 h 1457"/>
                <a:gd name="T62" fmla="*/ 2147483646 w 1669"/>
                <a:gd name="T63" fmla="*/ 2147483646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2147483646 h 1457"/>
                <a:gd name="T74" fmla="*/ 2147483646 w 1669"/>
                <a:gd name="T75" fmla="*/ 2147483646 h 1457"/>
                <a:gd name="T76" fmla="*/ 2147483646 w 1669"/>
                <a:gd name="T77" fmla="*/ 2147483646 h 1457"/>
                <a:gd name="T78" fmla="*/ 2147483646 w 1669"/>
                <a:gd name="T79" fmla="*/ 2147483646 h 1457"/>
                <a:gd name="T80" fmla="*/ 2147483646 w 1669"/>
                <a:gd name="T81" fmla="*/ 2147483646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2" name="Google Shape;451;p27">
              <a:extLst>
                <a:ext uri="{FF2B5EF4-FFF2-40B4-BE49-F238E27FC236}">
                  <a16:creationId xmlns:a16="http://schemas.microsoft.com/office/drawing/2014/main" id="{59C25D79-FB1F-4326-B74C-F1B15E33A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782" y="4448345"/>
              <a:ext cx="101625" cy="84133"/>
            </a:xfrm>
            <a:custGeom>
              <a:avLst/>
              <a:gdLst>
                <a:gd name="T0" fmla="*/ 2147483646 w 1814"/>
                <a:gd name="T1" fmla="*/ 2147483646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2147483646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2147483646 h 1536"/>
                <a:gd name="T40" fmla="*/ 2147483646 w 1814"/>
                <a:gd name="T41" fmla="*/ 2147483646 h 1536"/>
                <a:gd name="T42" fmla="*/ 2147483646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2147483646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2147483646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2147483646 h 1536"/>
                <a:gd name="T82" fmla="*/ 2147483646 w 1814"/>
                <a:gd name="T83" fmla="*/ 2147483646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3" name="Google Shape;452;p27">
              <a:extLst>
                <a:ext uri="{FF2B5EF4-FFF2-40B4-BE49-F238E27FC236}">
                  <a16:creationId xmlns:a16="http://schemas.microsoft.com/office/drawing/2014/main" id="{9AD4D617-717E-4074-8659-FB5AEC0F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176"/>
              <a:ext cx="1238557" cy="1187387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2147483646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2147483646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4" name="Google Shape;453;p27">
              <a:extLst>
                <a:ext uri="{FF2B5EF4-FFF2-40B4-BE49-F238E27FC236}">
                  <a16:creationId xmlns:a16="http://schemas.microsoft.com/office/drawing/2014/main" id="{7FD90A0E-2851-4CFF-80F5-4CF922B7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311" y="3875287"/>
              <a:ext cx="1026838" cy="104610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214748364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5" name="Google Shape;454;p27">
              <a:extLst>
                <a:ext uri="{FF2B5EF4-FFF2-40B4-BE49-F238E27FC236}">
                  <a16:creationId xmlns:a16="http://schemas.microsoft.com/office/drawing/2014/main" id="{1CA74DEB-7D64-4190-8D62-74B8C674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3941958"/>
              <a:ext cx="76219" cy="66671"/>
            </a:xfrm>
            <a:custGeom>
              <a:avLst/>
              <a:gdLst>
                <a:gd name="T0" fmla="*/ 0 w 1377"/>
                <a:gd name="T1" fmla="*/ 2147483646 h 1219"/>
                <a:gd name="T2" fmla="*/ 0 w 1377"/>
                <a:gd name="T3" fmla="*/ 2147483646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2147483646 w 1377"/>
                <a:gd name="T11" fmla="*/ 2147483646 h 1219"/>
                <a:gd name="T12" fmla="*/ 0 w 1377"/>
                <a:gd name="T13" fmla="*/ 2147483646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6" name="Google Shape;455;p27">
              <a:extLst>
                <a:ext uri="{FF2B5EF4-FFF2-40B4-BE49-F238E27FC236}">
                  <a16:creationId xmlns:a16="http://schemas.microsoft.com/office/drawing/2014/main" id="{CA5C7B89-BD8E-412B-88F5-386B64DC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610" y="4113399"/>
              <a:ext cx="76219" cy="69846"/>
            </a:xfrm>
            <a:custGeom>
              <a:avLst/>
              <a:gdLst>
                <a:gd name="T0" fmla="*/ 2147483646 w 1377"/>
                <a:gd name="T1" fmla="*/ 2147483646 h 1259"/>
                <a:gd name="T2" fmla="*/ 2147483646 w 1377"/>
                <a:gd name="T3" fmla="*/ 2147483646 h 1259"/>
                <a:gd name="T4" fmla="*/ 2147483646 w 1377"/>
                <a:gd name="T5" fmla="*/ 214748364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2147483646 w 1377"/>
                <a:gd name="T13" fmla="*/ 2147483646 h 1259"/>
                <a:gd name="T14" fmla="*/ 2147483646 w 1377"/>
                <a:gd name="T15" fmla="*/ 2147483646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7" name="Google Shape;456;p27">
              <a:extLst>
                <a:ext uri="{FF2B5EF4-FFF2-40B4-BE49-F238E27FC236}">
                  <a16:creationId xmlns:a16="http://schemas.microsoft.com/office/drawing/2014/main" id="{CCD4D8D6-8AF0-491F-8D7E-B9D253671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758" y="3984819"/>
              <a:ext cx="55047" cy="49209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8" name="Google Shape;457;p27">
              <a:extLst>
                <a:ext uri="{FF2B5EF4-FFF2-40B4-BE49-F238E27FC236}">
                  <a16:creationId xmlns:a16="http://schemas.microsoft.com/office/drawing/2014/main" id="{091B019E-13EF-496F-8E7A-9C0A9489B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532" y="4024504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09" name="Google Shape;458;p27">
              <a:extLst>
                <a:ext uri="{FF2B5EF4-FFF2-40B4-BE49-F238E27FC236}">
                  <a16:creationId xmlns:a16="http://schemas.microsoft.com/office/drawing/2014/main" id="{68C61C89-34CA-4FF6-8331-821EAAF88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305" y="4067365"/>
              <a:ext cx="55047" cy="47622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0" name="Google Shape;459;p27">
              <a:extLst>
                <a:ext uri="{FF2B5EF4-FFF2-40B4-BE49-F238E27FC236}">
                  <a16:creationId xmlns:a16="http://schemas.microsoft.com/office/drawing/2014/main" id="{AB7BC152-765D-4CD8-8A13-4577AF226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157847"/>
              <a:ext cx="55047" cy="49210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1" name="Google Shape;460;p27">
              <a:extLst>
                <a:ext uri="{FF2B5EF4-FFF2-40B4-BE49-F238E27FC236}">
                  <a16:creationId xmlns:a16="http://schemas.microsoft.com/office/drawing/2014/main" id="{016F1140-1FDB-4F97-827B-EEFA7799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039" y="4199120"/>
              <a:ext cx="55047" cy="49210"/>
            </a:xfrm>
            <a:custGeom>
              <a:avLst/>
              <a:gdLst>
                <a:gd name="T0" fmla="*/ 2147483646 w 994"/>
                <a:gd name="T1" fmla="*/ 2147483646 h 914"/>
                <a:gd name="T2" fmla="*/ 2147483646 w 994"/>
                <a:gd name="T3" fmla="*/ 2147483646 h 914"/>
                <a:gd name="T4" fmla="*/ 2147483646 w 994"/>
                <a:gd name="T5" fmla="*/ 2147483646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2147483646 w 994"/>
                <a:gd name="T15" fmla="*/ 2147483646 h 914"/>
                <a:gd name="T16" fmla="*/ 2147483646 w 994"/>
                <a:gd name="T17" fmla="*/ 214748364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2" name="Google Shape;461;p27">
              <a:extLst>
                <a:ext uri="{FF2B5EF4-FFF2-40B4-BE49-F238E27FC236}">
                  <a16:creationId xmlns:a16="http://schemas.microsoft.com/office/drawing/2014/main" id="{D7FFAA8F-692C-4960-B80C-4AB80DB53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929" y="4240393"/>
              <a:ext cx="55047" cy="49210"/>
            </a:xfrm>
            <a:custGeom>
              <a:avLst/>
              <a:gdLst>
                <a:gd name="T0" fmla="*/ 2147483646 w 994"/>
                <a:gd name="T1" fmla="*/ 2147483646 h 888"/>
                <a:gd name="T2" fmla="*/ 2147483646 w 994"/>
                <a:gd name="T3" fmla="*/ 2147483646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2147483646 w 994"/>
                <a:gd name="T11" fmla="*/ 2147483646 h 888"/>
                <a:gd name="T12" fmla="*/ 2147483646 w 994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3" name="Google Shape;462;p27">
              <a:extLst>
                <a:ext uri="{FF2B5EF4-FFF2-40B4-BE49-F238E27FC236}">
                  <a16:creationId xmlns:a16="http://schemas.microsoft.com/office/drawing/2014/main" id="{A208018B-21D2-4953-A648-7E61E0753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891" y="4332463"/>
              <a:ext cx="57164" cy="47622"/>
            </a:xfrm>
            <a:custGeom>
              <a:avLst/>
              <a:gdLst>
                <a:gd name="T0" fmla="*/ 2147483646 w 1047"/>
                <a:gd name="T1" fmla="*/ 0 h 888"/>
                <a:gd name="T2" fmla="*/ 2147483646 w 1047"/>
                <a:gd name="T3" fmla="*/ 2147483646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2147483646 w 1047"/>
                <a:gd name="T11" fmla="*/ 0 h 888"/>
                <a:gd name="T12" fmla="*/ 214748364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4" name="Google Shape;463;p27">
              <a:extLst>
                <a:ext uri="{FF2B5EF4-FFF2-40B4-BE49-F238E27FC236}">
                  <a16:creationId xmlns:a16="http://schemas.microsoft.com/office/drawing/2014/main" id="{1611CEFA-B548-4451-A6C8-529A7E560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664" y="4372149"/>
              <a:ext cx="55047" cy="50797"/>
            </a:xfrm>
            <a:custGeom>
              <a:avLst/>
              <a:gdLst>
                <a:gd name="T0" fmla="*/ 2147483646 w 994"/>
                <a:gd name="T1" fmla="*/ 2147483646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214748364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5" name="Google Shape;464;p27">
              <a:extLst>
                <a:ext uri="{FF2B5EF4-FFF2-40B4-BE49-F238E27FC236}">
                  <a16:creationId xmlns:a16="http://schemas.microsoft.com/office/drawing/2014/main" id="{41CD5043-BAB6-4A19-8150-6202FA81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438" y="4415009"/>
              <a:ext cx="55047" cy="47622"/>
            </a:xfrm>
            <a:custGeom>
              <a:avLst/>
              <a:gdLst>
                <a:gd name="T0" fmla="*/ 0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0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6" name="Google Shape;465;p27">
              <a:extLst>
                <a:ext uri="{FF2B5EF4-FFF2-40B4-BE49-F238E27FC236}">
                  <a16:creationId xmlns:a16="http://schemas.microsoft.com/office/drawing/2014/main" id="{BDC7667E-9BFF-4710-BD12-C9FE10F7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515" y="4505492"/>
              <a:ext cx="55047" cy="49209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7" name="Google Shape;466;p27">
              <a:extLst>
                <a:ext uri="{FF2B5EF4-FFF2-40B4-BE49-F238E27FC236}">
                  <a16:creationId xmlns:a16="http://schemas.microsoft.com/office/drawing/2014/main" id="{950D7A34-6E2A-40E6-9A68-2887F9DE1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172" y="4546765"/>
              <a:ext cx="59281" cy="49209"/>
            </a:xfrm>
            <a:custGeom>
              <a:avLst/>
              <a:gdLst>
                <a:gd name="T0" fmla="*/ 2147483646 w 1047"/>
                <a:gd name="T1" fmla="*/ 0 h 914"/>
                <a:gd name="T2" fmla="*/ 2147483646 w 1047"/>
                <a:gd name="T3" fmla="*/ 2147483646 h 914"/>
                <a:gd name="T4" fmla="*/ 2147483646 w 1047"/>
                <a:gd name="T5" fmla="*/ 2147483646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2147483646 w 1047"/>
                <a:gd name="T15" fmla="*/ 2147483646 h 914"/>
                <a:gd name="T16" fmla="*/ 2147483646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8" name="Google Shape;467;p27">
              <a:extLst>
                <a:ext uri="{FF2B5EF4-FFF2-40B4-BE49-F238E27FC236}">
                  <a16:creationId xmlns:a16="http://schemas.microsoft.com/office/drawing/2014/main" id="{756790C6-5642-44DA-930A-F549E32C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4" y="4588037"/>
              <a:ext cx="55047" cy="49209"/>
            </a:xfrm>
            <a:custGeom>
              <a:avLst/>
              <a:gdLst>
                <a:gd name="T0" fmla="*/ 2147483646 w 993"/>
                <a:gd name="T1" fmla="*/ 2147483646 h 888"/>
                <a:gd name="T2" fmla="*/ 2147483646 w 993"/>
                <a:gd name="T3" fmla="*/ 2147483646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2147483646 w 993"/>
                <a:gd name="T11" fmla="*/ 2147483646 h 888"/>
                <a:gd name="T12" fmla="*/ 2147483646 w 993"/>
                <a:gd name="T13" fmla="*/ 2147483646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19" name="Google Shape;468;p27">
              <a:extLst>
                <a:ext uri="{FF2B5EF4-FFF2-40B4-BE49-F238E27FC236}">
                  <a16:creationId xmlns:a16="http://schemas.microsoft.com/office/drawing/2014/main" id="{0F66CA3F-A9B8-43C6-A790-07A8C308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140" y="4678520"/>
              <a:ext cx="55047" cy="49210"/>
            </a:xfrm>
            <a:custGeom>
              <a:avLst/>
              <a:gdLst>
                <a:gd name="T0" fmla="*/ 2147483646 w 994"/>
                <a:gd name="T1" fmla="*/ 0 h 887"/>
                <a:gd name="T2" fmla="*/ 2147483646 w 994"/>
                <a:gd name="T3" fmla="*/ 2147483646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2147483646 w 994"/>
                <a:gd name="T11" fmla="*/ 0 h 887"/>
                <a:gd name="T12" fmla="*/ 2147483646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0" name="Google Shape;469;p27">
              <a:extLst>
                <a:ext uri="{FF2B5EF4-FFF2-40B4-BE49-F238E27FC236}">
                  <a16:creationId xmlns:a16="http://schemas.microsoft.com/office/drawing/2014/main" id="{8F77000E-9993-4E0E-9AC0-BB0F9A9E3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913" y="4719792"/>
              <a:ext cx="55047" cy="50797"/>
            </a:xfrm>
            <a:custGeom>
              <a:avLst/>
              <a:gdLst>
                <a:gd name="T0" fmla="*/ 2147483646 w 994"/>
                <a:gd name="T1" fmla="*/ 0 h 911"/>
                <a:gd name="T2" fmla="*/ 2147483646 w 994"/>
                <a:gd name="T3" fmla="*/ 2147483646 h 911"/>
                <a:gd name="T4" fmla="*/ 2147483646 w 994"/>
                <a:gd name="T5" fmla="*/ 214748364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2147483646 w 994"/>
                <a:gd name="T15" fmla="*/ 2147483646 h 911"/>
                <a:gd name="T16" fmla="*/ 2147483646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1" name="Google Shape;470;p27">
              <a:extLst>
                <a:ext uri="{FF2B5EF4-FFF2-40B4-BE49-F238E27FC236}">
                  <a16:creationId xmlns:a16="http://schemas.microsoft.com/office/drawing/2014/main" id="{22DF457D-4BF2-4899-A5BB-578FC0813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569" y="4761065"/>
              <a:ext cx="55047" cy="49210"/>
            </a:xfrm>
            <a:custGeom>
              <a:avLst/>
              <a:gdLst>
                <a:gd name="T0" fmla="*/ 2147483646 w 993"/>
                <a:gd name="T1" fmla="*/ 2147483646 h 875"/>
                <a:gd name="T2" fmla="*/ 2147483646 w 993"/>
                <a:gd name="T3" fmla="*/ 2147483646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2147483646 w 993"/>
                <a:gd name="T11" fmla="*/ 2147483646 h 875"/>
                <a:gd name="T12" fmla="*/ 2147483646 w 993"/>
                <a:gd name="T13" fmla="*/ 2147483646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2" name="Google Shape;471;p27">
              <a:extLst>
                <a:ext uri="{FF2B5EF4-FFF2-40B4-BE49-F238E27FC236}">
                  <a16:creationId xmlns:a16="http://schemas.microsoft.com/office/drawing/2014/main" id="{C5492267-31ED-401D-8B07-687119F8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647" y="4853135"/>
              <a:ext cx="55047" cy="49210"/>
            </a:xfrm>
            <a:custGeom>
              <a:avLst/>
              <a:gdLst>
                <a:gd name="T0" fmla="*/ 2147483646 w 994"/>
                <a:gd name="T1" fmla="*/ 0 h 874"/>
                <a:gd name="T2" fmla="*/ 2147483646 w 994"/>
                <a:gd name="T3" fmla="*/ 2147483646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2147483646 w 994"/>
                <a:gd name="T11" fmla="*/ 0 h 874"/>
                <a:gd name="T12" fmla="*/ 2147483646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3" name="Google Shape;472;p27">
              <a:extLst>
                <a:ext uri="{FF2B5EF4-FFF2-40B4-BE49-F238E27FC236}">
                  <a16:creationId xmlns:a16="http://schemas.microsoft.com/office/drawing/2014/main" id="{5563B254-4468-4D95-A11F-02FFE3043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421" y="4892821"/>
              <a:ext cx="55047" cy="52384"/>
            </a:xfrm>
            <a:custGeom>
              <a:avLst/>
              <a:gdLst>
                <a:gd name="T0" fmla="*/ 2147483646 w 993"/>
                <a:gd name="T1" fmla="*/ 2147483646 h 928"/>
                <a:gd name="T2" fmla="*/ 0 w 993"/>
                <a:gd name="T3" fmla="*/ 2147483646 h 928"/>
                <a:gd name="T4" fmla="*/ 0 w 993"/>
                <a:gd name="T5" fmla="*/ 2147483646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2147483646 w 993"/>
                <a:gd name="T13" fmla="*/ 2147483646 h 928"/>
                <a:gd name="T14" fmla="*/ 2147483646 w 993"/>
                <a:gd name="T15" fmla="*/ 214748364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4" name="Google Shape;473;p27">
              <a:extLst>
                <a:ext uri="{FF2B5EF4-FFF2-40B4-BE49-F238E27FC236}">
                  <a16:creationId xmlns:a16="http://schemas.microsoft.com/office/drawing/2014/main" id="{214C673F-590E-44AF-961A-FF5487E91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351" y="4286428"/>
              <a:ext cx="76219" cy="69846"/>
            </a:xfrm>
            <a:custGeom>
              <a:avLst/>
              <a:gdLst>
                <a:gd name="T0" fmla="*/ 2147483646 w 1377"/>
                <a:gd name="T1" fmla="*/ 2147483646 h 1242"/>
                <a:gd name="T2" fmla="*/ 0 w 1377"/>
                <a:gd name="T3" fmla="*/ 2147483646 h 1242"/>
                <a:gd name="T4" fmla="*/ 0 w 1377"/>
                <a:gd name="T5" fmla="*/ 2147483646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2147483646 w 1377"/>
                <a:gd name="T15" fmla="*/ 2147483646 h 1242"/>
                <a:gd name="T16" fmla="*/ 2147483646 w 1377"/>
                <a:gd name="T17" fmla="*/ 2147483646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5" name="Google Shape;474;p27">
              <a:extLst>
                <a:ext uri="{FF2B5EF4-FFF2-40B4-BE49-F238E27FC236}">
                  <a16:creationId xmlns:a16="http://schemas.microsoft.com/office/drawing/2014/main" id="{3BE0B8FD-0560-472E-A292-62EEE36E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59" y="4459456"/>
              <a:ext cx="76219" cy="69846"/>
            </a:xfrm>
            <a:custGeom>
              <a:avLst/>
              <a:gdLst>
                <a:gd name="T0" fmla="*/ 2147483646 w 1377"/>
                <a:gd name="T1" fmla="*/ 0 h 1258"/>
                <a:gd name="T2" fmla="*/ 2147483646 w 1377"/>
                <a:gd name="T3" fmla="*/ 214748364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2147483646 w 1377"/>
                <a:gd name="T13" fmla="*/ 0 h 1258"/>
                <a:gd name="T14" fmla="*/ 2147483646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6" name="Google Shape;475;p27">
              <a:extLst>
                <a:ext uri="{FF2B5EF4-FFF2-40B4-BE49-F238E27FC236}">
                  <a16:creationId xmlns:a16="http://schemas.microsoft.com/office/drawing/2014/main" id="{98C19A1B-E1EC-41F5-A313-9504D7858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84" y="4630897"/>
              <a:ext cx="78335" cy="69846"/>
            </a:xfrm>
            <a:custGeom>
              <a:avLst/>
              <a:gdLst>
                <a:gd name="T0" fmla="*/ 2147483646 w 1430"/>
                <a:gd name="T1" fmla="*/ 2147483646 h 1245"/>
                <a:gd name="T2" fmla="*/ 2147483646 w 1430"/>
                <a:gd name="T3" fmla="*/ 2147483646 h 1245"/>
                <a:gd name="T4" fmla="*/ 2147483646 w 1430"/>
                <a:gd name="T5" fmla="*/ 214748364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147483646 w 1430"/>
                <a:gd name="T13" fmla="*/ 2147483646 h 1245"/>
                <a:gd name="T14" fmla="*/ 2147483646 w 1430"/>
                <a:gd name="T15" fmla="*/ 2147483646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7" name="Google Shape;476;p27">
              <a:extLst>
                <a:ext uri="{FF2B5EF4-FFF2-40B4-BE49-F238E27FC236}">
                  <a16:creationId xmlns:a16="http://schemas.microsoft.com/office/drawing/2014/main" id="{1EF18293-83DF-4412-8007-AE2E4918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225" y="4805513"/>
              <a:ext cx="76219" cy="68259"/>
            </a:xfrm>
            <a:custGeom>
              <a:avLst/>
              <a:gdLst>
                <a:gd name="T0" fmla="*/ 2147483646 w 1377"/>
                <a:gd name="T1" fmla="*/ 2147483646 h 1245"/>
                <a:gd name="T2" fmla="*/ 2147483646 w 1377"/>
                <a:gd name="T3" fmla="*/ 2147483646 h 1245"/>
                <a:gd name="T4" fmla="*/ 2147483646 w 1377"/>
                <a:gd name="T5" fmla="*/ 2147483646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2147483646 w 1377"/>
                <a:gd name="T15" fmla="*/ 2147483646 h 1245"/>
                <a:gd name="T16" fmla="*/ 2147483646 w 1377"/>
                <a:gd name="T17" fmla="*/ 2147483646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28" name="Google Shape;477;p27">
              <a:extLst>
                <a:ext uri="{FF2B5EF4-FFF2-40B4-BE49-F238E27FC236}">
                  <a16:creationId xmlns:a16="http://schemas.microsoft.com/office/drawing/2014/main" id="{D7771876-06E2-400B-A489-470649F0D626}"/>
                </a:ext>
              </a:extLst>
            </p:cNvPr>
            <p:cNvSpPr/>
            <p:nvPr/>
          </p:nvSpPr>
          <p:spPr>
            <a:xfrm>
              <a:off x="5818102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9" name="Google Shape;478;p27">
              <a:extLst>
                <a:ext uri="{FF2B5EF4-FFF2-40B4-BE49-F238E27FC236}">
                  <a16:creationId xmlns:a16="http://schemas.microsoft.com/office/drawing/2014/main" id="{EB94627D-DDDF-41DB-9E25-93B762606B68}"/>
                </a:ext>
              </a:extLst>
            </p:cNvPr>
            <p:cNvSpPr/>
            <p:nvPr/>
          </p:nvSpPr>
          <p:spPr>
            <a:xfrm>
              <a:off x="5979009" y="4746779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479;p27">
              <a:extLst>
                <a:ext uri="{FF2B5EF4-FFF2-40B4-BE49-F238E27FC236}">
                  <a16:creationId xmlns:a16="http://schemas.microsoft.com/office/drawing/2014/main" id="{91B3557E-C7C6-445A-BD11-F57406DF5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07101"/>
              <a:ext cx="1012018" cy="182552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1" name="Google Shape;480;p27">
              <a:extLst>
                <a:ext uri="{FF2B5EF4-FFF2-40B4-BE49-F238E27FC236}">
                  <a16:creationId xmlns:a16="http://schemas.microsoft.com/office/drawing/2014/main" id="{3DDC25DD-52B1-42E5-B3EF-9C1B0983E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899171"/>
              <a:ext cx="1012018" cy="90482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2" name="Google Shape;481;p27">
              <a:extLst>
                <a:ext uri="{FF2B5EF4-FFF2-40B4-BE49-F238E27FC236}">
                  <a16:creationId xmlns:a16="http://schemas.microsoft.com/office/drawing/2014/main" id="{8EDA3B48-3E3D-483C-8917-DB8E5A255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02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3" name="Google Shape;482;p27">
              <a:extLst>
                <a:ext uri="{FF2B5EF4-FFF2-40B4-BE49-F238E27FC236}">
                  <a16:creationId xmlns:a16="http://schemas.microsoft.com/office/drawing/2014/main" id="{82040121-4942-45D2-88EB-6E7B174D4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009" y="4137211"/>
              <a:ext cx="1122112" cy="304784"/>
            </a:xfrm>
            <a:custGeom>
              <a:avLst/>
              <a:gdLst>
                <a:gd name="T0" fmla="*/ 2147483646 w 20290"/>
                <a:gd name="T1" fmla="*/ 2147483646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2147483646 h 5507"/>
                <a:gd name="T24" fmla="*/ 2147483646 w 20290"/>
                <a:gd name="T25" fmla="*/ 2147483646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4" name="Google Shape;483;p27">
              <a:extLst>
                <a:ext uri="{FF2B5EF4-FFF2-40B4-BE49-F238E27FC236}">
                  <a16:creationId xmlns:a16="http://schemas.microsoft.com/office/drawing/2014/main" id="{4AA09588-BDF7-42BD-97F9-F82D5E899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197533"/>
              <a:ext cx="1012018" cy="182552"/>
            </a:xfrm>
            <a:custGeom>
              <a:avLst/>
              <a:gdLst>
                <a:gd name="T0" fmla="*/ 2147483646 w 18305"/>
                <a:gd name="T1" fmla="*/ 0 h 3310"/>
                <a:gd name="T2" fmla="*/ 2147483646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5" name="Google Shape;484;p27">
              <a:extLst>
                <a:ext uri="{FF2B5EF4-FFF2-40B4-BE49-F238E27FC236}">
                  <a16:creationId xmlns:a16="http://schemas.microsoft.com/office/drawing/2014/main" id="{82EE9CEF-93E5-45D0-B099-1D95CF33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11" y="4289603"/>
              <a:ext cx="1012018" cy="90482"/>
            </a:xfrm>
            <a:custGeom>
              <a:avLst/>
              <a:gdLst>
                <a:gd name="T0" fmla="*/ 2147483646 w 18305"/>
                <a:gd name="T1" fmla="*/ 2147483646 h 1656"/>
                <a:gd name="T2" fmla="*/ 2147483646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2147483646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6" name="Google Shape;485;p27">
              <a:extLst>
                <a:ext uri="{FF2B5EF4-FFF2-40B4-BE49-F238E27FC236}">
                  <a16:creationId xmlns:a16="http://schemas.microsoft.com/office/drawing/2014/main" id="{E2354E14-FC98-429B-B102-C8FF1907EB7D}"/>
                </a:ext>
              </a:extLst>
            </p:cNvPr>
            <p:cNvSpPr/>
            <p:nvPr/>
          </p:nvSpPr>
          <p:spPr>
            <a:xfrm>
              <a:off x="5879501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486;p27">
              <a:extLst>
                <a:ext uri="{FF2B5EF4-FFF2-40B4-BE49-F238E27FC236}">
                  <a16:creationId xmlns:a16="http://schemas.microsoft.com/office/drawing/2014/main" id="{918AA467-8D2D-46FA-8258-45240C5183D1}"/>
                </a:ext>
              </a:extLst>
            </p:cNvPr>
            <p:cNvSpPr/>
            <p:nvPr/>
          </p:nvSpPr>
          <p:spPr>
            <a:xfrm>
              <a:off x="5722829" y="4441995"/>
              <a:ext cx="1122112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487;p27">
              <a:extLst>
                <a:ext uri="{FF2B5EF4-FFF2-40B4-BE49-F238E27FC236}">
                  <a16:creationId xmlns:a16="http://schemas.microsoft.com/office/drawing/2014/main" id="{8F9B9444-947E-496D-995D-C59DDBAA6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02317"/>
              <a:ext cx="1012018" cy="184140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39" name="Google Shape;488;p27">
              <a:extLst>
                <a:ext uri="{FF2B5EF4-FFF2-40B4-BE49-F238E27FC236}">
                  <a16:creationId xmlns:a16="http://schemas.microsoft.com/office/drawing/2014/main" id="{1BB116EA-BCAC-473E-B2BC-DEC0C588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939" y="4594387"/>
              <a:ext cx="1012018" cy="92070"/>
            </a:xfrm>
            <a:custGeom>
              <a:avLst/>
              <a:gdLst>
                <a:gd name="T0" fmla="*/ 0 w 18305"/>
                <a:gd name="T1" fmla="*/ 2147483646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2147483646 h 1656"/>
                <a:gd name="T10" fmla="*/ 0 w 18305"/>
                <a:gd name="T11" fmla="*/ 2147483646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0" name="Google Shape;489;p27">
              <a:extLst>
                <a:ext uri="{FF2B5EF4-FFF2-40B4-BE49-F238E27FC236}">
                  <a16:creationId xmlns:a16="http://schemas.microsoft.com/office/drawing/2014/main" id="{C0C06A69-D218-4351-8EEF-0E1A69D32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848374"/>
              <a:ext cx="201133" cy="203189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1" name="Google Shape;490;p27">
              <a:extLst>
                <a:ext uri="{FF2B5EF4-FFF2-40B4-BE49-F238E27FC236}">
                  <a16:creationId xmlns:a16="http://schemas.microsoft.com/office/drawing/2014/main" id="{48DA3591-4161-43F4-A64A-BBF628A1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047" y="4988066"/>
              <a:ext cx="65632" cy="63497"/>
            </a:xfrm>
            <a:custGeom>
              <a:avLst/>
              <a:gdLst>
                <a:gd name="T0" fmla="*/ 2147483646 w 1166"/>
                <a:gd name="T1" fmla="*/ 0 h 1147"/>
                <a:gd name="T2" fmla="*/ 2147483646 w 1166"/>
                <a:gd name="T3" fmla="*/ 2147483646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2147483646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2" name="Google Shape;491;p27">
              <a:extLst>
                <a:ext uri="{FF2B5EF4-FFF2-40B4-BE49-F238E27FC236}">
                  <a16:creationId xmlns:a16="http://schemas.microsoft.com/office/drawing/2014/main" id="{B59AF6D2-392D-486E-BB23-F81DA5FCD890}"/>
                </a:ext>
              </a:extLst>
            </p:cNvPr>
            <p:cNvSpPr/>
            <p:nvPr/>
          </p:nvSpPr>
          <p:spPr>
            <a:xfrm>
              <a:off x="5644492" y="4084826"/>
              <a:ext cx="228657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492;p27">
              <a:extLst>
                <a:ext uri="{FF2B5EF4-FFF2-40B4-BE49-F238E27FC236}">
                  <a16:creationId xmlns:a16="http://schemas.microsoft.com/office/drawing/2014/main" id="{59A93E97-7551-414E-8E1B-AE658C730C84}"/>
                </a:ext>
              </a:extLst>
            </p:cNvPr>
            <p:cNvSpPr/>
            <p:nvPr/>
          </p:nvSpPr>
          <p:spPr>
            <a:xfrm>
              <a:off x="5646610" y="4137211"/>
              <a:ext cx="215954" cy="100007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493;p27">
              <a:extLst>
                <a:ext uri="{FF2B5EF4-FFF2-40B4-BE49-F238E27FC236}">
                  <a16:creationId xmlns:a16="http://schemas.microsoft.com/office/drawing/2014/main" id="{B5C0C969-E5D8-426A-A7E4-B3DD1D5C2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230868"/>
              <a:ext cx="209601" cy="688939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5" name="Google Shape;494;p27">
              <a:extLst>
                <a:ext uri="{FF2B5EF4-FFF2-40B4-BE49-F238E27FC236}">
                  <a16:creationId xmlns:a16="http://schemas.microsoft.com/office/drawing/2014/main" id="{F4475FFD-F3BB-4A2A-AAAE-04EA7270C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805" y="4216582"/>
              <a:ext cx="222306" cy="685764"/>
            </a:xfrm>
            <a:custGeom>
              <a:avLst/>
              <a:gdLst>
                <a:gd name="T0" fmla="*/ 2147483646 w 4025"/>
                <a:gd name="T1" fmla="*/ 0 h 12402"/>
                <a:gd name="T2" fmla="*/ 2147483646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6" name="Google Shape;495;p27">
              <a:extLst>
                <a:ext uri="{FF2B5EF4-FFF2-40B4-BE49-F238E27FC236}">
                  <a16:creationId xmlns:a16="http://schemas.microsoft.com/office/drawing/2014/main" id="{5927D1A9-7301-487B-8853-DE66864C1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03" y="4200708"/>
              <a:ext cx="226539" cy="673065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7" name="Google Shape;496;p27">
              <a:extLst>
                <a:ext uri="{FF2B5EF4-FFF2-40B4-BE49-F238E27FC236}">
                  <a16:creationId xmlns:a16="http://schemas.microsoft.com/office/drawing/2014/main" id="{118068AC-11EA-4375-AAD2-9AF085E9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969" y="4167372"/>
              <a:ext cx="241360" cy="161916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2147483646 h 2926"/>
                <a:gd name="T4" fmla="*/ 2147483646 w 4355"/>
                <a:gd name="T5" fmla="*/ 2147483646 h 2926"/>
                <a:gd name="T6" fmla="*/ 2147483646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8" name="Google Shape;497;p27">
              <a:extLst>
                <a:ext uri="{FF2B5EF4-FFF2-40B4-BE49-F238E27FC236}">
                  <a16:creationId xmlns:a16="http://schemas.microsoft.com/office/drawing/2014/main" id="{7ADFAC57-7665-4172-9AC3-08B38D993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673" y="4167372"/>
              <a:ext cx="228657" cy="10635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2147483646 h 1933"/>
                <a:gd name="T4" fmla="*/ 2147483646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49" name="Google Shape;498;p27">
              <a:extLst>
                <a:ext uri="{FF2B5EF4-FFF2-40B4-BE49-F238E27FC236}">
                  <a16:creationId xmlns:a16="http://schemas.microsoft.com/office/drawing/2014/main" id="{BBDED0B9-506F-41CA-9CB0-0F073BE3A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438" y="4161022"/>
              <a:ext cx="245594" cy="79371"/>
            </a:xfrm>
            <a:custGeom>
              <a:avLst/>
              <a:gdLst>
                <a:gd name="T0" fmla="*/ 2147483646 w 4408"/>
                <a:gd name="T1" fmla="*/ 0 h 1458"/>
                <a:gd name="T2" fmla="*/ 2147483646 w 4408"/>
                <a:gd name="T3" fmla="*/ 2147483646 h 1458"/>
                <a:gd name="T4" fmla="*/ 2147483646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2147483646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0" name="Google Shape;499;p27">
              <a:extLst>
                <a:ext uri="{FF2B5EF4-FFF2-40B4-BE49-F238E27FC236}">
                  <a16:creationId xmlns:a16="http://schemas.microsoft.com/office/drawing/2014/main" id="{30543EB6-DF16-4955-BDF3-2D9DBBC5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266" y="4254680"/>
              <a:ext cx="243477" cy="79371"/>
            </a:xfrm>
            <a:custGeom>
              <a:avLst/>
              <a:gdLst>
                <a:gd name="T0" fmla="*/ 2147483646 w 4421"/>
                <a:gd name="T1" fmla="*/ 2147483646 h 1445"/>
                <a:gd name="T2" fmla="*/ 2147483646 w 4421"/>
                <a:gd name="T3" fmla="*/ 2147483646 h 1445"/>
                <a:gd name="T4" fmla="*/ 2147483646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2147483646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1" name="Google Shape;500;p27">
              <a:extLst>
                <a:ext uri="{FF2B5EF4-FFF2-40B4-BE49-F238E27FC236}">
                  <a16:creationId xmlns:a16="http://schemas.microsoft.com/office/drawing/2014/main" id="{BC7EA813-88D9-4D38-98B0-9159037B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041" y="3457797"/>
              <a:ext cx="156672" cy="233350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2147483646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2147483646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2" name="Google Shape;501;p27">
              <a:extLst>
                <a:ext uri="{FF2B5EF4-FFF2-40B4-BE49-F238E27FC236}">
                  <a16:creationId xmlns:a16="http://schemas.microsoft.com/office/drawing/2014/main" id="{9FF3C407-7D14-4FED-8906-B031E542EF63}"/>
                </a:ext>
              </a:extLst>
            </p:cNvPr>
            <p:cNvSpPr/>
            <p:nvPr/>
          </p:nvSpPr>
          <p:spPr>
            <a:xfrm>
              <a:off x="6180143" y="3610189"/>
              <a:ext cx="527180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Google Shape;502;p27">
              <a:extLst>
                <a:ext uri="{FF2B5EF4-FFF2-40B4-BE49-F238E27FC236}">
                  <a16:creationId xmlns:a16="http://schemas.microsoft.com/office/drawing/2014/main" id="{33B6B417-6112-4052-BE04-3ED84198B602}"/>
                </a:ext>
              </a:extLst>
            </p:cNvPr>
            <p:cNvSpPr/>
            <p:nvPr/>
          </p:nvSpPr>
          <p:spPr>
            <a:xfrm>
              <a:off x="6241541" y="3659398"/>
              <a:ext cx="207485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503;p27">
              <a:extLst>
                <a:ext uri="{FF2B5EF4-FFF2-40B4-BE49-F238E27FC236}">
                  <a16:creationId xmlns:a16="http://schemas.microsoft.com/office/drawing/2014/main" id="{751E5445-D35E-435C-A235-8478747AB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8612" y="3719720"/>
              <a:ext cx="518712" cy="41749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2147483646 w 9385"/>
                <a:gd name="T9" fmla="*/ 2147483646 h 7558"/>
                <a:gd name="T10" fmla="*/ 2147483646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155" name="Group 159">
            <a:extLst>
              <a:ext uri="{FF2B5EF4-FFF2-40B4-BE49-F238E27FC236}">
                <a16:creationId xmlns:a16="http://schemas.microsoft.com/office/drawing/2014/main" id="{DF93AA63-8F7A-4B99-B7D7-9FC4DD137EC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085" y="3608388"/>
            <a:ext cx="2203449" cy="2017712"/>
            <a:chOff x="1598355" y="3608289"/>
            <a:chExt cx="2204156" cy="2018295"/>
          </a:xfrm>
        </p:grpSpPr>
        <p:grpSp>
          <p:nvGrpSpPr>
            <p:cNvPr id="156" name="Google Shape;505;p27">
              <a:extLst>
                <a:ext uri="{FF2B5EF4-FFF2-40B4-BE49-F238E27FC236}">
                  <a16:creationId xmlns:a16="http://schemas.microsoft.com/office/drawing/2014/main" id="{C82E3AF5-41DC-4184-8F50-6527D66E6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2" name="Google Shape;506;p27">
                <a:extLst>
                  <a:ext uri="{FF2B5EF4-FFF2-40B4-BE49-F238E27FC236}">
                    <a16:creationId xmlns:a16="http://schemas.microsoft.com/office/drawing/2014/main" id="{AB9DDB0C-86A6-4590-8CE5-19578CF6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834" y="3795488"/>
                <a:ext cx="868111" cy="1256075"/>
              </a:xfrm>
              <a:custGeom>
                <a:avLst/>
                <a:gdLst>
                  <a:gd name="T0" fmla="*/ 2147483646 w 15711"/>
                  <a:gd name="T1" fmla="*/ 2147483646 h 22726"/>
                  <a:gd name="T2" fmla="*/ 2147483646 w 15711"/>
                  <a:gd name="T3" fmla="*/ 2147483646 h 22726"/>
                  <a:gd name="T4" fmla="*/ 2147483646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2147483646 h 22726"/>
                  <a:gd name="T16" fmla="*/ 2147483646 w 15711"/>
                  <a:gd name="T17" fmla="*/ 2147483646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grpSp>
            <p:nvGrpSpPr>
              <p:cNvPr id="203" name="Google Shape;507;p27">
                <a:extLst>
                  <a:ext uri="{FF2B5EF4-FFF2-40B4-BE49-F238E27FC236}">
                    <a16:creationId xmlns:a16="http://schemas.microsoft.com/office/drawing/2014/main" id="{1EA8802F-47C4-4A40-BA2E-A9A9468D5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4" name="Google Shape;508;p27">
                  <a:extLst>
                    <a:ext uri="{FF2B5EF4-FFF2-40B4-BE49-F238E27FC236}">
                      <a16:creationId xmlns:a16="http://schemas.microsoft.com/office/drawing/2014/main" id="{3AD5E09F-E6B9-4AD4-B143-814581CFEA7B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794003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0" b="1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05" name="Google Shape;509;p27">
                  <a:extLst>
                    <a:ext uri="{FF2B5EF4-FFF2-40B4-BE49-F238E27FC236}">
                      <a16:creationId xmlns:a16="http://schemas.microsoft.com/office/drawing/2014/main" id="{D6AD352E-3A24-45D6-97B8-D3EC2E85C2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5706" y="3906645"/>
                  <a:ext cx="707193" cy="182615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06" name="Google Shape;510;p27">
                  <a:extLst>
                    <a:ext uri="{FF2B5EF4-FFF2-40B4-BE49-F238E27FC236}">
                      <a16:creationId xmlns:a16="http://schemas.microsoft.com/office/drawing/2014/main" id="{DCBC16F7-7355-4B8F-AE4A-BBCEAE65C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262348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07" name="Google Shape;511;p27">
                  <a:extLst>
                    <a:ext uri="{FF2B5EF4-FFF2-40B4-BE49-F238E27FC236}">
                      <a16:creationId xmlns:a16="http://schemas.microsoft.com/office/drawing/2014/main" id="{E10DA153-5165-429C-B2EE-D2424B3F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08" name="Google Shape;512;p27">
                  <a:extLst>
                    <a:ext uri="{FF2B5EF4-FFF2-40B4-BE49-F238E27FC236}">
                      <a16:creationId xmlns:a16="http://schemas.microsoft.com/office/drawing/2014/main" id="{80DCFA72-721C-49D6-BB41-B0551E7A2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262348"/>
                  <a:ext cx="135510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09" name="Google Shape;513;p27">
                  <a:extLst>
                    <a:ext uri="{FF2B5EF4-FFF2-40B4-BE49-F238E27FC236}">
                      <a16:creationId xmlns:a16="http://schemas.microsoft.com/office/drawing/2014/main" id="{09A321A8-6D8D-41AB-8B25-A9DA38CE7F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454490"/>
                  <a:ext cx="146097" cy="142916"/>
                </a:xfrm>
                <a:custGeom>
                  <a:avLst/>
                  <a:gdLst>
                    <a:gd name="T0" fmla="*/ 2147483646 w 2648"/>
                    <a:gd name="T1" fmla="*/ 2147483646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2147483646 h 2595"/>
                    <a:gd name="T16" fmla="*/ 2147483646 w 2648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0" name="Google Shape;514;p27">
                  <a:extLst>
                    <a:ext uri="{FF2B5EF4-FFF2-40B4-BE49-F238E27FC236}">
                      <a16:creationId xmlns:a16="http://schemas.microsoft.com/office/drawing/2014/main" id="{F5387ACD-CC31-46B0-86E8-E21539ED6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454490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1" name="Google Shape;515;p27">
                  <a:extLst>
                    <a:ext uri="{FF2B5EF4-FFF2-40B4-BE49-F238E27FC236}">
                      <a16:creationId xmlns:a16="http://schemas.microsoft.com/office/drawing/2014/main" id="{F795AEE0-4E46-4D0C-A9B1-14A42365F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454490"/>
                  <a:ext cx="135510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2" name="Google Shape;516;p27">
                  <a:extLst>
                    <a:ext uri="{FF2B5EF4-FFF2-40B4-BE49-F238E27FC236}">
                      <a16:creationId xmlns:a16="http://schemas.microsoft.com/office/drawing/2014/main" id="{B4A0A2BF-DEC5-4857-A678-553A2FDF4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645045"/>
                  <a:ext cx="146097" cy="147681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3" name="Google Shape;517;p27">
                  <a:extLst>
                    <a:ext uri="{FF2B5EF4-FFF2-40B4-BE49-F238E27FC236}">
                      <a16:creationId xmlns:a16="http://schemas.microsoft.com/office/drawing/2014/main" id="{166186DA-D50B-4330-B361-66D07E841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645045"/>
                  <a:ext cx="143979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4" name="Google Shape;518;p27">
                  <a:extLst>
                    <a:ext uri="{FF2B5EF4-FFF2-40B4-BE49-F238E27FC236}">
                      <a16:creationId xmlns:a16="http://schemas.microsoft.com/office/drawing/2014/main" id="{B3EC1C5D-7DF2-4EC3-A7F8-0AFB8CA35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645045"/>
                  <a:ext cx="135510" cy="147681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2147483646 w 2595"/>
                    <a:gd name="T3" fmla="*/ 2147483646 h 2648"/>
                    <a:gd name="T4" fmla="*/ 2147483646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5" name="Google Shape;519;p27">
                  <a:extLst>
                    <a:ext uri="{FF2B5EF4-FFF2-40B4-BE49-F238E27FC236}">
                      <a16:creationId xmlns:a16="http://schemas.microsoft.com/office/drawing/2014/main" id="{0306C7B8-AC4C-4545-AB5A-74C6DC00D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940" y="4840365"/>
                  <a:ext cx="146097" cy="144504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6" name="Google Shape;520;p27">
                  <a:extLst>
                    <a:ext uri="{FF2B5EF4-FFF2-40B4-BE49-F238E27FC236}">
                      <a16:creationId xmlns:a16="http://schemas.microsoft.com/office/drawing/2014/main" id="{B2275019-EA61-47AE-A8FD-8574F5CF7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501" y="4840365"/>
                  <a:ext cx="143979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7" name="Google Shape;521;p27">
                  <a:extLst>
                    <a:ext uri="{FF2B5EF4-FFF2-40B4-BE49-F238E27FC236}">
                      <a16:creationId xmlns:a16="http://schemas.microsoft.com/office/drawing/2014/main" id="{5D23E703-AD6B-43B7-B107-C95831CA5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180" y="4840365"/>
                  <a:ext cx="135510" cy="144504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2147483646 w 2595"/>
                    <a:gd name="T3" fmla="*/ 2147483646 h 2595"/>
                    <a:gd name="T4" fmla="*/ 2147483646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8" name="Google Shape;522;p27">
                  <a:extLst>
                    <a:ext uri="{FF2B5EF4-FFF2-40B4-BE49-F238E27FC236}">
                      <a16:creationId xmlns:a16="http://schemas.microsoft.com/office/drawing/2014/main" id="{89254DBB-E8E9-43FB-AB4E-4E5F4F6AB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3511" y="4186126"/>
                  <a:ext cx="243495" cy="865437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2147483646 w 4409"/>
                    <a:gd name="T55" fmla="*/ 0 h 15671"/>
                    <a:gd name="T56" fmla="*/ 2147483646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2147483646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19" name="Google Shape;523;p27">
                  <a:extLst>
                    <a:ext uri="{FF2B5EF4-FFF2-40B4-BE49-F238E27FC236}">
                      <a16:creationId xmlns:a16="http://schemas.microsoft.com/office/drawing/2014/main" id="{04E6028A-75D0-43A2-83BF-E5FCD827C966}"/>
                    </a:ext>
                  </a:extLst>
                </p:cNvPr>
                <p:cNvSpPr/>
                <p:nvPr/>
              </p:nvSpPr>
              <p:spPr>
                <a:xfrm>
                  <a:off x="3826572" y="3793899"/>
                  <a:ext cx="199030" cy="39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defRPr/>
                  </a:pPr>
                  <a:endParaRPr sz="1350" b="1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sp>
              <p:nvSpPr>
                <p:cNvPr id="220" name="Google Shape;524;p27">
                  <a:extLst>
                    <a:ext uri="{FF2B5EF4-FFF2-40B4-BE49-F238E27FC236}">
                      <a16:creationId xmlns:a16="http://schemas.microsoft.com/office/drawing/2014/main" id="{A1B20A08-5755-4A1F-B669-F667E6721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3511" y="3906645"/>
                  <a:ext cx="169387" cy="182615"/>
                </a:xfrm>
                <a:custGeom>
                  <a:avLst/>
                  <a:gdLst>
                    <a:gd name="T0" fmla="*/ 2147483646 w 3085"/>
                    <a:gd name="T1" fmla="*/ 0 h 3309"/>
                    <a:gd name="T2" fmla="*/ 2147483646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2147483646 w 3085"/>
                    <a:gd name="T9" fmla="*/ 2147483646 h 3309"/>
                    <a:gd name="T10" fmla="*/ 2147483646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2147483646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1" name="Google Shape;525;p27">
                  <a:extLst>
                    <a:ext uri="{FF2B5EF4-FFF2-40B4-BE49-F238E27FC236}">
                      <a16:creationId xmlns:a16="http://schemas.microsoft.com/office/drawing/2014/main" id="{0C2B8481-2454-4366-8D71-43C5AF930F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2823" y="3946343"/>
                  <a:ext cx="35994" cy="100042"/>
                </a:xfrm>
                <a:custGeom>
                  <a:avLst/>
                  <a:gdLst>
                    <a:gd name="T0" fmla="*/ 2147483646 w 649"/>
                    <a:gd name="T1" fmla="*/ 0 h 1814"/>
                    <a:gd name="T2" fmla="*/ 2147483646 w 649"/>
                    <a:gd name="T3" fmla="*/ 2147483646 h 1814"/>
                    <a:gd name="T4" fmla="*/ 0 w 649"/>
                    <a:gd name="T5" fmla="*/ 2147483646 h 1814"/>
                    <a:gd name="T6" fmla="*/ 2147483646 w 649"/>
                    <a:gd name="T7" fmla="*/ 2147483646 h 1814"/>
                    <a:gd name="T8" fmla="*/ 2147483646 w 649"/>
                    <a:gd name="T9" fmla="*/ 2147483646 h 1814"/>
                    <a:gd name="T10" fmla="*/ 2147483646 w 649"/>
                    <a:gd name="T11" fmla="*/ 2147483646 h 1814"/>
                    <a:gd name="T12" fmla="*/ 2147483646 w 649"/>
                    <a:gd name="T13" fmla="*/ 2147483646 h 1814"/>
                    <a:gd name="T14" fmla="*/ 2147483646 w 649"/>
                    <a:gd name="T15" fmla="*/ 2147483646 h 1814"/>
                    <a:gd name="T16" fmla="*/ 2147483646 w 649"/>
                    <a:gd name="T17" fmla="*/ 2147483646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2147483646 w 649"/>
                    <a:gd name="T37" fmla="*/ 2147483646 h 1814"/>
                    <a:gd name="T38" fmla="*/ 2147483646 w 649"/>
                    <a:gd name="T39" fmla="*/ 2147483646 h 1814"/>
                    <a:gd name="T40" fmla="*/ 2147483646 w 649"/>
                    <a:gd name="T41" fmla="*/ 2147483646 h 1814"/>
                    <a:gd name="T42" fmla="*/ 2147483646 w 649"/>
                    <a:gd name="T43" fmla="*/ 2147483646 h 1814"/>
                    <a:gd name="T44" fmla="*/ 0 w 649"/>
                    <a:gd name="T45" fmla="*/ 2147483646 h 1814"/>
                    <a:gd name="T46" fmla="*/ 2147483646 w 649"/>
                    <a:gd name="T47" fmla="*/ 2147483646 h 1814"/>
                    <a:gd name="T48" fmla="*/ 2147483646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2147483646 h 1814"/>
                    <a:gd name="T64" fmla="*/ 2147483646 w 649"/>
                    <a:gd name="T65" fmla="*/ 2147483646 h 1814"/>
                    <a:gd name="T66" fmla="*/ 2147483646 w 649"/>
                    <a:gd name="T67" fmla="*/ 0 h 1814"/>
                    <a:gd name="T68" fmla="*/ 214748364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2" name="Google Shape;526;p27">
                  <a:extLst>
                    <a:ext uri="{FF2B5EF4-FFF2-40B4-BE49-F238E27FC236}">
                      <a16:creationId xmlns:a16="http://schemas.microsoft.com/office/drawing/2014/main" id="{86F92F25-A0A4-4356-9373-C5B7FFF4C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3052" y="3944756"/>
                  <a:ext cx="63520" cy="101629"/>
                </a:xfrm>
                <a:custGeom>
                  <a:avLst/>
                  <a:gdLst>
                    <a:gd name="T0" fmla="*/ 2147483646 w 1152"/>
                    <a:gd name="T1" fmla="*/ 2147483646 h 1854"/>
                    <a:gd name="T2" fmla="*/ 2147483646 w 1152"/>
                    <a:gd name="T3" fmla="*/ 2147483646 h 1854"/>
                    <a:gd name="T4" fmla="*/ 2147483646 w 1152"/>
                    <a:gd name="T5" fmla="*/ 2147483646 h 1854"/>
                    <a:gd name="T6" fmla="*/ 2147483646 w 1152"/>
                    <a:gd name="T7" fmla="*/ 2147483646 h 1854"/>
                    <a:gd name="T8" fmla="*/ 2147483646 w 1152"/>
                    <a:gd name="T9" fmla="*/ 2147483646 h 1854"/>
                    <a:gd name="T10" fmla="*/ 2147483646 w 1152"/>
                    <a:gd name="T11" fmla="*/ 2147483646 h 1854"/>
                    <a:gd name="T12" fmla="*/ 2147483646 w 1152"/>
                    <a:gd name="T13" fmla="*/ 2147483646 h 1854"/>
                    <a:gd name="T14" fmla="*/ 2147483646 w 1152"/>
                    <a:gd name="T15" fmla="*/ 2147483646 h 1854"/>
                    <a:gd name="T16" fmla="*/ 2147483646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47483646 w 1152"/>
                    <a:gd name="T27" fmla="*/ 2147483646 h 1854"/>
                    <a:gd name="T28" fmla="*/ 214748364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2147483646 h 1854"/>
                    <a:gd name="T36" fmla="*/ 2147483646 w 1152"/>
                    <a:gd name="T37" fmla="*/ 2147483646 h 1854"/>
                    <a:gd name="T38" fmla="*/ 2147483646 w 1152"/>
                    <a:gd name="T39" fmla="*/ 2147483646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2147483646 w 1152"/>
                    <a:gd name="T55" fmla="*/ 2147483646 h 1854"/>
                    <a:gd name="T56" fmla="*/ 2147483646 w 1152"/>
                    <a:gd name="T57" fmla="*/ 2147483646 h 1854"/>
                    <a:gd name="T58" fmla="*/ 2147483646 w 1152"/>
                    <a:gd name="T59" fmla="*/ 2147483646 h 1854"/>
                    <a:gd name="T60" fmla="*/ 2147483646 w 1152"/>
                    <a:gd name="T61" fmla="*/ 2147483646 h 1854"/>
                    <a:gd name="T62" fmla="*/ 2147483646 w 1152"/>
                    <a:gd name="T63" fmla="*/ 2147483646 h 1854"/>
                    <a:gd name="T64" fmla="*/ 2147483646 w 1152"/>
                    <a:gd name="T65" fmla="*/ 2147483646 h 1854"/>
                    <a:gd name="T66" fmla="*/ 2147483646 w 1152"/>
                    <a:gd name="T67" fmla="*/ 2147483646 h 1854"/>
                    <a:gd name="T68" fmla="*/ 2147483646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2147483646 h 1854"/>
                    <a:gd name="T118" fmla="*/ 2147483646 w 1152"/>
                    <a:gd name="T119" fmla="*/ 2147483646 h 1854"/>
                    <a:gd name="T120" fmla="*/ 2147483646 w 1152"/>
                    <a:gd name="T121" fmla="*/ 2147483646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3" name="Google Shape;527;p27">
                  <a:extLst>
                    <a:ext uri="{FF2B5EF4-FFF2-40B4-BE49-F238E27FC236}">
                      <a16:creationId xmlns:a16="http://schemas.microsoft.com/office/drawing/2014/main" id="{C573C4BF-8B4F-428D-8C67-4BC50B1C8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8690" y="3992395"/>
                  <a:ext cx="55051" cy="57167"/>
                </a:xfrm>
                <a:custGeom>
                  <a:avLst/>
                  <a:gdLst>
                    <a:gd name="T0" fmla="*/ 2147483646 w 1192"/>
                    <a:gd name="T1" fmla="*/ 2147483646 h 1034"/>
                    <a:gd name="T2" fmla="*/ 2147483646 w 1192"/>
                    <a:gd name="T3" fmla="*/ 2147483646 h 1034"/>
                    <a:gd name="T4" fmla="*/ 2147483646 w 1192"/>
                    <a:gd name="T5" fmla="*/ 2147483646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2147483646 w 1192"/>
                    <a:gd name="T13" fmla="*/ 2147483646 h 1034"/>
                    <a:gd name="T14" fmla="*/ 2147483646 w 1192"/>
                    <a:gd name="T15" fmla="*/ 2147483646 h 1034"/>
                    <a:gd name="T16" fmla="*/ 2147483646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2147483646 h 1034"/>
                    <a:gd name="T56" fmla="*/ 2147483646 w 1192"/>
                    <a:gd name="T57" fmla="*/ 2147483646 h 1034"/>
                    <a:gd name="T58" fmla="*/ 2147483646 w 1192"/>
                    <a:gd name="T59" fmla="*/ 2147483646 h 1034"/>
                    <a:gd name="T60" fmla="*/ 2147483646 w 1192"/>
                    <a:gd name="T61" fmla="*/ 2147483646 h 1034"/>
                    <a:gd name="T62" fmla="*/ 2147483646 w 1192"/>
                    <a:gd name="T63" fmla="*/ 2147483646 h 1034"/>
                    <a:gd name="T64" fmla="*/ 2147483646 w 1192"/>
                    <a:gd name="T65" fmla="*/ 2147483646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2147483646 h 1034"/>
                    <a:gd name="T72" fmla="*/ 2147483646 w 1192"/>
                    <a:gd name="T73" fmla="*/ 2147483646 h 1034"/>
                    <a:gd name="T74" fmla="*/ 2147483646 w 1192"/>
                    <a:gd name="T75" fmla="*/ 2147483646 h 1034"/>
                    <a:gd name="T76" fmla="*/ 2147483646 w 1192"/>
                    <a:gd name="T77" fmla="*/ 2147483646 h 1034"/>
                    <a:gd name="T78" fmla="*/ 2147483646 w 1192"/>
                    <a:gd name="T79" fmla="*/ 214748364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4" name="Google Shape;528;p27">
                  <a:extLst>
                    <a:ext uri="{FF2B5EF4-FFF2-40B4-BE49-F238E27FC236}">
                      <a16:creationId xmlns:a16="http://schemas.microsoft.com/office/drawing/2014/main" id="{BAB0F014-97D9-46B1-998C-2615D17DB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90092" y="3946343"/>
                  <a:ext cx="59286" cy="100042"/>
                </a:xfrm>
                <a:custGeom>
                  <a:avLst/>
                  <a:gdLst>
                    <a:gd name="T0" fmla="*/ 2147483646 w 1086"/>
                    <a:gd name="T1" fmla="*/ 2147483646 h 1814"/>
                    <a:gd name="T2" fmla="*/ 2147483646 w 1086"/>
                    <a:gd name="T3" fmla="*/ 2147483646 h 1814"/>
                    <a:gd name="T4" fmla="*/ 2147483646 w 1086"/>
                    <a:gd name="T5" fmla="*/ 2147483646 h 1814"/>
                    <a:gd name="T6" fmla="*/ 2147483646 w 1086"/>
                    <a:gd name="T7" fmla="*/ 2147483646 h 1814"/>
                    <a:gd name="T8" fmla="*/ 2147483646 w 1086"/>
                    <a:gd name="T9" fmla="*/ 2147483646 h 1814"/>
                    <a:gd name="T10" fmla="*/ 2147483646 w 1086"/>
                    <a:gd name="T11" fmla="*/ 2147483646 h 1814"/>
                    <a:gd name="T12" fmla="*/ 2147483646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2147483646 w 1086"/>
                    <a:gd name="T27" fmla="*/ 2147483646 h 1814"/>
                    <a:gd name="T28" fmla="*/ 2147483646 w 1086"/>
                    <a:gd name="T29" fmla="*/ 2147483646 h 1814"/>
                    <a:gd name="T30" fmla="*/ 2147483646 w 1086"/>
                    <a:gd name="T31" fmla="*/ 2147483646 h 1814"/>
                    <a:gd name="T32" fmla="*/ 2147483646 w 1086"/>
                    <a:gd name="T33" fmla="*/ 2147483646 h 1814"/>
                    <a:gd name="T34" fmla="*/ 2147483646 w 1086"/>
                    <a:gd name="T35" fmla="*/ 2147483646 h 1814"/>
                    <a:gd name="T36" fmla="*/ 2147483646 w 1086"/>
                    <a:gd name="T37" fmla="*/ 2147483646 h 1814"/>
                    <a:gd name="T38" fmla="*/ 2147483646 w 1086"/>
                    <a:gd name="T39" fmla="*/ 2147483646 h 1814"/>
                    <a:gd name="T40" fmla="*/ 2147483646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2147483646 w 1086"/>
                    <a:gd name="T55" fmla="*/ 2147483646 h 1814"/>
                    <a:gd name="T56" fmla="*/ 2147483646 w 1086"/>
                    <a:gd name="T57" fmla="*/ 2147483646 h 1814"/>
                    <a:gd name="T58" fmla="*/ 2147483646 w 1086"/>
                    <a:gd name="T59" fmla="*/ 2147483646 h 1814"/>
                    <a:gd name="T60" fmla="*/ 2147483646 w 1086"/>
                    <a:gd name="T61" fmla="*/ 2147483646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5" name="Google Shape;529;p27">
                  <a:extLst>
                    <a:ext uri="{FF2B5EF4-FFF2-40B4-BE49-F238E27FC236}">
                      <a16:creationId xmlns:a16="http://schemas.microsoft.com/office/drawing/2014/main" id="{281D3DA1-5C2D-4BB7-8138-C2747BA2D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154" y="4262348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6" name="Google Shape;530;p27">
                  <a:extLst>
                    <a:ext uri="{FF2B5EF4-FFF2-40B4-BE49-F238E27FC236}">
                      <a16:creationId xmlns:a16="http://schemas.microsoft.com/office/drawing/2014/main" id="{DC847058-D78F-4C94-8F1C-2BDBF4EE3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154" y="4454490"/>
                  <a:ext cx="143979" cy="142916"/>
                </a:xfrm>
                <a:custGeom>
                  <a:avLst/>
                  <a:gdLst>
                    <a:gd name="T0" fmla="*/ 2147483646 w 2595"/>
                    <a:gd name="T1" fmla="*/ 2147483646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2147483646 h 2595"/>
                    <a:gd name="T16" fmla="*/ 2147483646 w 2595"/>
                    <a:gd name="T17" fmla="*/ 2147483646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  <p:sp>
              <p:nvSpPr>
                <p:cNvPr id="227" name="Google Shape;531;p27">
                  <a:extLst>
                    <a:ext uri="{FF2B5EF4-FFF2-40B4-BE49-F238E27FC236}">
                      <a16:creationId xmlns:a16="http://schemas.microsoft.com/office/drawing/2014/main" id="{D35B9394-F093-4E79-B866-3AA06FCE6E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3154" y="4645045"/>
                  <a:ext cx="143979" cy="339823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defTabSz="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350">
                    <a:solidFill>
                      <a:prstClr val="black"/>
                    </a:solidFill>
                    <a:latin typeface="Century Gothic" pitchFamily="34" charset="0"/>
                  </a:endParaRPr>
                </a:p>
              </p:txBody>
            </p:sp>
          </p:grpSp>
        </p:grpSp>
        <p:sp>
          <p:nvSpPr>
            <p:cNvPr id="157" name="Google Shape;532;p27">
              <a:extLst>
                <a:ext uri="{FF2B5EF4-FFF2-40B4-BE49-F238E27FC236}">
                  <a16:creationId xmlns:a16="http://schemas.microsoft.com/office/drawing/2014/main" id="{0ECE4BA5-B74B-4192-9305-27049793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650" y="3608289"/>
              <a:ext cx="277372" cy="1899199"/>
            </a:xfrm>
            <a:custGeom>
              <a:avLst/>
              <a:gdLst>
                <a:gd name="T0" fmla="*/ 2147483646 w 5030"/>
                <a:gd name="T1" fmla="*/ 2147483646 h 34360"/>
                <a:gd name="T2" fmla="*/ 2147483646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2147483646 h 34360"/>
                <a:gd name="T8" fmla="*/ 2147483646 w 5030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8" name="Google Shape;533;p27">
              <a:extLst>
                <a:ext uri="{FF2B5EF4-FFF2-40B4-BE49-F238E27FC236}">
                  <a16:creationId xmlns:a16="http://schemas.microsoft.com/office/drawing/2014/main" id="{7AC65A95-1F14-40C5-ABD7-BE78D9223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93" y="3608289"/>
              <a:ext cx="40229" cy="1899199"/>
            </a:xfrm>
            <a:custGeom>
              <a:avLst/>
              <a:gdLst>
                <a:gd name="T0" fmla="*/ 0 w 728"/>
                <a:gd name="T1" fmla="*/ 2147483646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2147483646 h 34360"/>
                <a:gd name="T8" fmla="*/ 0 w 728"/>
                <a:gd name="T9" fmla="*/ 2147483646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59" name="Google Shape;534;p27">
              <a:extLst>
                <a:ext uri="{FF2B5EF4-FFF2-40B4-BE49-F238E27FC236}">
                  <a16:creationId xmlns:a16="http://schemas.microsoft.com/office/drawing/2014/main" id="{70DF934E-612E-4CDA-9EF8-215A6A46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3670219"/>
              <a:ext cx="182092" cy="7940"/>
            </a:xfrm>
            <a:custGeom>
              <a:avLst/>
              <a:gdLst>
                <a:gd name="T0" fmla="*/ 0 w 3309"/>
                <a:gd name="T1" fmla="*/ 2147483646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2147483646 h 160"/>
                <a:gd name="T8" fmla="*/ 0 w 3309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0" name="Google Shape;535;p27">
              <a:extLst>
                <a:ext uri="{FF2B5EF4-FFF2-40B4-BE49-F238E27FC236}">
                  <a16:creationId xmlns:a16="http://schemas.microsoft.com/office/drawing/2014/main" id="{075774AF-555E-465A-BA9B-6501A8DE9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746441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1" name="Google Shape;536;p27">
              <a:extLst>
                <a:ext uri="{FF2B5EF4-FFF2-40B4-BE49-F238E27FC236}">
                  <a16:creationId xmlns:a16="http://schemas.microsoft.com/office/drawing/2014/main" id="{7234FB3D-AF02-4CA5-BA91-7AB6A35E9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849659"/>
              <a:ext cx="120688" cy="11115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2" name="Google Shape;537;p27">
              <a:extLst>
                <a:ext uri="{FF2B5EF4-FFF2-40B4-BE49-F238E27FC236}">
                  <a16:creationId xmlns:a16="http://schemas.microsoft.com/office/drawing/2014/main" id="{840035A9-F38B-4C77-9F52-F72783F95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3956051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3" name="Google Shape;538;p27">
              <a:extLst>
                <a:ext uri="{FF2B5EF4-FFF2-40B4-BE49-F238E27FC236}">
                  <a16:creationId xmlns:a16="http://schemas.microsoft.com/office/drawing/2014/main" id="{C870C698-1816-4719-9437-F4B4FCE8E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11961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4" name="Google Shape;539;p27">
              <a:extLst>
                <a:ext uri="{FF2B5EF4-FFF2-40B4-BE49-F238E27FC236}">
                  <a16:creationId xmlns:a16="http://schemas.microsoft.com/office/drawing/2014/main" id="{A55C6B09-50DE-4B0D-8BA3-44FF95379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227593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5" name="Google Shape;540;p27">
              <a:extLst>
                <a:ext uri="{FF2B5EF4-FFF2-40B4-BE49-F238E27FC236}">
                  <a16:creationId xmlns:a16="http://schemas.microsoft.com/office/drawing/2014/main" id="{B4C48BE7-7760-4F7C-ADAD-33693F82A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333986"/>
              <a:ext cx="120688" cy="9528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6" name="Google Shape;541;p27">
              <a:extLst>
                <a:ext uri="{FF2B5EF4-FFF2-40B4-BE49-F238E27FC236}">
                  <a16:creationId xmlns:a16="http://schemas.microsoft.com/office/drawing/2014/main" id="{B7E090FE-C7BB-4C1E-BBBE-83FFAEE5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495957"/>
              <a:ext cx="120688" cy="7940"/>
            </a:xfrm>
            <a:custGeom>
              <a:avLst/>
              <a:gdLst>
                <a:gd name="T0" fmla="*/ 2147483646 w 2211"/>
                <a:gd name="T1" fmla="*/ 0 h 159"/>
                <a:gd name="T2" fmla="*/ 2147483646 w 2211"/>
                <a:gd name="T3" fmla="*/ 2147483646 h 159"/>
                <a:gd name="T4" fmla="*/ 2147483646 w 2211"/>
                <a:gd name="T5" fmla="*/ 2147483646 h 159"/>
                <a:gd name="T6" fmla="*/ 2147483646 w 2211"/>
                <a:gd name="T7" fmla="*/ 0 h 159"/>
                <a:gd name="T8" fmla="*/ 2147483646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7" name="Google Shape;542;p27">
              <a:extLst>
                <a:ext uri="{FF2B5EF4-FFF2-40B4-BE49-F238E27FC236}">
                  <a16:creationId xmlns:a16="http://schemas.microsoft.com/office/drawing/2014/main" id="{49DBB65D-B124-46AC-8E73-7B6973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599175"/>
              <a:ext cx="120688" cy="12704"/>
            </a:xfrm>
            <a:custGeom>
              <a:avLst/>
              <a:gdLst>
                <a:gd name="T0" fmla="*/ 2147483646 w 2211"/>
                <a:gd name="T1" fmla="*/ 0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0 h 226"/>
                <a:gd name="T8" fmla="*/ 2147483646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8" name="Google Shape;543;p27">
              <a:extLst>
                <a:ext uri="{FF2B5EF4-FFF2-40B4-BE49-F238E27FC236}">
                  <a16:creationId xmlns:a16="http://schemas.microsoft.com/office/drawing/2014/main" id="{7CFAD419-D6FC-4066-9EB0-6F7DE18EF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705568"/>
              <a:ext cx="120688" cy="9528"/>
            </a:xfrm>
            <a:custGeom>
              <a:avLst/>
              <a:gdLst>
                <a:gd name="T0" fmla="*/ 2147483646 w 2211"/>
                <a:gd name="T1" fmla="*/ 2147483646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2147483646 h 173"/>
                <a:gd name="T8" fmla="*/ 2147483646 w 2211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69" name="Google Shape;544;p27">
              <a:extLst>
                <a:ext uri="{FF2B5EF4-FFF2-40B4-BE49-F238E27FC236}">
                  <a16:creationId xmlns:a16="http://schemas.microsoft.com/office/drawing/2014/main" id="{24096FA2-84B5-4BDD-9252-B0110888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867540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0" name="Google Shape;545;p27">
              <a:extLst>
                <a:ext uri="{FF2B5EF4-FFF2-40B4-BE49-F238E27FC236}">
                  <a16:creationId xmlns:a16="http://schemas.microsoft.com/office/drawing/2014/main" id="{15A75668-0FC6-4DD4-836C-32A698F66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4973933"/>
              <a:ext cx="120688" cy="9528"/>
            </a:xfrm>
            <a:custGeom>
              <a:avLst/>
              <a:gdLst>
                <a:gd name="T0" fmla="*/ 2147483646 w 2211"/>
                <a:gd name="T1" fmla="*/ 2147483646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2147483646 h 160"/>
                <a:gd name="T8" fmla="*/ 2147483646 w 2211"/>
                <a:gd name="T9" fmla="*/ 21474836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1" name="Google Shape;546;p27">
              <a:extLst>
                <a:ext uri="{FF2B5EF4-FFF2-40B4-BE49-F238E27FC236}">
                  <a16:creationId xmlns:a16="http://schemas.microsoft.com/office/drawing/2014/main" id="{37F6CD2F-62CF-492B-BA05-CEFF57D5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080326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2" name="Google Shape;547;p27">
              <a:extLst>
                <a:ext uri="{FF2B5EF4-FFF2-40B4-BE49-F238E27FC236}">
                  <a16:creationId xmlns:a16="http://schemas.microsoft.com/office/drawing/2014/main" id="{276A9634-5867-433D-9DED-EBECC4E22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242298"/>
              <a:ext cx="120688" cy="9528"/>
            </a:xfrm>
            <a:custGeom>
              <a:avLst/>
              <a:gdLst>
                <a:gd name="T0" fmla="*/ 2147483646 w 2211"/>
                <a:gd name="T1" fmla="*/ 0 h 160"/>
                <a:gd name="T2" fmla="*/ 2147483646 w 2211"/>
                <a:gd name="T3" fmla="*/ 2147483646 h 160"/>
                <a:gd name="T4" fmla="*/ 2147483646 w 2211"/>
                <a:gd name="T5" fmla="*/ 2147483646 h 160"/>
                <a:gd name="T6" fmla="*/ 2147483646 w 2211"/>
                <a:gd name="T7" fmla="*/ 0 h 160"/>
                <a:gd name="T8" fmla="*/ 2147483646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3" name="Google Shape;548;p27">
              <a:extLst>
                <a:ext uri="{FF2B5EF4-FFF2-40B4-BE49-F238E27FC236}">
                  <a16:creationId xmlns:a16="http://schemas.microsoft.com/office/drawing/2014/main" id="{AE30F89F-0EAA-45A2-8A71-C985F0145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348692"/>
              <a:ext cx="120688" cy="9528"/>
            </a:xfrm>
            <a:custGeom>
              <a:avLst/>
              <a:gdLst>
                <a:gd name="T0" fmla="*/ 2147483646 w 2211"/>
                <a:gd name="T1" fmla="*/ 0 h 173"/>
                <a:gd name="T2" fmla="*/ 2147483646 w 2211"/>
                <a:gd name="T3" fmla="*/ 2147483646 h 173"/>
                <a:gd name="T4" fmla="*/ 2147483646 w 2211"/>
                <a:gd name="T5" fmla="*/ 2147483646 h 173"/>
                <a:gd name="T6" fmla="*/ 2147483646 w 2211"/>
                <a:gd name="T7" fmla="*/ 0 h 173"/>
                <a:gd name="T8" fmla="*/ 2147483646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4" name="Google Shape;549;p27">
              <a:extLst>
                <a:ext uri="{FF2B5EF4-FFF2-40B4-BE49-F238E27FC236}">
                  <a16:creationId xmlns:a16="http://schemas.microsoft.com/office/drawing/2014/main" id="{328897BA-A7E3-42D7-BADD-F76714B09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334" y="5451909"/>
              <a:ext cx="120688" cy="12704"/>
            </a:xfrm>
            <a:custGeom>
              <a:avLst/>
              <a:gdLst>
                <a:gd name="T0" fmla="*/ 2147483646 w 2211"/>
                <a:gd name="T1" fmla="*/ 2147483646 h 226"/>
                <a:gd name="T2" fmla="*/ 2147483646 w 2211"/>
                <a:gd name="T3" fmla="*/ 2147483646 h 226"/>
                <a:gd name="T4" fmla="*/ 2147483646 w 2211"/>
                <a:gd name="T5" fmla="*/ 2147483646 h 226"/>
                <a:gd name="T6" fmla="*/ 2147483646 w 2211"/>
                <a:gd name="T7" fmla="*/ 2147483646 h 226"/>
                <a:gd name="T8" fmla="*/ 2147483646 w 2211"/>
                <a:gd name="T9" fmla="*/ 214748364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5" name="Google Shape;550;p27">
              <a:extLst>
                <a:ext uri="{FF2B5EF4-FFF2-40B4-BE49-F238E27FC236}">
                  <a16:creationId xmlns:a16="http://schemas.microsoft.com/office/drawing/2014/main" id="{459AA787-4FC2-4DE0-B885-8C005CFCC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041801"/>
              <a:ext cx="182092" cy="12704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147483646 h 226"/>
                <a:gd name="T4" fmla="*/ 2147483646 w 3309"/>
                <a:gd name="T5" fmla="*/ 2147483646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6" name="Google Shape;551;p27">
              <a:extLst>
                <a:ext uri="{FF2B5EF4-FFF2-40B4-BE49-F238E27FC236}">
                  <a16:creationId xmlns:a16="http://schemas.microsoft.com/office/drawing/2014/main" id="{25EA7810-8482-4698-BB33-230645B7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416559"/>
              <a:ext cx="182092" cy="9528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7" name="Google Shape;552;p27">
              <a:extLst>
                <a:ext uri="{FF2B5EF4-FFF2-40B4-BE49-F238E27FC236}">
                  <a16:creationId xmlns:a16="http://schemas.microsoft.com/office/drawing/2014/main" id="{53C13EAA-7D8D-4F92-BF66-A0892FA8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4788142"/>
              <a:ext cx="182092" cy="9528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2147483646 h 160"/>
                <a:gd name="T4" fmla="*/ 2147483646 w 3309"/>
                <a:gd name="T5" fmla="*/ 2147483646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8" name="Google Shape;553;p27">
              <a:extLst>
                <a:ext uri="{FF2B5EF4-FFF2-40B4-BE49-F238E27FC236}">
                  <a16:creationId xmlns:a16="http://schemas.microsoft.com/office/drawing/2014/main" id="{B671BCAD-264C-494C-BD38-D7C743CF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930" y="5162900"/>
              <a:ext cx="182092" cy="9528"/>
            </a:xfrm>
            <a:custGeom>
              <a:avLst/>
              <a:gdLst>
                <a:gd name="T0" fmla="*/ 0 w 3309"/>
                <a:gd name="T1" fmla="*/ 2147483646 h 173"/>
                <a:gd name="T2" fmla="*/ 0 w 3309"/>
                <a:gd name="T3" fmla="*/ 2147483646 h 173"/>
                <a:gd name="T4" fmla="*/ 2147483646 w 3309"/>
                <a:gd name="T5" fmla="*/ 2147483646 h 173"/>
                <a:gd name="T6" fmla="*/ 2147483646 w 3309"/>
                <a:gd name="T7" fmla="*/ 2147483646 h 173"/>
                <a:gd name="T8" fmla="*/ 0 w 3309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79" name="Google Shape;554;p27">
              <a:extLst>
                <a:ext uri="{FF2B5EF4-FFF2-40B4-BE49-F238E27FC236}">
                  <a16:creationId xmlns:a16="http://schemas.microsoft.com/office/drawing/2014/main" id="{97FDBEC8-3D18-490E-9E79-811B31F3AB8E}"/>
                </a:ext>
              </a:extLst>
            </p:cNvPr>
            <p:cNvSpPr/>
            <p:nvPr/>
          </p:nvSpPr>
          <p:spPr>
            <a:xfrm>
              <a:off x="2597742" y="4302226"/>
              <a:ext cx="317602" cy="105916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0" name="Google Shape;555;p27">
              <a:extLst>
                <a:ext uri="{FF2B5EF4-FFF2-40B4-BE49-F238E27FC236}">
                  <a16:creationId xmlns:a16="http://schemas.microsoft.com/office/drawing/2014/main" id="{730485A9-47B4-40DB-97C1-1CBE24C5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28" y="4616642"/>
              <a:ext cx="285842" cy="744753"/>
            </a:xfrm>
            <a:custGeom>
              <a:avLst/>
              <a:gdLst>
                <a:gd name="T0" fmla="*/ 0 w 5189"/>
                <a:gd name="T1" fmla="*/ 0 h 13466"/>
                <a:gd name="T2" fmla="*/ 2147483646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1" name="Google Shape;556;p27">
              <a:extLst>
                <a:ext uri="{FF2B5EF4-FFF2-40B4-BE49-F238E27FC236}">
                  <a16:creationId xmlns:a16="http://schemas.microsoft.com/office/drawing/2014/main" id="{168210AB-D33E-459D-B3D0-108FA33751CB}"/>
                </a:ext>
              </a:extLst>
            </p:cNvPr>
            <p:cNvSpPr/>
            <p:nvPr/>
          </p:nvSpPr>
          <p:spPr>
            <a:xfrm>
              <a:off x="2722665" y="4414972"/>
              <a:ext cx="101633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557;p27">
              <a:extLst>
                <a:ext uri="{FF2B5EF4-FFF2-40B4-BE49-F238E27FC236}">
                  <a16:creationId xmlns:a16="http://schemas.microsoft.com/office/drawing/2014/main" id="{6D70209D-39B5-4BD5-9E11-D8B1E550E9AE}"/>
                </a:ext>
              </a:extLst>
            </p:cNvPr>
            <p:cNvSpPr/>
            <p:nvPr/>
          </p:nvSpPr>
          <p:spPr>
            <a:xfrm>
              <a:off x="2525752" y="3914765"/>
              <a:ext cx="395943" cy="37317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558;p27">
              <a:extLst>
                <a:ext uri="{FF2B5EF4-FFF2-40B4-BE49-F238E27FC236}">
                  <a16:creationId xmlns:a16="http://schemas.microsoft.com/office/drawing/2014/main" id="{72F855CE-D4EB-49F6-A0D3-F88E49DAF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099" y="4064033"/>
              <a:ext cx="247729" cy="223903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2147483646 w 4461"/>
                <a:gd name="T15" fmla="*/ 2147483646 h 4053"/>
                <a:gd name="T16" fmla="*/ 2147483646 w 4461"/>
                <a:gd name="T17" fmla="*/ 2147483646 h 4053"/>
                <a:gd name="T18" fmla="*/ 2147483646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4" name="Google Shape;559;p27">
              <a:extLst>
                <a:ext uri="{FF2B5EF4-FFF2-40B4-BE49-F238E27FC236}">
                  <a16:creationId xmlns:a16="http://schemas.microsoft.com/office/drawing/2014/main" id="{40888EDA-704E-4FEA-8A5C-D108B1F6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155" y="4259352"/>
              <a:ext cx="215969" cy="130213"/>
            </a:xfrm>
            <a:custGeom>
              <a:avLst/>
              <a:gdLst>
                <a:gd name="T0" fmla="*/ 2147483646 w 3919"/>
                <a:gd name="T1" fmla="*/ 2147483646 h 2359"/>
                <a:gd name="T2" fmla="*/ 2147483646 w 3919"/>
                <a:gd name="T3" fmla="*/ 2147483646 h 2359"/>
                <a:gd name="T4" fmla="*/ 2147483646 w 3919"/>
                <a:gd name="T5" fmla="*/ 2147483646 h 2359"/>
                <a:gd name="T6" fmla="*/ 2147483646 w 3919"/>
                <a:gd name="T7" fmla="*/ 2147483646 h 2359"/>
                <a:gd name="T8" fmla="*/ 2147483646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2147483646 h 2359"/>
                <a:gd name="T20" fmla="*/ 2147483646 w 3919"/>
                <a:gd name="T21" fmla="*/ 214748364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5" name="Google Shape;560;p27">
              <a:extLst>
                <a:ext uri="{FF2B5EF4-FFF2-40B4-BE49-F238E27FC236}">
                  <a16:creationId xmlns:a16="http://schemas.microsoft.com/office/drawing/2014/main" id="{CF60E859-F23B-411B-9868-75AD4990CE4D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89273" y="4314930"/>
              <a:ext cx="215969" cy="76222"/>
            </a:xfrm>
            <a:custGeom>
              <a:avLst/>
              <a:gdLst>
                <a:gd name="T0" fmla="*/ 2147483646 w 3866"/>
                <a:gd name="T1" fmla="*/ 0 h 1398"/>
                <a:gd name="T2" fmla="*/ 2147483646 w 3866"/>
                <a:gd name="T3" fmla="*/ 2147483646 h 1398"/>
                <a:gd name="T4" fmla="*/ 2147483646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6" name="Google Shape;561;p27">
              <a:extLst>
                <a:ext uri="{FF2B5EF4-FFF2-40B4-BE49-F238E27FC236}">
                  <a16:creationId xmlns:a16="http://schemas.microsoft.com/office/drawing/2014/main" id="{1B33271D-969E-44E9-9B29-7099DF2B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83" y="5007280"/>
              <a:ext cx="239259" cy="242958"/>
            </a:xfrm>
            <a:custGeom>
              <a:avLst/>
              <a:gdLst>
                <a:gd name="T0" fmla="*/ 2147483646 w 4342"/>
                <a:gd name="T1" fmla="*/ 2147483646 h 4381"/>
                <a:gd name="T2" fmla="*/ 2147483646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214748364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7" name="Google Shape;562;p27">
              <a:extLst>
                <a:ext uri="{FF2B5EF4-FFF2-40B4-BE49-F238E27FC236}">
                  <a16:creationId xmlns:a16="http://schemas.microsoft.com/office/drawing/2014/main" id="{145B1F63-EF9A-443A-A609-BF776693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017" y="4357806"/>
              <a:ext cx="357831" cy="854322"/>
            </a:xfrm>
            <a:custGeom>
              <a:avLst/>
              <a:gdLst>
                <a:gd name="T0" fmla="*/ 2147483646 w 6447"/>
                <a:gd name="T1" fmla="*/ 2147483646 h 15447"/>
                <a:gd name="T2" fmla="*/ 2147483646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2147483646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8" name="Google Shape;563;p27">
              <a:extLst>
                <a:ext uri="{FF2B5EF4-FFF2-40B4-BE49-F238E27FC236}">
                  <a16:creationId xmlns:a16="http://schemas.microsoft.com/office/drawing/2014/main" id="{7770201D-D0EC-46A7-86CA-F2C992D9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354" y="4373685"/>
              <a:ext cx="243494" cy="838442"/>
            </a:xfrm>
            <a:custGeom>
              <a:avLst/>
              <a:gdLst>
                <a:gd name="T0" fmla="*/ 2147483646 w 4409"/>
                <a:gd name="T1" fmla="*/ 2147483646 h 15169"/>
                <a:gd name="T2" fmla="*/ 2147483646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2147483646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89" name="Google Shape;564;p27">
              <a:extLst>
                <a:ext uri="{FF2B5EF4-FFF2-40B4-BE49-F238E27FC236}">
                  <a16:creationId xmlns:a16="http://schemas.microsoft.com/office/drawing/2014/main" id="{49F6BB2B-827C-4F98-A49A-C01D9E49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471" y="4187893"/>
              <a:ext cx="241377" cy="241370"/>
            </a:xfrm>
            <a:custGeom>
              <a:avLst/>
              <a:gdLst>
                <a:gd name="T0" fmla="*/ 2147483646 w 4348"/>
                <a:gd name="T1" fmla="*/ 0 h 4380"/>
                <a:gd name="T2" fmla="*/ 2147483646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90" name="Google Shape;565;p27">
              <a:extLst>
                <a:ext uri="{FF2B5EF4-FFF2-40B4-BE49-F238E27FC236}">
                  <a16:creationId xmlns:a16="http://schemas.microsoft.com/office/drawing/2014/main" id="{F1819E81-EDA5-45B5-A81D-D58F7BF5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869" y="4186306"/>
              <a:ext cx="80459" cy="77809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91" name="Google Shape;566;p27">
              <a:extLst>
                <a:ext uri="{FF2B5EF4-FFF2-40B4-BE49-F238E27FC236}">
                  <a16:creationId xmlns:a16="http://schemas.microsoft.com/office/drawing/2014/main" id="{07DCF1F2-D534-402B-A69C-4B2736DA7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26" y="4662694"/>
              <a:ext cx="777065" cy="963890"/>
            </a:xfrm>
            <a:custGeom>
              <a:avLst/>
              <a:gdLst>
                <a:gd name="T0" fmla="*/ 0 w 14070"/>
                <a:gd name="T1" fmla="*/ 2147483646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2147483646 h 17432"/>
                <a:gd name="T12" fmla="*/ 0 w 14070"/>
                <a:gd name="T13" fmla="*/ 2147483646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92" name="Google Shape;567;p27">
              <a:extLst>
                <a:ext uri="{FF2B5EF4-FFF2-40B4-BE49-F238E27FC236}">
                  <a16:creationId xmlns:a16="http://schemas.microsoft.com/office/drawing/2014/main" id="{43095D77-9A27-448D-8F9C-51D8284D7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420" y="4821489"/>
              <a:ext cx="741071" cy="805095"/>
            </a:xfrm>
            <a:custGeom>
              <a:avLst/>
              <a:gdLst>
                <a:gd name="T0" fmla="*/ 2147483646 w 13409"/>
                <a:gd name="T1" fmla="*/ 2147483646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2147483646 w 13409"/>
                <a:gd name="T9" fmla="*/ 2147483646 h 17432"/>
                <a:gd name="T10" fmla="*/ 2147483646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2147483646 h 17432"/>
                <a:gd name="T20" fmla="*/ 2147483646 w 13409"/>
                <a:gd name="T21" fmla="*/ 2147483646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93" name="Google Shape;568;p27">
              <a:extLst>
                <a:ext uri="{FF2B5EF4-FFF2-40B4-BE49-F238E27FC236}">
                  <a16:creationId xmlns:a16="http://schemas.microsoft.com/office/drawing/2014/main" id="{3689803D-323D-4C0D-A583-5D4C03C444DE}"/>
                </a:ext>
              </a:extLst>
            </p:cNvPr>
            <p:cNvSpPr/>
            <p:nvPr/>
          </p:nvSpPr>
          <p:spPr>
            <a:xfrm>
              <a:off x="2434706" y="4872304"/>
              <a:ext cx="459465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569;p27">
              <a:extLst>
                <a:ext uri="{FF2B5EF4-FFF2-40B4-BE49-F238E27FC236}">
                  <a16:creationId xmlns:a16="http://schemas.microsoft.com/office/drawing/2014/main" id="{B65F9A5A-1FCD-45C3-BF11-CE05FACC2435}"/>
                </a:ext>
              </a:extLst>
            </p:cNvPr>
            <p:cNvSpPr/>
            <p:nvPr/>
          </p:nvSpPr>
          <p:spPr>
            <a:xfrm>
              <a:off x="3376925" y="4938998"/>
              <a:ext cx="425586" cy="427160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defRPr/>
              </a:pPr>
              <a:endParaRPr sz="1350" b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570;p27">
              <a:extLst>
                <a:ext uri="{FF2B5EF4-FFF2-40B4-BE49-F238E27FC236}">
                  <a16:creationId xmlns:a16="http://schemas.microsoft.com/office/drawing/2014/main" id="{EBFDA163-1DD6-47AC-856E-459CAFE55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170" y="4821489"/>
              <a:ext cx="658494" cy="768572"/>
            </a:xfrm>
            <a:custGeom>
              <a:avLst/>
              <a:gdLst>
                <a:gd name="T0" fmla="*/ 2147483646 w 11913"/>
                <a:gd name="T1" fmla="*/ 0 h 13898"/>
                <a:gd name="T2" fmla="*/ 2147483646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2147483646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sp>
          <p:nvSpPr>
            <p:cNvPr id="196" name="Google Shape;571;p27">
              <a:extLst>
                <a:ext uri="{FF2B5EF4-FFF2-40B4-BE49-F238E27FC236}">
                  <a16:creationId xmlns:a16="http://schemas.microsoft.com/office/drawing/2014/main" id="{1E70B77C-EEFD-442D-A9EE-43295381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48" y="4821489"/>
              <a:ext cx="624616" cy="76857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grpSp>
          <p:nvGrpSpPr>
            <p:cNvPr id="197" name="Google Shape;572;p27">
              <a:extLst>
                <a:ext uri="{FF2B5EF4-FFF2-40B4-BE49-F238E27FC236}">
                  <a16:creationId xmlns:a16="http://schemas.microsoft.com/office/drawing/2014/main" id="{A3B099B3-D2CA-42DC-8553-F80CEB3AF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99" name="Google Shape;573;p27">
                <a:extLst>
                  <a:ext uri="{FF2B5EF4-FFF2-40B4-BE49-F238E27FC236}">
                    <a16:creationId xmlns:a16="http://schemas.microsoft.com/office/drawing/2014/main" id="{9929EC42-4ABF-422E-8F6F-D720FE846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863" y="4562471"/>
                <a:ext cx="112219" cy="98453"/>
              </a:xfrm>
              <a:custGeom>
                <a:avLst/>
                <a:gdLst>
                  <a:gd name="T0" fmla="*/ 2147483646 w 2040"/>
                  <a:gd name="T1" fmla="*/ 2147483646 h 1775"/>
                  <a:gd name="T2" fmla="*/ 2147483646 w 2040"/>
                  <a:gd name="T3" fmla="*/ 2147483646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2147483646 w 2040"/>
                  <a:gd name="T15" fmla="*/ 2147483646 h 1775"/>
                  <a:gd name="T16" fmla="*/ 2147483646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2147483646 h 1775"/>
                  <a:gd name="T64" fmla="*/ 2147483646 w 2040"/>
                  <a:gd name="T65" fmla="*/ 2147483646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47483646 h 1775"/>
                  <a:gd name="T78" fmla="*/ 2147483646 w 2040"/>
                  <a:gd name="T79" fmla="*/ 2147483646 h 1775"/>
                  <a:gd name="T80" fmla="*/ 2147483646 w 2040"/>
                  <a:gd name="T81" fmla="*/ 2147483646 h 1775"/>
                  <a:gd name="T82" fmla="*/ 2147483646 w 2040"/>
                  <a:gd name="T83" fmla="*/ 2147483646 h 1775"/>
                  <a:gd name="T84" fmla="*/ 2147483646 w 2040"/>
                  <a:gd name="T85" fmla="*/ 2147483646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0" name="Google Shape;574;p27">
                <a:extLst>
                  <a:ext uri="{FF2B5EF4-FFF2-40B4-BE49-F238E27FC236}">
                    <a16:creationId xmlns:a16="http://schemas.microsoft.com/office/drawing/2014/main" id="{90878554-82F4-49E6-9AB1-2069B1065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669" y="4537064"/>
                <a:ext cx="65637" cy="66694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2147483646 h 1205"/>
                  <a:gd name="T4" fmla="*/ 2147483646 w 1192"/>
                  <a:gd name="T5" fmla="*/ 2147483646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2147483646 w 1192"/>
                  <a:gd name="T11" fmla="*/ 2147483646 h 1205"/>
                  <a:gd name="T12" fmla="*/ 2147483646 w 1192"/>
                  <a:gd name="T13" fmla="*/ 2147483646 h 1205"/>
                  <a:gd name="T14" fmla="*/ 2147483646 w 1192"/>
                  <a:gd name="T15" fmla="*/ 2147483646 h 1205"/>
                  <a:gd name="T16" fmla="*/ 2147483646 w 1192"/>
                  <a:gd name="T17" fmla="*/ 2147483646 h 1205"/>
                  <a:gd name="T18" fmla="*/ 2147483646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2147483646 h 1205"/>
                  <a:gd name="T58" fmla="*/ 2147483646 w 1192"/>
                  <a:gd name="T59" fmla="*/ 2147483646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01" name="Google Shape;575;p27">
                <a:extLst>
                  <a:ext uri="{FF2B5EF4-FFF2-40B4-BE49-F238E27FC236}">
                    <a16:creationId xmlns:a16="http://schemas.microsoft.com/office/drawing/2014/main" id="{0F8818CB-4721-4E6E-AC81-6CBE4B194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541" y="4565647"/>
                <a:ext cx="127041" cy="127037"/>
              </a:xfrm>
              <a:custGeom>
                <a:avLst/>
                <a:gdLst>
                  <a:gd name="T0" fmla="*/ 2147483646 w 2303"/>
                  <a:gd name="T1" fmla="*/ 2147483646 h 2304"/>
                  <a:gd name="T2" fmla="*/ 2147483646 w 2303"/>
                  <a:gd name="T3" fmla="*/ 2147483646 h 2304"/>
                  <a:gd name="T4" fmla="*/ 0 w 2303"/>
                  <a:gd name="T5" fmla="*/ 2147483646 h 2304"/>
                  <a:gd name="T6" fmla="*/ 2147483646 w 2303"/>
                  <a:gd name="T7" fmla="*/ 2147483646 h 2304"/>
                  <a:gd name="T8" fmla="*/ 2147483646 w 2303"/>
                  <a:gd name="T9" fmla="*/ 2147483646 h 2304"/>
                  <a:gd name="T10" fmla="*/ 2147483646 w 2303"/>
                  <a:gd name="T11" fmla="*/ 2147483646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2147483646 h 2304"/>
                  <a:gd name="T82" fmla="*/ 2147483646 w 2303"/>
                  <a:gd name="T83" fmla="*/ 2147483646 h 2304"/>
                  <a:gd name="T84" fmla="*/ 2147483646 w 2303"/>
                  <a:gd name="T85" fmla="*/ 2147483646 h 2304"/>
                  <a:gd name="T86" fmla="*/ 2147483646 w 2303"/>
                  <a:gd name="T87" fmla="*/ 2147483646 h 2304"/>
                  <a:gd name="T88" fmla="*/ 2147483646 w 2303"/>
                  <a:gd name="T89" fmla="*/ 2147483646 h 2304"/>
                  <a:gd name="T90" fmla="*/ 2147483646 w 2303"/>
                  <a:gd name="T91" fmla="*/ 2147483646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47483646 h 2304"/>
                  <a:gd name="T112" fmla="*/ 2147483646 w 2303"/>
                  <a:gd name="T113" fmla="*/ 2147483646 h 2304"/>
                  <a:gd name="T114" fmla="*/ 2147483646 w 2303"/>
                  <a:gd name="T115" fmla="*/ 2147483646 h 2304"/>
                  <a:gd name="T116" fmla="*/ 2147483646 w 2303"/>
                  <a:gd name="T117" fmla="*/ 2147483646 h 2304"/>
                  <a:gd name="T118" fmla="*/ 2147483646 w 2303"/>
                  <a:gd name="T119" fmla="*/ 2147483646 h 2304"/>
                  <a:gd name="T120" fmla="*/ 2147483646 w 2303"/>
                  <a:gd name="T121" fmla="*/ 2147483646 h 2304"/>
                  <a:gd name="T122" fmla="*/ 2147483646 w 2303"/>
                  <a:gd name="T123" fmla="*/ 2147483646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98" name="Google Shape;576;p27">
              <a:extLst>
                <a:ext uri="{FF2B5EF4-FFF2-40B4-BE49-F238E27FC236}">
                  <a16:creationId xmlns:a16="http://schemas.microsoft.com/office/drawing/2014/main" id="{1928DD69-5446-4120-84C0-498E303A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563" y="5577358"/>
              <a:ext cx="391710" cy="49226"/>
            </a:xfrm>
            <a:custGeom>
              <a:avLst/>
              <a:gdLst>
                <a:gd name="T0" fmla="*/ 2147483646 w 7056"/>
                <a:gd name="T1" fmla="*/ 0 h 887"/>
                <a:gd name="T2" fmla="*/ 2147483646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2147483646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</p:grpSp>
      <p:sp>
        <p:nvSpPr>
          <p:cNvPr id="228" name="Google Shape;578;p27">
            <a:extLst>
              <a:ext uri="{FF2B5EF4-FFF2-40B4-BE49-F238E27FC236}">
                <a16:creationId xmlns:a16="http://schemas.microsoft.com/office/drawing/2014/main" id="{FC77C126-236B-403F-9224-30B121B22522}"/>
              </a:ext>
            </a:extLst>
          </p:cNvPr>
          <p:cNvSpPr>
            <a:spLocks/>
          </p:cNvSpPr>
          <p:nvPr/>
        </p:nvSpPr>
        <p:spPr bwMode="auto">
          <a:xfrm>
            <a:off x="3308351" y="6418263"/>
            <a:ext cx="264583" cy="165100"/>
          </a:xfrm>
          <a:custGeom>
            <a:avLst/>
            <a:gdLst>
              <a:gd name="T0" fmla="*/ 2147483646 w 4806"/>
              <a:gd name="T1" fmla="*/ 2147483646 h 2979"/>
              <a:gd name="T2" fmla="*/ 2147483646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2147483646 h 2979"/>
              <a:gd name="T8" fmla="*/ 2147483646 w 4806"/>
              <a:gd name="T9" fmla="*/ 2147483646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570" tIns="38570" rIns="38570" bIns="38570" anchor="ctr"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229" name="Group 233">
            <a:extLst>
              <a:ext uri="{FF2B5EF4-FFF2-40B4-BE49-F238E27FC236}">
                <a16:creationId xmlns:a16="http://schemas.microsoft.com/office/drawing/2014/main" id="{DBB24622-182E-48EB-B20E-1A9EAC74BE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1" y="5626100"/>
            <a:ext cx="9319684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A034CA50-9DCE-4D92-B9AE-D03A23CD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758" y="6402649"/>
              <a:ext cx="264598" cy="452178"/>
            </a:xfrm>
            <a:custGeom>
              <a:avLst/>
              <a:gdLst>
                <a:gd name="T0" fmla="*/ 2147483646 w 4806"/>
                <a:gd name="T1" fmla="*/ 2147483646 h 8167"/>
                <a:gd name="T2" fmla="*/ 2147483646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2147483646 h 8167"/>
                <a:gd name="T8" fmla="*/ 2147483646 w 4806"/>
                <a:gd name="T9" fmla="*/ 2147483646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entury Gothic" pitchFamily="34" charset="0"/>
              </a:endParaRPr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F76EE17F-D8D0-484F-832F-8DE35BE19D3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609EDA19-AC70-4E36-BD01-1B4A3DA3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447"/>
              </a:xfrm>
              <a:custGeom>
                <a:avLst/>
                <a:gdLst>
                  <a:gd name="T0" fmla="*/ 2147483646 w 132354"/>
                  <a:gd name="T1" fmla="*/ 2147483646 h 7612"/>
                  <a:gd name="T2" fmla="*/ 2147483646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2147483646 h 7612"/>
                  <a:gd name="T8" fmla="*/ 2147483646 w 132354"/>
                  <a:gd name="T9" fmla="*/ 2147483646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FA6D3990-162D-436D-A67F-ED1FD4954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274"/>
              </a:xfrm>
              <a:custGeom>
                <a:avLst/>
                <a:gdLst>
                  <a:gd name="T0" fmla="*/ 2147483646 w 132354"/>
                  <a:gd name="T1" fmla="*/ 2147483646 h 2423"/>
                  <a:gd name="T2" fmla="*/ 2147483646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2147483646 h 2423"/>
                  <a:gd name="T8" fmla="*/ 2147483646 w 132354"/>
                  <a:gd name="T9" fmla="*/ 214748364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144D7AE4-1685-4EC1-8D5E-85E83B8CF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452178"/>
              </a:xfrm>
              <a:custGeom>
                <a:avLst/>
                <a:gdLst>
                  <a:gd name="T0" fmla="*/ 2147483646 w 4792"/>
                  <a:gd name="T1" fmla="*/ 2147483646 h 8167"/>
                  <a:gd name="T2" fmla="*/ 214748364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2147483646 h 8167"/>
                  <a:gd name="T8" fmla="*/ 2147483646 w 4792"/>
                  <a:gd name="T9" fmla="*/ 2147483646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557EB89B-67D3-4FCD-A8FD-CCA7DD622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471" y="5830524"/>
                <a:ext cx="264164" cy="165006"/>
              </a:xfrm>
              <a:custGeom>
                <a:avLst/>
                <a:gdLst>
                  <a:gd name="T0" fmla="*/ 2147483646 w 4792"/>
                  <a:gd name="T1" fmla="*/ 2147483646 h 2979"/>
                  <a:gd name="T2" fmla="*/ 214748364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2147483646 h 2979"/>
                  <a:gd name="T8" fmla="*/ 2147483646 w 4792"/>
                  <a:gd name="T9" fmla="*/ 2147483646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00DAA149-76F2-4596-B232-52CD6D235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360156"/>
              </a:xfrm>
              <a:custGeom>
                <a:avLst/>
                <a:gdLst>
                  <a:gd name="T0" fmla="*/ 2147483646 w 106109"/>
                  <a:gd name="T1" fmla="*/ 0 h 6499"/>
                  <a:gd name="T2" fmla="*/ 2147483646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2147483646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3FBD8482-1A00-488A-9BD9-C1695A460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661" y="5471954"/>
                <a:ext cx="5864791" cy="176111"/>
              </a:xfrm>
              <a:custGeom>
                <a:avLst/>
                <a:gdLst>
                  <a:gd name="T0" fmla="*/ 2147483646 w 106109"/>
                  <a:gd name="T1" fmla="*/ 0 h 3190"/>
                  <a:gd name="T2" fmla="*/ 2147483646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2147483646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defTabSz="3429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entury Gothic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47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C63B88E7-7BD0-4685-A094-37AF67818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18A17CBD-67F5-433E-87D8-E2F9D5429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54758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2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56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990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31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623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44709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36894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47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646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240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761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/>
              <a:t>20/03/2022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7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18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5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0" r:id="rId1"/>
    <p:sldLayoutId id="2147484761" r:id="rId2"/>
    <p:sldLayoutId id="2147484794" r:id="rId3"/>
    <p:sldLayoutId id="2147484795" r:id="rId4"/>
    <p:sldLayoutId id="2147484798" r:id="rId5"/>
    <p:sldLayoutId id="2147484799" r:id="rId6"/>
    <p:sldLayoutId id="2147484800" r:id="rId7"/>
    <p:sldLayoutId id="2147484863" r:id="rId8"/>
    <p:sldLayoutId id="2147484864" r:id="rId9"/>
    <p:sldLayoutId id="2147484865" r:id="rId10"/>
    <p:sldLayoutId id="2147484866" r:id="rId11"/>
    <p:sldLayoutId id="2147484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65F7-98B3-4483-9E50-8CEFBDA1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FE92-002C-445E-8E1A-F552AC3821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951" r:id="rId8"/>
    <p:sldLayoutId id="2147484952" r:id="rId9"/>
    <p:sldLayoutId id="2147484953" r:id="rId10"/>
    <p:sldLayoutId id="2147484954" r:id="rId11"/>
    <p:sldLayoutId id="2147484955" r:id="rId12"/>
    <p:sldLayoutId id="2147484968" r:id="rId13"/>
    <p:sldLayoutId id="21474849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>
              <a:defRPr/>
            </a:pPr>
            <a:fld id="{AB7D1F75-5677-4F96-A604-8959DB388190}" type="datetimeFigureOut">
              <a:rPr lang="zh-CN" altLang="en-US"/>
              <a:pPr>
                <a:defRPr/>
              </a:pPr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等线"/>
              </a:defRPr>
            </a:lvl1pPr>
          </a:lstStyle>
          <a:p>
            <a:pPr>
              <a:defRPr/>
            </a:pPr>
            <a:fld id="{372D608A-78F7-4C19-A7D1-5D157A5CF1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</p:sldLayoutIdLst>
  <p:transition spd="med" advClick="0" advTm="4000">
    <p:pull/>
  </p:transition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Microsoft YaHei" panose="020B0503020204020204" pitchFamily="34" charset="-122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4A8C4FC-F728-4DFF-8701-8410263003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B75DEC1-733B-4E62-820D-F72136F24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7F7E-0224-4DDE-B59C-C2E442E93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E7BFD7-BE7F-486D-9320-4A46E18C318A}" type="datetimeFigureOut">
              <a:rPr lang="en-US"/>
              <a:pPr>
                <a:defRPr/>
              </a:pPr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D9A71-5CE6-4F2F-B929-56FC8A848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3B5E-B885-4969-8EC5-087D4427B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17F3D-921C-4D42-824D-F1255C22442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47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6" r:id="rId3"/>
    <p:sldLayoutId id="2147485017" r:id="rId4"/>
    <p:sldLayoutId id="2147485018" r:id="rId5"/>
    <p:sldLayoutId id="2147485019" r:id="rId6"/>
    <p:sldLayoutId id="2147485020" r:id="rId7"/>
    <p:sldLayoutId id="2147485044" r:id="rId8"/>
    <p:sldLayoutId id="2147485045" r:id="rId9"/>
    <p:sldLayoutId id="2147485046" r:id="rId10"/>
    <p:sldLayoutId id="2147485047" r:id="rId11"/>
    <p:sldLayoutId id="2147485048" r:id="rId12"/>
    <p:sldLayoutId id="2147485049" r:id="rId13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2022/3/20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7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5" r:id="rId3"/>
    <p:sldLayoutId id="2147485073" r:id="rId4"/>
    <p:sldLayoutId id="2147485074" r:id="rId5"/>
    <p:sldLayoutId id="2147485085" r:id="rId6"/>
    <p:sldLayoutId id="2147485087" r:id="rId7"/>
    <p:sldLayoutId id="2147485088" r:id="rId8"/>
    <p:sldLayoutId id="2147485089" r:id="rId9"/>
    <p:sldLayoutId id="2147485090" r:id="rId10"/>
    <p:sldLayoutId id="2147485091" r:id="rId11"/>
    <p:sldLayoutId id="2147485096" r:id="rId12"/>
    <p:sldLayoutId id="2147485097" r:id="rId13"/>
    <p:sldLayoutId id="2147485098" r:id="rId14"/>
    <p:sldLayoutId id="2147485099" r:id="rId15"/>
    <p:sldLayoutId id="2147485100" r:id="rId16"/>
    <p:sldLayoutId id="2147485109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file:///C:\Program%20Files\Inknoe%20ClassPoint\Images\slide_annotate_without%20result_default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file:///C:\Program%20Files\Inknoe%20ClassPoint\Images\slide_annotate_without%20result_default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file:///C:\Program%20Files\Inknoe%20ClassPoint\Images\short_answer_without%20result_default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2.gif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92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2057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MÔN TIẾNG VIỆT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200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27</a:t>
            </a:r>
          </a:p>
        </p:txBody>
      </p:sp>
    </p:spTree>
    <p:extLst>
      <p:ext uri="{BB962C8B-B14F-4D97-AF65-F5344CB8AC3E}">
        <p14:creationId xmlns:p14="http://schemas.microsoft.com/office/powerpoint/2010/main" val="390012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866140"/>
            <a:ext cx="11609294" cy="1887720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Ôn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tập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về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phép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nhân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hóa</a:t>
            </a:r>
            <a:endParaRPr lang="en-US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819400" y="33424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Hoạt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động</a:t>
            </a:r>
            <a:r>
              <a:rPr lang="en-US" sz="6000" b="1" dirty="0">
                <a:solidFill>
                  <a:srgbClr val="FF0000"/>
                </a:solidFill>
              </a:rPr>
              <a:t> 2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10497136" y="25009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486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-169333"/>
            <a:ext cx="11125200" cy="193510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21562" y="91677"/>
            <a:ext cx="102681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2 (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1).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Dựa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táo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7" descr="Description: https://img.loigiaihay.com/picture/2019/0608/tiet-1-tuan-27-trang-3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51" y="1607519"/>
            <a:ext cx="8897937" cy="266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escription: https://img.loigiaihay.com/picture/2019/0608/tiet-1-tuan-27-trang-38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00" y="4273572"/>
            <a:ext cx="8910637" cy="25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5681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48">
            <a:extLst>
              <a:ext uri="{FF2B5EF4-FFF2-40B4-BE49-F238E27FC236}">
                <a16:creationId xmlns:a16="http://schemas.microsoft.com/office/drawing/2014/main" id="{D3E2F08A-8FA6-4CB6-9BB1-0F87AAF13026}"/>
              </a:ext>
            </a:extLst>
          </p:cNvPr>
          <p:cNvSpPr/>
          <p:nvPr/>
        </p:nvSpPr>
        <p:spPr>
          <a:xfrm>
            <a:off x="3119669" y="452670"/>
            <a:ext cx="6624736" cy="229467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F7680A1-2C68-4F7E-AF6F-5F8A585E8F3D}"/>
              </a:ext>
            </a:extLst>
          </p:cNvPr>
          <p:cNvSpPr/>
          <p:nvPr/>
        </p:nvSpPr>
        <p:spPr>
          <a:xfrm>
            <a:off x="431371" y="3909054"/>
            <a:ext cx="3648405" cy="228147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 defTabSz="914377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F4EFFE5-C382-4222-8288-4F7A1A110D7A}"/>
              </a:ext>
            </a:extLst>
          </p:cNvPr>
          <p:cNvSpPr/>
          <p:nvPr/>
        </p:nvSpPr>
        <p:spPr>
          <a:xfrm>
            <a:off x="4496963" y="3717032"/>
            <a:ext cx="3552395" cy="173664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 defTabSz="914377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35">
            <a:extLst>
              <a:ext uri="{FF2B5EF4-FFF2-40B4-BE49-F238E27FC236}">
                <a16:creationId xmlns:a16="http://schemas.microsoft.com/office/drawing/2014/main" id="{2FA85539-0E9E-4990-9F86-96DBED783DC8}"/>
              </a:ext>
            </a:extLst>
          </p:cNvPr>
          <p:cNvCxnSpPr>
            <a:cxnSpLocks/>
          </p:cNvCxnSpPr>
          <p:nvPr/>
        </p:nvCxnSpPr>
        <p:spPr>
          <a:xfrm flipH="1">
            <a:off x="2255573" y="2744903"/>
            <a:ext cx="3816424" cy="116415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37">
            <a:extLst>
              <a:ext uri="{FF2B5EF4-FFF2-40B4-BE49-F238E27FC236}">
                <a16:creationId xmlns:a16="http://schemas.microsoft.com/office/drawing/2014/main" id="{BFF0FB05-6213-4CAA-9F7F-31CAC2EDE7D2}"/>
              </a:ext>
            </a:extLst>
          </p:cNvPr>
          <p:cNvCxnSpPr>
            <a:cxnSpLocks/>
            <a:stCxn id="4" idx="1"/>
            <a:endCxn id="6" idx="0"/>
          </p:cNvCxnSpPr>
          <p:nvPr/>
        </p:nvCxnSpPr>
        <p:spPr>
          <a:xfrm flipH="1">
            <a:off x="6273161" y="2744904"/>
            <a:ext cx="158876" cy="9721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37">
            <a:extLst>
              <a:ext uri="{FF2B5EF4-FFF2-40B4-BE49-F238E27FC236}">
                <a16:creationId xmlns:a16="http://schemas.microsoft.com/office/drawing/2014/main" id="{BFF0FB05-6213-4CAA-9F7F-31CAC2EDE7D2}"/>
              </a:ext>
            </a:extLst>
          </p:cNvPr>
          <p:cNvCxnSpPr>
            <a:cxnSpLocks/>
          </p:cNvCxnSpPr>
          <p:nvPr/>
        </p:nvCxnSpPr>
        <p:spPr>
          <a:xfrm>
            <a:off x="6802864" y="2773103"/>
            <a:ext cx="3133563" cy="106979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Rectangle 11">
            <a:extLst>
              <a:ext uri="{FF2B5EF4-FFF2-40B4-BE49-F238E27FC236}">
                <a16:creationId xmlns:a16="http://schemas.microsoft.com/office/drawing/2014/main" id="{5F4EFFE5-C382-4222-8288-4F7A1A110D7A}"/>
              </a:ext>
            </a:extLst>
          </p:cNvPr>
          <p:cNvSpPr/>
          <p:nvPr/>
        </p:nvSpPr>
        <p:spPr>
          <a:xfrm>
            <a:off x="8531056" y="3840596"/>
            <a:ext cx="3552395" cy="2281473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 defTabSz="914377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-169333"/>
            <a:ext cx="11125200" cy="131233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21562" y="91677"/>
            <a:ext cx="10268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2 (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1).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Dựa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tên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táo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15" y="1143000"/>
            <a:ext cx="4876800" cy="54823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1701718"/>
            <a:ext cx="51318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0" y="3934200"/>
            <a:ext cx="5131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9362" y="4218817"/>
            <a:ext cx="457200" cy="260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7816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-169333"/>
            <a:ext cx="11125200" cy="131233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21562" y="91677"/>
            <a:ext cx="10268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2 (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1).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Dựa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tên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táo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33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400" dirty="0">
                <a:solidFill>
                  <a:srgbClr val="003399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593" y="2154834"/>
            <a:ext cx="58290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xù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"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177" y="4767617"/>
            <a:ext cx="5131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7977" y="5065459"/>
            <a:ext cx="457200" cy="2608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89310"/>
            <a:ext cx="5104928" cy="50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77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0" y="-169333"/>
            <a:ext cx="11125200" cy="1935106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21562" y="91677"/>
            <a:ext cx="102681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2 (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Tiết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1).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Dựa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tranh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táo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nhân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hóa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3399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2800" dirty="0">
                <a:solidFill>
                  <a:srgbClr val="003399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7" descr="Description: https://img.loigiaihay.com/picture/2019/0608/tiet-1-tuan-27-trang-3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97" y="1543674"/>
            <a:ext cx="8897937" cy="266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escription: https://img.loigiaihay.com/picture/2019/0608/tiet-1-tuan-27-trang-38_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7" y="4222134"/>
            <a:ext cx="8910637" cy="259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>
            <a:extLst>
              <a:ext uri="{FF2B5EF4-FFF2-40B4-BE49-F238E27FC236}">
                <a16:creationId xmlns:a16="http://schemas.microsoft.com/office/drawing/2014/main" id="{E858596B-EB83-4306-AF98-3C01414A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8127" y="1911542"/>
            <a:ext cx="3286424" cy="2248853"/>
          </a:xfrm>
          <a:prstGeom prst="cloudCallout">
            <a:avLst>
              <a:gd name="adj1" fmla="val 42832"/>
              <a:gd name="adj2" fmla="val 58916"/>
            </a:avLst>
          </a:prstGeom>
          <a:solidFill>
            <a:srgbClr val="08E4BA"/>
          </a:solidFill>
          <a:ln>
            <a:noFill/>
          </a:ln>
          <a:effectLst>
            <a:prstShdw prst="shdw17" dist="17961" dir="2700000">
              <a:srgbClr val="8B9713"/>
            </a:prst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7030A0"/>
                </a:solidFill>
                <a:latin typeface="Arial "/>
              </a:rPr>
              <a:t>Kể</a:t>
            </a:r>
            <a:r>
              <a:rPr lang="en-US" altLang="en-US" sz="3600" dirty="0">
                <a:solidFill>
                  <a:srgbClr val="7030A0"/>
                </a:solidFill>
                <a:latin typeface="Arial "/>
              </a:rPr>
              <a:t> 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7030A0"/>
                </a:solidFill>
                <a:latin typeface="Arial "/>
              </a:rPr>
              <a:t>nhóm</a:t>
            </a:r>
            <a:r>
              <a:rPr lang="en-US" altLang="en-US" sz="3600" dirty="0">
                <a:solidFill>
                  <a:srgbClr val="7030A0"/>
                </a:solidFill>
                <a:latin typeface="Arial "/>
              </a:rPr>
              <a:t> </a:t>
            </a:r>
            <a:r>
              <a:rPr lang="en-US" altLang="en-US" sz="3600" dirty="0" err="1">
                <a:solidFill>
                  <a:srgbClr val="7030A0"/>
                </a:solidFill>
                <a:latin typeface="Arial "/>
              </a:rPr>
              <a:t>đôi</a:t>
            </a:r>
            <a:endParaRPr lang="en-US" altLang="en-US" sz="3600" dirty="0">
              <a:solidFill>
                <a:srgbClr val="7030A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1999911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11A8D37C-CD23-4267-8E5F-3BD67B784A53}"/>
              </a:ext>
            </a:extLst>
          </p:cNvPr>
          <p:cNvGrpSpPr/>
          <p:nvPr/>
        </p:nvGrpSpPr>
        <p:grpSpPr>
          <a:xfrm>
            <a:off x="120844" y="945294"/>
            <a:ext cx="5557141" cy="3040449"/>
            <a:chOff x="278891" y="297249"/>
            <a:chExt cx="5557141" cy="3040449"/>
          </a:xfrm>
        </p:grpSpPr>
        <p:pic>
          <p:nvPicPr>
            <p:cNvPr id="11" name="Picture 2" descr="F:\1-原创素材\1_mm1102\PPT\PPT_014\materaials\pageimg_g21.png">
              <a:extLst>
                <a:ext uri="{FF2B5EF4-FFF2-40B4-BE49-F238E27FC236}">
                  <a16:creationId xmlns:a16="http://schemas.microsoft.com/office/drawing/2014/main" id="{3AC43222-340A-474C-86F6-3E4BBD72C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91" y="297249"/>
              <a:ext cx="5557141" cy="304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E493B769-6F66-4D05-B751-E529326B9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803" y="1985618"/>
              <a:ext cx="437653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dirty="0" err="1">
                  <a:latin typeface="Arial" panose="020B0604020202020204" pitchFamily="34" charset="0"/>
                </a:rPr>
                <a:t>Thi</a:t>
              </a:r>
              <a:r>
                <a:rPr lang="en-US" altLang="en-US" sz="4000" dirty="0">
                  <a:latin typeface="Arial" panose="020B0604020202020204" pitchFamily="34" charset="0"/>
                </a:rPr>
                <a:t> </a:t>
              </a:r>
              <a:r>
                <a:rPr lang="en-US" altLang="en-US" sz="4000" dirty="0" err="1">
                  <a:latin typeface="Arial" panose="020B0604020202020204" pitchFamily="34" charset="0"/>
                </a:rPr>
                <a:t>kể</a:t>
              </a:r>
              <a:r>
                <a:rPr lang="en-US" altLang="en-US" sz="4000" dirty="0">
                  <a:latin typeface="Arial" panose="020B0604020202020204" pitchFamily="34" charset="0"/>
                </a:rPr>
                <a:t> </a:t>
              </a:r>
              <a:r>
                <a:rPr lang="en-US" altLang="en-US" sz="4000" dirty="0" err="1">
                  <a:latin typeface="Arial" panose="020B0604020202020204" pitchFamily="34" charset="0"/>
                </a:rPr>
                <a:t>trước</a:t>
              </a:r>
              <a:r>
                <a:rPr lang="en-US" altLang="en-US" sz="4000" dirty="0">
                  <a:latin typeface="Arial" panose="020B0604020202020204" pitchFamily="34" charset="0"/>
                </a:rPr>
                <a:t> </a:t>
              </a:r>
              <a:r>
                <a:rPr lang="en-US" altLang="en-US" sz="4000" dirty="0" err="1">
                  <a:latin typeface="Arial" panose="020B0604020202020204" pitchFamily="34" charset="0"/>
                </a:rPr>
                <a:t>lớp</a:t>
              </a:r>
              <a:endParaRPr lang="en-US" altLang="en-US" sz="4000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圆角矩形 6">
            <a:extLst>
              <a:ext uri="{FF2B5EF4-FFF2-40B4-BE49-F238E27FC236}">
                <a16:creationId xmlns:a16="http://schemas.microsoft.com/office/drawing/2014/main" id="{F37750C8-4418-47AB-8750-597D2918A21F}"/>
              </a:ext>
            </a:extLst>
          </p:cNvPr>
          <p:cNvSpPr/>
          <p:nvPr/>
        </p:nvSpPr>
        <p:spPr>
          <a:xfrm>
            <a:off x="6276962" y="771926"/>
            <a:ext cx="4901851" cy="5131543"/>
          </a:xfrm>
          <a:prstGeom prst="roundRect">
            <a:avLst>
              <a:gd name="adj" fmla="val 4670"/>
            </a:avLst>
          </a:prstGeom>
          <a:solidFill>
            <a:schemeClr val="accent4"/>
          </a:soli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7">
            <a:extLst>
              <a:ext uri="{FF2B5EF4-FFF2-40B4-BE49-F238E27FC236}">
                <a16:creationId xmlns:a16="http://schemas.microsoft.com/office/drawing/2014/main" id="{00BC1F5C-B0B9-478E-BF0B-D8BBFB457CFF}"/>
              </a:ext>
            </a:extLst>
          </p:cNvPr>
          <p:cNvSpPr/>
          <p:nvPr/>
        </p:nvSpPr>
        <p:spPr>
          <a:xfrm>
            <a:off x="6617628" y="985762"/>
            <a:ext cx="4202355" cy="4581736"/>
          </a:xfrm>
          <a:prstGeom prst="roundRect">
            <a:avLst>
              <a:gd name="adj" fmla="val 0"/>
            </a:avLst>
          </a:prstGeom>
          <a:gradFill>
            <a:gsLst>
              <a:gs pos="52000">
                <a:srgbClr val="F4F4F4"/>
              </a:gs>
              <a:gs pos="0">
                <a:schemeClr val="bg1"/>
              </a:gs>
              <a:gs pos="100000">
                <a:srgbClr val="E2E2E2"/>
              </a:gs>
            </a:gsLst>
            <a:lin ang="0" scaled="0"/>
          </a:grad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8">
            <a:extLst>
              <a:ext uri="{FF2B5EF4-FFF2-40B4-BE49-F238E27FC236}">
                <a16:creationId xmlns:a16="http://schemas.microsoft.com/office/drawing/2014/main" id="{4FE8B16B-82BB-4CC0-8436-A888CE9D6B18}"/>
              </a:ext>
            </a:extLst>
          </p:cNvPr>
          <p:cNvGrpSpPr/>
          <p:nvPr/>
        </p:nvGrpSpPr>
        <p:grpSpPr>
          <a:xfrm>
            <a:off x="6891034" y="1089024"/>
            <a:ext cx="3620258" cy="235131"/>
            <a:chOff x="2149634" y="1165384"/>
            <a:chExt cx="3485832" cy="234632"/>
          </a:xfrm>
        </p:grpSpPr>
        <p:grpSp>
          <p:nvGrpSpPr>
            <p:cNvPr id="19" name="组合 9">
              <a:extLst>
                <a:ext uri="{FF2B5EF4-FFF2-40B4-BE49-F238E27FC236}">
                  <a16:creationId xmlns:a16="http://schemas.microsoft.com/office/drawing/2014/main" id="{0A3EC22F-ABB6-4A81-8C2B-F61906DF490C}"/>
                </a:ext>
              </a:extLst>
            </p:cNvPr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37">
                <a:extLst>
                  <a:ext uri="{FF2B5EF4-FFF2-40B4-BE49-F238E27FC236}">
                    <a16:creationId xmlns:a16="http://schemas.microsoft.com/office/drawing/2014/main" id="{56422393-1AB4-4191-8AF0-9FE1B0BDA856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38">
                <a:extLst>
                  <a:ext uri="{FF2B5EF4-FFF2-40B4-BE49-F238E27FC236}">
                    <a16:creationId xmlns:a16="http://schemas.microsoft.com/office/drawing/2014/main" id="{6A164D94-166A-42FC-B5D7-D791DF1B6690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0">
              <a:extLst>
                <a:ext uri="{FF2B5EF4-FFF2-40B4-BE49-F238E27FC236}">
                  <a16:creationId xmlns:a16="http://schemas.microsoft.com/office/drawing/2014/main" id="{A209B504-6488-480F-BE63-C7233D1000A9}"/>
                </a:ext>
              </a:extLst>
            </p:cNvPr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35">
                <a:extLst>
                  <a:ext uri="{FF2B5EF4-FFF2-40B4-BE49-F238E27FC236}">
                    <a16:creationId xmlns:a16="http://schemas.microsoft.com/office/drawing/2014/main" id="{7F3DC83A-EE51-45A0-8C8F-D1FF1B61EE4A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36">
                <a:extLst>
                  <a:ext uri="{FF2B5EF4-FFF2-40B4-BE49-F238E27FC236}">
                    <a16:creationId xmlns:a16="http://schemas.microsoft.com/office/drawing/2014/main" id="{4BF244E3-1500-4BA1-9B66-5F1331FADA68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11">
              <a:extLst>
                <a:ext uri="{FF2B5EF4-FFF2-40B4-BE49-F238E27FC236}">
                  <a16:creationId xmlns:a16="http://schemas.microsoft.com/office/drawing/2014/main" id="{4DB577FE-6520-487C-8A1F-9AB4F42E91CB}"/>
                </a:ext>
              </a:extLst>
            </p:cNvPr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33">
                <a:extLst>
                  <a:ext uri="{FF2B5EF4-FFF2-40B4-BE49-F238E27FC236}">
                    <a16:creationId xmlns:a16="http://schemas.microsoft.com/office/drawing/2014/main" id="{AEB531D8-A854-4A32-9D34-CD0F64AE92B8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椭圆 34">
                <a:extLst>
                  <a:ext uri="{FF2B5EF4-FFF2-40B4-BE49-F238E27FC236}">
                    <a16:creationId xmlns:a16="http://schemas.microsoft.com/office/drawing/2014/main" id="{FCC4BC1C-09E5-4F8D-BA94-242BF3FB7167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组合 12">
              <a:extLst>
                <a:ext uri="{FF2B5EF4-FFF2-40B4-BE49-F238E27FC236}">
                  <a16:creationId xmlns:a16="http://schemas.microsoft.com/office/drawing/2014/main" id="{F87E0D92-A009-40F7-9400-05F1565A5C50}"/>
                </a:ext>
              </a:extLst>
            </p:cNvPr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31">
                <a:extLst>
                  <a:ext uri="{FF2B5EF4-FFF2-40B4-BE49-F238E27FC236}">
                    <a16:creationId xmlns:a16="http://schemas.microsoft.com/office/drawing/2014/main" id="{04D57988-CF19-4979-9DBC-73044D59C2FC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椭圆 32">
                <a:extLst>
                  <a:ext uri="{FF2B5EF4-FFF2-40B4-BE49-F238E27FC236}">
                    <a16:creationId xmlns:a16="http://schemas.microsoft.com/office/drawing/2014/main" id="{D3A340BE-7462-4F2B-97DC-65BE77054C39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13">
              <a:extLst>
                <a:ext uri="{FF2B5EF4-FFF2-40B4-BE49-F238E27FC236}">
                  <a16:creationId xmlns:a16="http://schemas.microsoft.com/office/drawing/2014/main" id="{AE595BB3-D8ED-44FC-825A-26CB4138621D}"/>
                </a:ext>
              </a:extLst>
            </p:cNvPr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29">
                <a:extLst>
                  <a:ext uri="{FF2B5EF4-FFF2-40B4-BE49-F238E27FC236}">
                    <a16:creationId xmlns:a16="http://schemas.microsoft.com/office/drawing/2014/main" id="{F93BE19C-1B3C-4B82-90BA-A625AEF02F86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椭圆 30">
                <a:extLst>
                  <a:ext uri="{FF2B5EF4-FFF2-40B4-BE49-F238E27FC236}">
                    <a16:creationId xmlns:a16="http://schemas.microsoft.com/office/drawing/2014/main" id="{30A04892-D3F0-4DFC-B8A4-8434D2C6DE9D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14">
              <a:extLst>
                <a:ext uri="{FF2B5EF4-FFF2-40B4-BE49-F238E27FC236}">
                  <a16:creationId xmlns:a16="http://schemas.microsoft.com/office/drawing/2014/main" id="{0D4F3473-19E8-4CDB-8047-117B99F5B54E}"/>
                </a:ext>
              </a:extLst>
            </p:cNvPr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27">
                <a:extLst>
                  <a:ext uri="{FF2B5EF4-FFF2-40B4-BE49-F238E27FC236}">
                    <a16:creationId xmlns:a16="http://schemas.microsoft.com/office/drawing/2014/main" id="{D9BAC483-886E-452C-B8E6-01B640E2D316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椭圆 28">
                <a:extLst>
                  <a:ext uri="{FF2B5EF4-FFF2-40B4-BE49-F238E27FC236}">
                    <a16:creationId xmlns:a16="http://schemas.microsoft.com/office/drawing/2014/main" id="{03E0E4F5-3C26-4378-AE84-3E13AAFF94C0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15">
              <a:extLst>
                <a:ext uri="{FF2B5EF4-FFF2-40B4-BE49-F238E27FC236}">
                  <a16:creationId xmlns:a16="http://schemas.microsoft.com/office/drawing/2014/main" id="{7019D835-C98C-49A5-9259-D6DF3D1B6283}"/>
                </a:ext>
              </a:extLst>
            </p:cNvPr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25">
                <a:extLst>
                  <a:ext uri="{FF2B5EF4-FFF2-40B4-BE49-F238E27FC236}">
                    <a16:creationId xmlns:a16="http://schemas.microsoft.com/office/drawing/2014/main" id="{51658ED8-0F5A-418D-8E9C-63CA45AC11D4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椭圆 26">
                <a:extLst>
                  <a:ext uri="{FF2B5EF4-FFF2-40B4-BE49-F238E27FC236}">
                    <a16:creationId xmlns:a16="http://schemas.microsoft.com/office/drawing/2014/main" id="{700701FF-896F-4B10-AE7E-CE29A6EDA2CF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16">
              <a:extLst>
                <a:ext uri="{FF2B5EF4-FFF2-40B4-BE49-F238E27FC236}">
                  <a16:creationId xmlns:a16="http://schemas.microsoft.com/office/drawing/2014/main" id="{D666A216-2CC2-4CC5-828D-B59CC68DB90B}"/>
                </a:ext>
              </a:extLst>
            </p:cNvPr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23">
                <a:extLst>
                  <a:ext uri="{FF2B5EF4-FFF2-40B4-BE49-F238E27FC236}">
                    <a16:creationId xmlns:a16="http://schemas.microsoft.com/office/drawing/2014/main" id="{71662910-2B65-4F88-9F13-566C0546D7CA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椭圆 24">
                <a:extLst>
                  <a:ext uri="{FF2B5EF4-FFF2-40B4-BE49-F238E27FC236}">
                    <a16:creationId xmlns:a16="http://schemas.microsoft.com/office/drawing/2014/main" id="{8068DBF0-4A7F-4E11-BD77-23A99CD56443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17">
              <a:extLst>
                <a:ext uri="{FF2B5EF4-FFF2-40B4-BE49-F238E27FC236}">
                  <a16:creationId xmlns:a16="http://schemas.microsoft.com/office/drawing/2014/main" id="{7906025B-B938-454E-9C2F-EA6FF601A67D}"/>
                </a:ext>
              </a:extLst>
            </p:cNvPr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21">
                <a:extLst>
                  <a:ext uri="{FF2B5EF4-FFF2-40B4-BE49-F238E27FC236}">
                    <a16:creationId xmlns:a16="http://schemas.microsoft.com/office/drawing/2014/main" id="{2B6235D3-DC8B-4DE6-846B-1FB0A95B2CB6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22">
                <a:extLst>
                  <a:ext uri="{FF2B5EF4-FFF2-40B4-BE49-F238E27FC236}">
                    <a16:creationId xmlns:a16="http://schemas.microsoft.com/office/drawing/2014/main" id="{4F7ABF23-D633-490F-81C8-FE06F38392F5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18">
              <a:extLst>
                <a:ext uri="{FF2B5EF4-FFF2-40B4-BE49-F238E27FC236}">
                  <a16:creationId xmlns:a16="http://schemas.microsoft.com/office/drawing/2014/main" id="{8B405E64-9ACC-4566-940D-C82CCA1CDE34}"/>
                </a:ext>
              </a:extLst>
            </p:cNvPr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29" name="椭圆 19">
                <a:extLst>
                  <a:ext uri="{FF2B5EF4-FFF2-40B4-BE49-F238E27FC236}">
                    <a16:creationId xmlns:a16="http://schemas.microsoft.com/office/drawing/2014/main" id="{A96FFA34-8ADF-43FA-B17A-776E7A9DDEEF}"/>
                  </a:ext>
                </a:extLst>
              </p:cNvPr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0">
                <a:extLst>
                  <a:ext uri="{FF2B5EF4-FFF2-40B4-BE49-F238E27FC236}">
                    <a16:creationId xmlns:a16="http://schemas.microsoft.com/office/drawing/2014/main" id="{7AA28FDB-5EFF-4658-9546-9AE05716D2CD}"/>
                  </a:ext>
                </a:extLst>
              </p:cNvPr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组合 39">
            <a:extLst>
              <a:ext uri="{FF2B5EF4-FFF2-40B4-BE49-F238E27FC236}">
                <a16:creationId xmlns:a16="http://schemas.microsoft.com/office/drawing/2014/main" id="{96D1D890-9EA3-4F48-A22A-030EC5CE384D}"/>
              </a:ext>
            </a:extLst>
          </p:cNvPr>
          <p:cNvGrpSpPr/>
          <p:nvPr/>
        </p:nvGrpSpPr>
        <p:grpSpPr>
          <a:xfrm>
            <a:off x="6960080" y="677727"/>
            <a:ext cx="98322" cy="486034"/>
            <a:chOff x="2244442" y="772895"/>
            <a:chExt cx="94671" cy="485002"/>
          </a:xfrm>
        </p:grpSpPr>
        <p:sp>
          <p:nvSpPr>
            <p:cNvPr id="50" name="圆角矩形 40">
              <a:extLst>
                <a:ext uri="{FF2B5EF4-FFF2-40B4-BE49-F238E27FC236}">
                  <a16:creationId xmlns:a16="http://schemas.microsoft.com/office/drawing/2014/main" id="{4E8AFAD4-3EBD-4159-8990-D84FA862832E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圆角矩形 41">
              <a:extLst>
                <a:ext uri="{FF2B5EF4-FFF2-40B4-BE49-F238E27FC236}">
                  <a16:creationId xmlns:a16="http://schemas.microsoft.com/office/drawing/2014/main" id="{BD6615EE-F0D9-47DA-9670-ACBE3DE728BC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组合 42">
            <a:extLst>
              <a:ext uri="{FF2B5EF4-FFF2-40B4-BE49-F238E27FC236}">
                <a16:creationId xmlns:a16="http://schemas.microsoft.com/office/drawing/2014/main" id="{635DE578-899B-4825-99E4-DE6A33B1F31E}"/>
              </a:ext>
            </a:extLst>
          </p:cNvPr>
          <p:cNvGrpSpPr/>
          <p:nvPr/>
        </p:nvGrpSpPr>
        <p:grpSpPr>
          <a:xfrm>
            <a:off x="7336945" y="677727"/>
            <a:ext cx="98322" cy="486034"/>
            <a:chOff x="2244442" y="772895"/>
            <a:chExt cx="94671" cy="485002"/>
          </a:xfrm>
        </p:grpSpPr>
        <p:sp>
          <p:nvSpPr>
            <p:cNvPr id="53" name="圆角矩形 43">
              <a:extLst>
                <a:ext uri="{FF2B5EF4-FFF2-40B4-BE49-F238E27FC236}">
                  <a16:creationId xmlns:a16="http://schemas.microsoft.com/office/drawing/2014/main" id="{ED1AB9E8-57BC-4537-B5C0-A3D1BBE4D528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圆角矩形 44">
              <a:extLst>
                <a:ext uri="{FF2B5EF4-FFF2-40B4-BE49-F238E27FC236}">
                  <a16:creationId xmlns:a16="http://schemas.microsoft.com/office/drawing/2014/main" id="{C7ACB295-36FF-40B8-846A-3747C5BC1148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45">
            <a:extLst>
              <a:ext uri="{FF2B5EF4-FFF2-40B4-BE49-F238E27FC236}">
                <a16:creationId xmlns:a16="http://schemas.microsoft.com/office/drawing/2014/main" id="{8DAA04B4-6E28-442C-81E3-F68CC86F7890}"/>
              </a:ext>
            </a:extLst>
          </p:cNvPr>
          <p:cNvGrpSpPr/>
          <p:nvPr/>
        </p:nvGrpSpPr>
        <p:grpSpPr>
          <a:xfrm>
            <a:off x="7724240" y="677727"/>
            <a:ext cx="98322" cy="486034"/>
            <a:chOff x="2244442" y="772895"/>
            <a:chExt cx="94671" cy="485002"/>
          </a:xfrm>
        </p:grpSpPr>
        <p:sp>
          <p:nvSpPr>
            <p:cNvPr id="56" name="圆角矩形 46">
              <a:extLst>
                <a:ext uri="{FF2B5EF4-FFF2-40B4-BE49-F238E27FC236}">
                  <a16:creationId xmlns:a16="http://schemas.microsoft.com/office/drawing/2014/main" id="{987C445F-3B36-47E9-8271-8AFD8AC15814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圆角矩形 47">
              <a:extLst>
                <a:ext uri="{FF2B5EF4-FFF2-40B4-BE49-F238E27FC236}">
                  <a16:creationId xmlns:a16="http://schemas.microsoft.com/office/drawing/2014/main" id="{A1896F72-5392-483B-B7A0-991D30EA8F95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48">
            <a:extLst>
              <a:ext uri="{FF2B5EF4-FFF2-40B4-BE49-F238E27FC236}">
                <a16:creationId xmlns:a16="http://schemas.microsoft.com/office/drawing/2014/main" id="{43B11783-1831-44FB-84DF-FB08D49CCB72}"/>
              </a:ext>
            </a:extLst>
          </p:cNvPr>
          <p:cNvGrpSpPr/>
          <p:nvPr/>
        </p:nvGrpSpPr>
        <p:grpSpPr>
          <a:xfrm>
            <a:off x="8075880" y="677727"/>
            <a:ext cx="98322" cy="486034"/>
            <a:chOff x="2244442" y="772895"/>
            <a:chExt cx="94671" cy="485002"/>
          </a:xfrm>
        </p:grpSpPr>
        <p:sp>
          <p:nvSpPr>
            <p:cNvPr id="59" name="圆角矩形 49">
              <a:extLst>
                <a:ext uri="{FF2B5EF4-FFF2-40B4-BE49-F238E27FC236}">
                  <a16:creationId xmlns:a16="http://schemas.microsoft.com/office/drawing/2014/main" id="{AB366C35-DF3E-4C82-9B8F-64918EBE1128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圆角矩形 50">
              <a:extLst>
                <a:ext uri="{FF2B5EF4-FFF2-40B4-BE49-F238E27FC236}">
                  <a16:creationId xmlns:a16="http://schemas.microsoft.com/office/drawing/2014/main" id="{732197D0-2BCD-423E-93E3-81F38278313A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组合 51">
            <a:extLst>
              <a:ext uri="{FF2B5EF4-FFF2-40B4-BE49-F238E27FC236}">
                <a16:creationId xmlns:a16="http://schemas.microsoft.com/office/drawing/2014/main" id="{358CFE0B-E828-4C26-94E3-532AAFA532FB}"/>
              </a:ext>
            </a:extLst>
          </p:cNvPr>
          <p:cNvGrpSpPr/>
          <p:nvPr/>
        </p:nvGrpSpPr>
        <p:grpSpPr>
          <a:xfrm>
            <a:off x="8466238" y="717460"/>
            <a:ext cx="98322" cy="486034"/>
            <a:chOff x="2244442" y="772895"/>
            <a:chExt cx="94671" cy="485002"/>
          </a:xfrm>
        </p:grpSpPr>
        <p:sp>
          <p:nvSpPr>
            <p:cNvPr id="62" name="圆角矩形 52">
              <a:extLst>
                <a:ext uri="{FF2B5EF4-FFF2-40B4-BE49-F238E27FC236}">
                  <a16:creationId xmlns:a16="http://schemas.microsoft.com/office/drawing/2014/main" id="{82E01EC8-50AA-466B-9376-8B73020C8BCF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圆角矩形 53">
              <a:extLst>
                <a:ext uri="{FF2B5EF4-FFF2-40B4-BE49-F238E27FC236}">
                  <a16:creationId xmlns:a16="http://schemas.microsoft.com/office/drawing/2014/main" id="{880DB33D-8422-4D26-90B2-EB5069674887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54">
            <a:extLst>
              <a:ext uri="{FF2B5EF4-FFF2-40B4-BE49-F238E27FC236}">
                <a16:creationId xmlns:a16="http://schemas.microsoft.com/office/drawing/2014/main" id="{1B61DA6E-919C-4B91-BF33-68D267412945}"/>
              </a:ext>
            </a:extLst>
          </p:cNvPr>
          <p:cNvGrpSpPr/>
          <p:nvPr/>
        </p:nvGrpSpPr>
        <p:grpSpPr>
          <a:xfrm>
            <a:off x="8855548" y="702277"/>
            <a:ext cx="98322" cy="486034"/>
            <a:chOff x="2244442" y="772895"/>
            <a:chExt cx="94671" cy="485002"/>
          </a:xfrm>
        </p:grpSpPr>
        <p:sp>
          <p:nvSpPr>
            <p:cNvPr id="65" name="圆角矩形 55">
              <a:extLst>
                <a:ext uri="{FF2B5EF4-FFF2-40B4-BE49-F238E27FC236}">
                  <a16:creationId xmlns:a16="http://schemas.microsoft.com/office/drawing/2014/main" id="{83DB321A-3C58-4B03-94D3-89C54ED3F4A1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圆角矩形 56">
              <a:extLst>
                <a:ext uri="{FF2B5EF4-FFF2-40B4-BE49-F238E27FC236}">
                  <a16:creationId xmlns:a16="http://schemas.microsoft.com/office/drawing/2014/main" id="{A29C36B6-E320-4674-BF32-281F4CB8F920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57">
            <a:extLst>
              <a:ext uri="{FF2B5EF4-FFF2-40B4-BE49-F238E27FC236}">
                <a16:creationId xmlns:a16="http://schemas.microsoft.com/office/drawing/2014/main" id="{5774F285-209E-456B-A4F7-3856782951E5}"/>
              </a:ext>
            </a:extLst>
          </p:cNvPr>
          <p:cNvGrpSpPr/>
          <p:nvPr/>
        </p:nvGrpSpPr>
        <p:grpSpPr>
          <a:xfrm>
            <a:off x="9233127" y="723653"/>
            <a:ext cx="98322" cy="486034"/>
            <a:chOff x="2244442" y="772895"/>
            <a:chExt cx="94671" cy="485002"/>
          </a:xfrm>
        </p:grpSpPr>
        <p:sp>
          <p:nvSpPr>
            <p:cNvPr id="68" name="圆角矩形 58">
              <a:extLst>
                <a:ext uri="{FF2B5EF4-FFF2-40B4-BE49-F238E27FC236}">
                  <a16:creationId xmlns:a16="http://schemas.microsoft.com/office/drawing/2014/main" id="{D3AF475D-A3DF-4166-8015-BD5A2E916C47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圆角矩形 59">
              <a:extLst>
                <a:ext uri="{FF2B5EF4-FFF2-40B4-BE49-F238E27FC236}">
                  <a16:creationId xmlns:a16="http://schemas.microsoft.com/office/drawing/2014/main" id="{2623D383-FDB4-4EFF-825C-D559F0FBFAA6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组合 60">
            <a:extLst>
              <a:ext uri="{FF2B5EF4-FFF2-40B4-BE49-F238E27FC236}">
                <a16:creationId xmlns:a16="http://schemas.microsoft.com/office/drawing/2014/main" id="{AA80109E-0EF7-4347-B783-6191498AA016}"/>
              </a:ext>
            </a:extLst>
          </p:cNvPr>
          <p:cNvGrpSpPr/>
          <p:nvPr/>
        </p:nvGrpSpPr>
        <p:grpSpPr>
          <a:xfrm>
            <a:off x="9594947" y="715409"/>
            <a:ext cx="98322" cy="486034"/>
            <a:chOff x="2244442" y="772895"/>
            <a:chExt cx="94671" cy="485002"/>
          </a:xfrm>
        </p:grpSpPr>
        <p:sp>
          <p:nvSpPr>
            <p:cNvPr id="71" name="圆角矩形 61">
              <a:extLst>
                <a:ext uri="{FF2B5EF4-FFF2-40B4-BE49-F238E27FC236}">
                  <a16:creationId xmlns:a16="http://schemas.microsoft.com/office/drawing/2014/main" id="{97C651B9-C2EE-4CE8-AF36-8657C4BEAAD8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圆角矩形 62">
              <a:extLst>
                <a:ext uri="{FF2B5EF4-FFF2-40B4-BE49-F238E27FC236}">
                  <a16:creationId xmlns:a16="http://schemas.microsoft.com/office/drawing/2014/main" id="{2F805407-35C2-4AE0-835B-879576C74061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63">
            <a:extLst>
              <a:ext uri="{FF2B5EF4-FFF2-40B4-BE49-F238E27FC236}">
                <a16:creationId xmlns:a16="http://schemas.microsoft.com/office/drawing/2014/main" id="{4E94408E-9AC5-4D42-9475-92E4F0B49C0D}"/>
              </a:ext>
            </a:extLst>
          </p:cNvPr>
          <p:cNvGrpSpPr/>
          <p:nvPr/>
        </p:nvGrpSpPr>
        <p:grpSpPr>
          <a:xfrm>
            <a:off x="9997742" y="723683"/>
            <a:ext cx="98322" cy="486034"/>
            <a:chOff x="2244442" y="772895"/>
            <a:chExt cx="94671" cy="485002"/>
          </a:xfrm>
        </p:grpSpPr>
        <p:sp>
          <p:nvSpPr>
            <p:cNvPr id="74" name="圆角矩形 64">
              <a:extLst>
                <a:ext uri="{FF2B5EF4-FFF2-40B4-BE49-F238E27FC236}">
                  <a16:creationId xmlns:a16="http://schemas.microsoft.com/office/drawing/2014/main" id="{E12D918A-DFED-4494-A166-D2C39D5DF2AB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圆角矩形 65">
              <a:extLst>
                <a:ext uri="{FF2B5EF4-FFF2-40B4-BE49-F238E27FC236}">
                  <a16:creationId xmlns:a16="http://schemas.microsoft.com/office/drawing/2014/main" id="{B823C09B-6392-4503-880D-D2F415A97C0B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组合 66">
            <a:extLst>
              <a:ext uri="{FF2B5EF4-FFF2-40B4-BE49-F238E27FC236}">
                <a16:creationId xmlns:a16="http://schemas.microsoft.com/office/drawing/2014/main" id="{3CB026D3-4123-4575-94CF-3EA93662D2CB}"/>
              </a:ext>
            </a:extLst>
          </p:cNvPr>
          <p:cNvGrpSpPr/>
          <p:nvPr/>
        </p:nvGrpSpPr>
        <p:grpSpPr>
          <a:xfrm>
            <a:off x="10310540" y="730637"/>
            <a:ext cx="98322" cy="486034"/>
            <a:chOff x="2244442" y="772895"/>
            <a:chExt cx="94671" cy="485002"/>
          </a:xfrm>
        </p:grpSpPr>
        <p:sp>
          <p:nvSpPr>
            <p:cNvPr id="77" name="圆角矩形 67">
              <a:extLst>
                <a:ext uri="{FF2B5EF4-FFF2-40B4-BE49-F238E27FC236}">
                  <a16:creationId xmlns:a16="http://schemas.microsoft.com/office/drawing/2014/main" id="{69DFEF94-4E58-4640-982E-C6CBF655E199}"/>
                </a:ext>
              </a:extLst>
            </p:cNvPr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圆角矩形 68">
              <a:extLst>
                <a:ext uri="{FF2B5EF4-FFF2-40B4-BE49-F238E27FC236}">
                  <a16:creationId xmlns:a16="http://schemas.microsoft.com/office/drawing/2014/main" id="{7764CBA7-49E1-45B7-9262-D61B4B7CB858}"/>
                </a:ext>
              </a:extLst>
            </p:cNvPr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矩形 88">
            <a:extLst>
              <a:ext uri="{FF2B5EF4-FFF2-40B4-BE49-F238E27FC236}">
                <a16:creationId xmlns:a16="http://schemas.microsoft.com/office/drawing/2014/main" id="{5DD97A76-622E-499E-9C67-673A50DBD7D1}"/>
              </a:ext>
            </a:extLst>
          </p:cNvPr>
          <p:cNvSpPr/>
          <p:nvPr/>
        </p:nvSpPr>
        <p:spPr>
          <a:xfrm>
            <a:off x="6617628" y="1514642"/>
            <a:ext cx="409673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600" b="1" dirty="0" err="1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Nhận</a:t>
            </a:r>
            <a:r>
              <a:rPr lang="en-US" altLang="zh-CN" sz="3600" b="1" dirty="0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xét</a:t>
            </a:r>
            <a:r>
              <a:rPr lang="en-US" altLang="zh-CN" sz="3600" b="1" dirty="0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bạn</a:t>
            </a:r>
            <a:r>
              <a:rPr lang="en-US" altLang="zh-CN" sz="3600" b="1" dirty="0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kể</a:t>
            </a:r>
            <a:r>
              <a:rPr lang="en-US" altLang="zh-CN" sz="3600" b="1" dirty="0">
                <a:solidFill>
                  <a:srgbClr val="FFFF00"/>
                </a:solidFill>
                <a:effectLst>
                  <a:glow rad="254000">
                    <a:srgbClr val="009900">
                      <a:alpha val="95000"/>
                    </a:srgbClr>
                  </a:glow>
                </a:effectLst>
                <a:latin typeface="#9Slide03 Roboto Black" panose="02000000000000000000" pitchFamily="2" charset="0"/>
                <a:ea typeface="#9Slide03 Roboto Black" panose="02000000000000000000" pitchFamily="2" charset="0"/>
              </a:rPr>
              <a:t>:</a:t>
            </a:r>
            <a:endParaRPr lang="zh-CN" altLang="en-US" sz="3600" b="1" dirty="0">
              <a:solidFill>
                <a:srgbClr val="FFFF00"/>
              </a:solidFill>
              <a:effectLst>
                <a:glow rad="254000">
                  <a:srgbClr val="009900">
                    <a:alpha val="95000"/>
                  </a:srgbClr>
                </a:glow>
              </a:effectLst>
              <a:latin typeface="#9Slide03 Roboto Black" panose="02000000000000000000" pitchFamily="2" charset="0"/>
              <a:ea typeface="方正胖娃简体" panose="03000509000000000000" pitchFamily="65" charset="-122"/>
            </a:endParaRPr>
          </a:p>
        </p:txBody>
      </p:sp>
      <p:sp>
        <p:nvSpPr>
          <p:cNvPr id="93" name="Text Box 8">
            <a:extLst>
              <a:ext uri="{FF2B5EF4-FFF2-40B4-BE49-F238E27FC236}">
                <a16:creationId xmlns:a16="http://schemas.microsoft.com/office/drawing/2014/main" id="{0793CCF1-BA17-4D02-BF97-C61430D96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373" y="2043398"/>
            <a:ext cx="40948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đủ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nội</a:t>
            </a:r>
            <a:r>
              <a:rPr lang="en-US" altLang="en-US" sz="2800" dirty="0">
                <a:solidFill>
                  <a:srgbClr val="002060"/>
                </a:solidFill>
              </a:rPr>
              <a:t> dung </a:t>
            </a:r>
            <a:r>
              <a:rPr lang="en-US" altLang="en-US" sz="2800" dirty="0" err="1">
                <a:solidFill>
                  <a:srgbClr val="002060"/>
                </a:solidFill>
              </a:rPr>
              <a:t>chưa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4" name="Text Box 9">
            <a:extLst>
              <a:ext uri="{FF2B5EF4-FFF2-40B4-BE49-F238E27FC236}">
                <a16:creationId xmlns:a16="http://schemas.microsoft.com/office/drawing/2014/main" id="{2CEE8445-7731-4907-BF0D-8865F18A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384" y="2910128"/>
            <a:ext cx="40337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</a:rPr>
              <a:t>Diễn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đạt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lạc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rõ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ràng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chưa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5" name="Text Box 10">
            <a:extLst>
              <a:ext uri="{FF2B5EF4-FFF2-40B4-BE49-F238E27FC236}">
                <a16:creationId xmlns:a16="http://schemas.microsoft.com/office/drawing/2014/main" id="{2A1E4303-2D67-42A2-BE63-EA1D5518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237" y="3830550"/>
            <a:ext cx="420235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</a:rPr>
              <a:t>-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sử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dụng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ngữ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hay? </a:t>
            </a:r>
            <a:r>
              <a:rPr lang="en-US" altLang="en-US" sz="2800" dirty="0" err="1">
                <a:solidFill>
                  <a:srgbClr val="002060"/>
                </a:solidFill>
              </a:rPr>
              <a:t>Phép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hóa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57283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63066" y="-122299"/>
            <a:ext cx="8126941" cy="111521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940674" y="150262"/>
            <a:ext cx="80493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2 (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tiết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2).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Đọc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sau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trả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lời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câu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hỏi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: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61951" y="764024"/>
            <a:ext cx="117348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chemeClr val="bg1"/>
                </a:solidFill>
              </a:rPr>
              <a:t>		</a:t>
            </a:r>
            <a:r>
              <a:rPr lang="en-US" altLang="en-US" sz="2600" dirty="0">
                <a:solidFill>
                  <a:srgbClr val="0000CC"/>
                </a:solidFill>
              </a:rPr>
              <a:t>  			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Em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thương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0000"/>
                </a:solidFill>
              </a:rPr>
              <a:t>                    		</a:t>
            </a:r>
            <a:r>
              <a:rPr lang="en-US" altLang="en-US" sz="2600" dirty="0" err="1">
                <a:solidFill>
                  <a:srgbClr val="FF0000"/>
                </a:solidFill>
              </a:rPr>
              <a:t>Em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thương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làn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gió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mồ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côi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</a:rPr>
              <a:t>            		 </a:t>
            </a:r>
            <a:r>
              <a:rPr lang="en-US" altLang="en-US" sz="2600" dirty="0" err="1">
                <a:solidFill>
                  <a:srgbClr val="FF0000"/>
                </a:solidFill>
              </a:rPr>
              <a:t>Không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tìm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thấy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bạn</a:t>
            </a:r>
            <a:r>
              <a:rPr lang="en-US" altLang="en-US" sz="2600" dirty="0">
                <a:solidFill>
                  <a:srgbClr val="FF0000"/>
                </a:solidFill>
              </a:rPr>
              <a:t>, </a:t>
            </a:r>
            <a:r>
              <a:rPr lang="en-US" altLang="en-US" sz="2600" dirty="0" err="1">
                <a:solidFill>
                  <a:srgbClr val="FF0000"/>
                </a:solidFill>
              </a:rPr>
              <a:t>vào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ngồi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trong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cây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</a:rPr>
              <a:t>                 		          </a:t>
            </a:r>
            <a:r>
              <a:rPr lang="en-US" altLang="en-US" sz="2600" dirty="0" err="1">
                <a:solidFill>
                  <a:srgbClr val="FF0000"/>
                </a:solidFill>
              </a:rPr>
              <a:t>Em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thương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sợi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nắng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đông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gầy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FF0000"/>
                </a:solidFill>
              </a:rPr>
              <a:t>             		Run </a:t>
            </a:r>
            <a:r>
              <a:rPr lang="en-US" altLang="en-US" sz="2600" dirty="0" err="1">
                <a:solidFill>
                  <a:srgbClr val="FF0000"/>
                </a:solidFill>
              </a:rPr>
              <a:t>run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ngã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giữa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vườn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cây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cải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</a:rPr>
              <a:t>ngồng</a:t>
            </a:r>
            <a:r>
              <a:rPr lang="en-US" altLang="en-US" sz="2600" dirty="0">
                <a:solidFill>
                  <a:srgbClr val="FF0000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CC"/>
                </a:solidFill>
              </a:rPr>
              <a:t>   a. </a:t>
            </a:r>
            <a:r>
              <a:rPr lang="en-US" altLang="en-US" sz="2600" dirty="0" err="1">
                <a:solidFill>
                  <a:srgbClr val="0000CC"/>
                </a:solidFill>
              </a:rPr>
              <a:t>Trong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bài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gió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và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sợi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nắng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được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nhân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hóa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nhờ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những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từ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chỉ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đặc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điểm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và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hoạt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động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của</a:t>
            </a:r>
            <a:r>
              <a:rPr lang="en-US" altLang="en-US" sz="2600" dirty="0">
                <a:solidFill>
                  <a:srgbClr val="0000CC"/>
                </a:solidFill>
              </a:rPr>
              <a:t> con </a:t>
            </a:r>
            <a:r>
              <a:rPr lang="en-US" altLang="en-US" sz="2600" dirty="0" err="1">
                <a:solidFill>
                  <a:srgbClr val="0000CC"/>
                </a:solidFill>
              </a:rPr>
              <a:t>người</a:t>
            </a:r>
            <a:r>
              <a:rPr lang="en-US" altLang="en-US" sz="2600" dirty="0">
                <a:solidFill>
                  <a:srgbClr val="0000CC"/>
                </a:solidFill>
              </a:rPr>
              <a:t>. </a:t>
            </a:r>
            <a:r>
              <a:rPr lang="en-US" altLang="en-US" sz="2600" dirty="0" err="1">
                <a:solidFill>
                  <a:srgbClr val="0000CC"/>
                </a:solidFill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hãy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tìm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những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từ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ấy</a:t>
            </a:r>
            <a:r>
              <a:rPr lang="en-US" altLang="en-US" sz="2600" dirty="0">
                <a:solidFill>
                  <a:srgbClr val="0000CC"/>
                </a:solidFill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CC"/>
                </a:solidFill>
              </a:rPr>
              <a:t>   b. </a:t>
            </a:r>
            <a:r>
              <a:rPr lang="en-US" altLang="en-US" sz="2600" dirty="0" err="1">
                <a:solidFill>
                  <a:srgbClr val="0000CC"/>
                </a:solidFill>
              </a:rPr>
              <a:t>Em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thấy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làn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gió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và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sợi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</a:rPr>
              <a:t>nắng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trong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bài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giống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ai</a:t>
            </a:r>
            <a:r>
              <a:rPr lang="en-US" altLang="en-US" sz="2600" dirty="0">
                <a:solidFill>
                  <a:srgbClr val="0000CC"/>
                </a:solidFill>
              </a:rPr>
              <a:t>? </a:t>
            </a:r>
            <a:r>
              <a:rPr lang="en-US" altLang="en-US" sz="2600" dirty="0" err="1">
                <a:solidFill>
                  <a:srgbClr val="0000CC"/>
                </a:solidFill>
              </a:rPr>
              <a:t>Chọn</a:t>
            </a:r>
            <a:r>
              <a:rPr lang="en-US" altLang="en-US" sz="2600" dirty="0">
                <a:solidFill>
                  <a:srgbClr val="0000CC"/>
                </a:solidFill>
              </a:rPr>
              <a:t> ý </a:t>
            </a:r>
            <a:r>
              <a:rPr lang="en-US" altLang="en-US" sz="2600" dirty="0" err="1">
                <a:solidFill>
                  <a:srgbClr val="0000CC"/>
                </a:solidFill>
              </a:rPr>
              <a:t>thích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hợp</a:t>
            </a:r>
            <a:r>
              <a:rPr lang="en-US" altLang="en-US" sz="2600" dirty="0">
                <a:solidFill>
                  <a:srgbClr val="0000CC"/>
                </a:solidFill>
              </a:rPr>
              <a:t> ở </a:t>
            </a:r>
            <a:r>
              <a:rPr lang="en-US" altLang="en-US" sz="2600" dirty="0" err="1">
                <a:solidFill>
                  <a:srgbClr val="0000CC"/>
                </a:solidFill>
              </a:rPr>
              <a:t>cột</a:t>
            </a:r>
            <a:r>
              <a:rPr lang="en-US" altLang="en-US" sz="2600" dirty="0">
                <a:solidFill>
                  <a:srgbClr val="0000CC"/>
                </a:solidFill>
              </a:rPr>
              <a:t> B </a:t>
            </a:r>
            <a:r>
              <a:rPr lang="en-US" altLang="en-US" sz="2600" dirty="0" err="1">
                <a:solidFill>
                  <a:srgbClr val="0000CC"/>
                </a:solidFill>
              </a:rPr>
              <a:t>cho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mỗi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sự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vật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nêu</a:t>
            </a:r>
            <a:r>
              <a:rPr lang="en-US" altLang="en-US" sz="2600" dirty="0">
                <a:solidFill>
                  <a:srgbClr val="0000CC"/>
                </a:solidFill>
              </a:rPr>
              <a:t> ở </a:t>
            </a:r>
            <a:r>
              <a:rPr lang="en-US" altLang="en-US" sz="2600" dirty="0" err="1">
                <a:solidFill>
                  <a:srgbClr val="0000CC"/>
                </a:solidFill>
              </a:rPr>
              <a:t>cột</a:t>
            </a:r>
            <a:r>
              <a:rPr lang="en-US" altLang="en-US" sz="2600" dirty="0">
                <a:solidFill>
                  <a:srgbClr val="0000CC"/>
                </a:solidFill>
              </a:rPr>
              <a:t> A.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CC"/>
                </a:solidFill>
              </a:rPr>
              <a:t>   c.  </a:t>
            </a:r>
            <a:r>
              <a:rPr lang="en-US" altLang="en-US" sz="2600" dirty="0" err="1">
                <a:solidFill>
                  <a:srgbClr val="0000CC"/>
                </a:solidFill>
              </a:rPr>
              <a:t>Tình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cảm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của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tác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giả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bài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thơ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dành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cho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những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người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này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như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thế</a:t>
            </a:r>
            <a:r>
              <a:rPr lang="en-US" altLang="en-US" sz="2600" dirty="0">
                <a:solidFill>
                  <a:srgbClr val="0000CC"/>
                </a:solidFill>
              </a:rPr>
              <a:t> </a:t>
            </a:r>
            <a:r>
              <a:rPr lang="en-US" altLang="en-US" sz="2600" dirty="0" err="1">
                <a:solidFill>
                  <a:srgbClr val="0000CC"/>
                </a:solidFill>
              </a:rPr>
              <a:t>nào</a:t>
            </a:r>
            <a:r>
              <a:rPr lang="en-US" altLang="en-US" sz="2600" dirty="0">
                <a:solidFill>
                  <a:srgbClr val="0000CC"/>
                </a:solidFill>
              </a:rPr>
              <a:t>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CC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0938104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-151930"/>
            <a:ext cx="10308167" cy="205693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74" y="-149998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27626" y="112279"/>
            <a:ext cx="10268116" cy="14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a.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Trong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,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làn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gió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sợi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được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nhân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hóa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nhờ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từ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chỉ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đặc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điểm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hoạt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động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của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con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người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Em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hãy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tìm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từ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ngữ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ấy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2186612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alt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gầy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Run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ngồng</a:t>
            </a:r>
            <a:r>
              <a:rPr lang="en-US" alt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btnInknoeActivity" descr="C:\Program Files\Inknoe ClassPoint\Images\slide_annotate_without result_defaul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829" y="5746656"/>
            <a:ext cx="2220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9008"/>
      </p:ext>
    </p:extLst>
  </p:cSld>
  <p:clrMapOvr>
    <a:masterClrMapping/>
  </p:clrMapOvr>
  <p:transition spd="med" advClick="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-151930"/>
            <a:ext cx="10308167" cy="153960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27626" y="112279"/>
            <a:ext cx="10268116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a.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Trong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,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làn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gió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sợi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được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nhân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hóa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nhờ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từ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chỉ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đặc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điểm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hoạt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động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của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con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người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.</a:t>
            </a:r>
          </a:p>
        </p:txBody>
      </p:sp>
      <p:graphicFrame>
        <p:nvGraphicFramePr>
          <p:cNvPr id="36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211188"/>
              </p:ext>
            </p:extLst>
          </p:nvPr>
        </p:nvGraphicFramePr>
        <p:xfrm>
          <a:off x="1143001" y="2071688"/>
          <a:ext cx="9274176" cy="34147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37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0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Sự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vật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được</a:t>
                      </a:r>
                      <a:endParaRPr kumimoji="0" lang="en-US" sz="2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nhân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hóa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chỉ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đặc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điểm</a:t>
                      </a:r>
                      <a:endParaRPr kumimoji="0" lang="en-US" sz="2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con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người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Từ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chỉ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hoạt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động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của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con </a:t>
                      </a:r>
                      <a:r>
                        <a:rPr kumimoji="0" lang="en-US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người</a:t>
                      </a: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         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1524000" y="3609727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</a:rPr>
              <a:t>Làn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gió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1295400" y="4618441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</a:rPr>
              <a:t>Sợi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nắng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4599782" y="367030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</a:rPr>
              <a:t>mồ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côi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4530684" y="4576413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   </a:t>
            </a:r>
            <a:r>
              <a:rPr lang="en-US" altLang="en-US" sz="2800" dirty="0" err="1">
                <a:solidFill>
                  <a:srgbClr val="FF0000"/>
                </a:solidFill>
              </a:rPr>
              <a:t>gầy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7646745" y="3670300"/>
            <a:ext cx="237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    </a:t>
            </a:r>
            <a:r>
              <a:rPr lang="en-US" altLang="en-US" sz="2800" dirty="0" err="1">
                <a:solidFill>
                  <a:srgbClr val="FF0000"/>
                </a:solidFill>
              </a:rPr>
              <a:t>tìm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ngồi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 Box 58"/>
          <p:cNvSpPr txBox="1">
            <a:spLocks noChangeArrowheads="1"/>
          </p:cNvSpPr>
          <p:nvPr/>
        </p:nvSpPr>
        <p:spPr bwMode="auto">
          <a:xfrm>
            <a:off x="7646745" y="4639644"/>
            <a:ext cx="2376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</a:rPr>
              <a:t>  run </a:t>
            </a:r>
            <a:r>
              <a:rPr lang="en-US" altLang="en-US" sz="2800" dirty="0" err="1">
                <a:solidFill>
                  <a:srgbClr val="FF0000"/>
                </a:solidFill>
              </a:rPr>
              <a:t>run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ngã</a:t>
            </a:r>
            <a:r>
              <a:rPr lang="en-US" altLang="en-US" sz="28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237136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210933" y="126250"/>
            <a:ext cx="10046505" cy="6586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1323749" y="304800"/>
            <a:ext cx="9214153" cy="2918372"/>
            <a:chOff x="1762971" y="405839"/>
            <a:chExt cx="12349441" cy="3887239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762971" y="405839"/>
              <a:ext cx="10276981" cy="110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 err="1">
                  <a:solidFill>
                    <a:srgbClr val="CC0099"/>
                  </a:solidFill>
                  <a:latin typeface="HP001 5 hàng" panose="020B0603050302020204" pitchFamily="34" charset="0"/>
                </a:rPr>
                <a:t>Thứ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</a:t>
              </a:r>
              <a:r>
                <a:rPr lang="vi-VN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hai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" panose="020B0603050302020204" pitchFamily="34" charset="0"/>
                </a:rPr>
                <a:t>ngày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21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" panose="020B0603050302020204" pitchFamily="34" charset="0"/>
                </a:rPr>
                <a:t>tháng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3 </a:t>
              </a:r>
              <a:r>
                <a:rPr lang="en-US" altLang="en-US" b="1" dirty="0" err="1">
                  <a:solidFill>
                    <a:srgbClr val="CC0099"/>
                  </a:solidFill>
                  <a:latin typeface="HP001 5 hàng" panose="020B0603050302020204" pitchFamily="34" charset="0"/>
                </a:rPr>
                <a:t>năm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2022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3971802" y="1353546"/>
              <a:ext cx="8068150" cy="1106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T</a:t>
              </a:r>
              <a:r>
                <a:rPr lang="vi-VN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ập đọc – Kể chuyện:</a:t>
              </a:r>
              <a:r>
                <a:rPr lang="en-US" altLang="en-US" b="1" dirty="0">
                  <a:solidFill>
                    <a:srgbClr val="CC0099"/>
                  </a:solidFill>
                  <a:latin typeface="HP001 5 hàng" panose="020B0603050302020204" pitchFamily="34" charset="0"/>
                </a:rPr>
                <a:t> </a:t>
              </a: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1881172" y="2268592"/>
              <a:ext cx="12231240" cy="119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Ôn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tập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giữa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học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kì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2 (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Tiết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1 + 2)</a:t>
              </a: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382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b="1" dirty="0">
                <a:solidFill>
                  <a:srgbClr val="CC0099"/>
                </a:solidFill>
                <a:latin typeface="HP001 5 hàng 1 ô ly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01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-151930"/>
            <a:ext cx="10308167" cy="153960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1" y="3724"/>
            <a:ext cx="10268116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b.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Em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thấy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làn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gió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sợi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trong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giống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ai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?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Chọn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ý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thích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hợp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ở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cột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B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mỗi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sự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vật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được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nêu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ở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cột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A. 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98901" y="3439584"/>
            <a:ext cx="7431617" cy="999067"/>
            <a:chOff x="3069021" y="2226400"/>
            <a:chExt cx="5574424" cy="748436"/>
          </a:xfrm>
        </p:grpSpPr>
        <p:sp>
          <p:nvSpPr>
            <p:cNvPr id="29" name="Rounded Rectangle 28"/>
            <p:cNvSpPr/>
            <p:nvPr/>
          </p:nvSpPr>
          <p:spPr>
            <a:xfrm>
              <a:off x="3069021" y="2226400"/>
              <a:ext cx="5574424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43" name="TextBox 27"/>
            <p:cNvSpPr txBox="1">
              <a:spLocks noChangeArrowheads="1"/>
            </p:cNvSpPr>
            <p:nvPr/>
          </p:nvSpPr>
          <p:spPr bwMode="auto">
            <a:xfrm>
              <a:off x="3329218" y="2384515"/>
              <a:ext cx="5213132" cy="37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người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gầy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yếu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939118" y="4715933"/>
            <a:ext cx="7433733" cy="996950"/>
            <a:chOff x="3069021" y="2226400"/>
            <a:chExt cx="5574424" cy="748436"/>
          </a:xfrm>
        </p:grpSpPr>
        <p:sp>
          <p:nvSpPr>
            <p:cNvPr id="32" name="Rounded Rectangle 31"/>
            <p:cNvSpPr/>
            <p:nvPr/>
          </p:nvSpPr>
          <p:spPr>
            <a:xfrm>
              <a:off x="3069021" y="2226400"/>
              <a:ext cx="5574424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41" name="TextBox 35"/>
            <p:cNvSpPr txBox="1">
              <a:spLocks noChangeArrowheads="1"/>
            </p:cNvSpPr>
            <p:nvPr/>
          </p:nvSpPr>
          <p:spPr bwMode="auto">
            <a:xfrm>
              <a:off x="3298986" y="2395298"/>
              <a:ext cx="5289988" cy="3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bạn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nhỏ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mồ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côi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75618" y="2129365"/>
            <a:ext cx="7550149" cy="996950"/>
            <a:chOff x="3011214" y="2974836"/>
            <a:chExt cx="5662449" cy="748436"/>
          </a:xfrm>
        </p:grpSpPr>
        <p:sp>
          <p:nvSpPr>
            <p:cNvPr id="35" name="Rounded Rectangle 34"/>
            <p:cNvSpPr/>
            <p:nvPr/>
          </p:nvSpPr>
          <p:spPr>
            <a:xfrm>
              <a:off x="3011214" y="2974836"/>
              <a:ext cx="5575140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39" name="TextBox 38"/>
            <p:cNvSpPr txBox="1">
              <a:spLocks noChangeArrowheads="1"/>
            </p:cNvSpPr>
            <p:nvPr/>
          </p:nvSpPr>
          <p:spPr bwMode="auto">
            <a:xfrm>
              <a:off x="3116318" y="3110137"/>
              <a:ext cx="5557345" cy="3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người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bạn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ngồi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trong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vườn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cây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38302" y="4216406"/>
            <a:ext cx="1892300" cy="842433"/>
            <a:chOff x="960383" y="1681278"/>
            <a:chExt cx="141889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007997" y="1681278"/>
              <a:ext cx="1371282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2060"/>
                </a:solidFill>
              </a:endParaRPr>
            </a:p>
          </p:txBody>
        </p:sp>
        <p:sp>
          <p:nvSpPr>
            <p:cNvPr id="34837" name="TextBox 41"/>
            <p:cNvSpPr txBox="1">
              <a:spLocks noChangeArrowheads="1"/>
            </p:cNvSpPr>
            <p:nvPr/>
          </p:nvSpPr>
          <p:spPr bwMode="auto">
            <a:xfrm>
              <a:off x="960383" y="1748740"/>
              <a:ext cx="1371600" cy="22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002060"/>
                  </a:solidFill>
                </a:rPr>
                <a:t>Sợi</a:t>
              </a:r>
              <a:r>
                <a:rPr lang="en-US" altLang="en-US" sz="2667" dirty="0">
                  <a:solidFill>
                    <a:srgbClr val="002060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002060"/>
                  </a:solidFill>
                </a:rPr>
                <a:t>nắng</a:t>
              </a:r>
              <a:endParaRPr lang="en-US" altLang="en-US" sz="2667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01802" y="2757207"/>
            <a:ext cx="1828800" cy="840316"/>
            <a:chOff x="926224" y="1714500"/>
            <a:chExt cx="1371600" cy="369332"/>
          </a:xfrm>
        </p:grpSpPr>
        <p:sp>
          <p:nvSpPr>
            <p:cNvPr id="41" name="Rounded Rectangle 40"/>
            <p:cNvSpPr/>
            <p:nvPr/>
          </p:nvSpPr>
          <p:spPr>
            <a:xfrm>
              <a:off x="926224" y="1714500"/>
              <a:ext cx="1371600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2060"/>
                </a:solidFill>
              </a:endParaRPr>
            </a:p>
          </p:txBody>
        </p:sp>
        <p:sp>
          <p:nvSpPr>
            <p:cNvPr id="34835" name="TextBox 44"/>
            <p:cNvSpPr txBox="1">
              <a:spLocks noChangeArrowheads="1"/>
            </p:cNvSpPr>
            <p:nvPr/>
          </p:nvSpPr>
          <p:spPr bwMode="auto">
            <a:xfrm>
              <a:off x="960383" y="1781962"/>
              <a:ext cx="1337441" cy="22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002060"/>
                  </a:solidFill>
                </a:rPr>
                <a:t>Làn</a:t>
              </a:r>
              <a:r>
                <a:rPr lang="en-US" altLang="en-US" sz="2667" dirty="0">
                  <a:solidFill>
                    <a:srgbClr val="002060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002060"/>
                  </a:solidFill>
                </a:rPr>
                <a:t>gió</a:t>
              </a:r>
              <a:endParaRPr lang="en-US" altLang="en-US" sz="2667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4884" y="1328246"/>
            <a:ext cx="1219200" cy="571522"/>
            <a:chOff x="1046163" y="996183"/>
            <a:chExt cx="914400" cy="42864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257100" y="996183"/>
              <a:ext cx="484671" cy="4222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046163" y="1047750"/>
              <a:ext cx="914400" cy="3770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11086" y="1019381"/>
              <a:ext cx="638346" cy="3770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18257" y="1314451"/>
            <a:ext cx="892883" cy="563032"/>
            <a:chOff x="5468695" y="985838"/>
            <a:chExt cx="669662" cy="422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ectangle 38"/>
            <p:cNvSpPr/>
            <p:nvPr/>
          </p:nvSpPr>
          <p:spPr>
            <a:xfrm>
              <a:off x="5468695" y="985838"/>
              <a:ext cx="484671" cy="4222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00011" y="993390"/>
              <a:ext cx="638346" cy="3770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33" name="btnInknoeActivity" descr="C:\Program Files\Inknoe ClassPoint\Images\slide_annotate_without result_defaul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46" y="6056989"/>
            <a:ext cx="2220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89047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5800" y="-151930"/>
            <a:ext cx="10308167" cy="153960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1" y="3724"/>
            <a:ext cx="10268116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b.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Em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thấy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làn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gió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và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sợi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trong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giống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ai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?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Chọn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ý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thích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hợp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ở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cột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B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mỗi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sự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vật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được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nêu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ở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cột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A. 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898901" y="3439584"/>
            <a:ext cx="7431617" cy="999067"/>
            <a:chOff x="3069021" y="2226400"/>
            <a:chExt cx="5574424" cy="748436"/>
          </a:xfrm>
        </p:grpSpPr>
        <p:sp>
          <p:nvSpPr>
            <p:cNvPr id="29" name="Rounded Rectangle 28"/>
            <p:cNvSpPr/>
            <p:nvPr/>
          </p:nvSpPr>
          <p:spPr>
            <a:xfrm>
              <a:off x="3069021" y="2226400"/>
              <a:ext cx="5574424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43" name="TextBox 27"/>
            <p:cNvSpPr txBox="1">
              <a:spLocks noChangeArrowheads="1"/>
            </p:cNvSpPr>
            <p:nvPr/>
          </p:nvSpPr>
          <p:spPr bwMode="auto">
            <a:xfrm>
              <a:off x="3329218" y="2384515"/>
              <a:ext cx="5213132" cy="376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người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gầy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yếu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939118" y="4715933"/>
            <a:ext cx="7433733" cy="996950"/>
            <a:chOff x="3069021" y="2226400"/>
            <a:chExt cx="5574424" cy="748436"/>
          </a:xfrm>
        </p:grpSpPr>
        <p:sp>
          <p:nvSpPr>
            <p:cNvPr id="32" name="Rounded Rectangle 31"/>
            <p:cNvSpPr/>
            <p:nvPr/>
          </p:nvSpPr>
          <p:spPr>
            <a:xfrm>
              <a:off x="3069021" y="2226400"/>
              <a:ext cx="5574424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41" name="TextBox 35"/>
            <p:cNvSpPr txBox="1">
              <a:spLocks noChangeArrowheads="1"/>
            </p:cNvSpPr>
            <p:nvPr/>
          </p:nvSpPr>
          <p:spPr bwMode="auto">
            <a:xfrm>
              <a:off x="3298986" y="2395298"/>
              <a:ext cx="5289988" cy="3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bạn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nhỏ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mồ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côi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875618" y="2129365"/>
            <a:ext cx="7550149" cy="996950"/>
            <a:chOff x="3011214" y="2974836"/>
            <a:chExt cx="5662449" cy="748436"/>
          </a:xfrm>
        </p:grpSpPr>
        <p:sp>
          <p:nvSpPr>
            <p:cNvPr id="35" name="Rounded Rectangle 34"/>
            <p:cNvSpPr/>
            <p:nvPr/>
          </p:nvSpPr>
          <p:spPr>
            <a:xfrm>
              <a:off x="3011214" y="2974836"/>
              <a:ext cx="5575140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39" name="TextBox 38"/>
            <p:cNvSpPr txBox="1">
              <a:spLocks noChangeArrowheads="1"/>
            </p:cNvSpPr>
            <p:nvPr/>
          </p:nvSpPr>
          <p:spPr bwMode="auto">
            <a:xfrm>
              <a:off x="3116318" y="3110137"/>
              <a:ext cx="5557345" cy="37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Giống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một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người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bạn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ngồi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trong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vườn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cây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38302" y="4216406"/>
            <a:ext cx="1892300" cy="842433"/>
            <a:chOff x="960383" y="1681278"/>
            <a:chExt cx="1418896" cy="369332"/>
          </a:xfrm>
        </p:grpSpPr>
        <p:sp>
          <p:nvSpPr>
            <p:cNvPr id="38" name="Rounded Rectangle 37"/>
            <p:cNvSpPr/>
            <p:nvPr/>
          </p:nvSpPr>
          <p:spPr>
            <a:xfrm>
              <a:off x="1007997" y="1681278"/>
              <a:ext cx="1371282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2060"/>
                </a:solidFill>
              </a:endParaRPr>
            </a:p>
          </p:txBody>
        </p:sp>
        <p:sp>
          <p:nvSpPr>
            <p:cNvPr id="34837" name="TextBox 41"/>
            <p:cNvSpPr txBox="1">
              <a:spLocks noChangeArrowheads="1"/>
            </p:cNvSpPr>
            <p:nvPr/>
          </p:nvSpPr>
          <p:spPr bwMode="auto">
            <a:xfrm>
              <a:off x="960383" y="1748740"/>
              <a:ext cx="1371600" cy="22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002060"/>
                  </a:solidFill>
                </a:rPr>
                <a:t>Sợi</a:t>
              </a:r>
              <a:r>
                <a:rPr lang="en-US" altLang="en-US" sz="2667" dirty="0">
                  <a:solidFill>
                    <a:srgbClr val="002060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002060"/>
                  </a:solidFill>
                </a:rPr>
                <a:t>nắng</a:t>
              </a:r>
              <a:endParaRPr lang="en-US" altLang="en-US" sz="2667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201802" y="2757207"/>
            <a:ext cx="1828800" cy="840316"/>
            <a:chOff x="926224" y="1714500"/>
            <a:chExt cx="1371600" cy="369332"/>
          </a:xfrm>
        </p:grpSpPr>
        <p:sp>
          <p:nvSpPr>
            <p:cNvPr id="41" name="Rounded Rectangle 40"/>
            <p:cNvSpPr/>
            <p:nvPr/>
          </p:nvSpPr>
          <p:spPr>
            <a:xfrm>
              <a:off x="926224" y="1714500"/>
              <a:ext cx="1371600" cy="3693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002060"/>
                </a:solidFill>
              </a:endParaRPr>
            </a:p>
          </p:txBody>
        </p:sp>
        <p:sp>
          <p:nvSpPr>
            <p:cNvPr id="34835" name="TextBox 44"/>
            <p:cNvSpPr txBox="1">
              <a:spLocks noChangeArrowheads="1"/>
            </p:cNvSpPr>
            <p:nvPr/>
          </p:nvSpPr>
          <p:spPr bwMode="auto">
            <a:xfrm>
              <a:off x="960383" y="1781962"/>
              <a:ext cx="1337441" cy="22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002060"/>
                  </a:solidFill>
                </a:rPr>
                <a:t>Làn</a:t>
              </a:r>
              <a:r>
                <a:rPr lang="en-US" altLang="en-US" sz="2667" dirty="0">
                  <a:solidFill>
                    <a:srgbClr val="002060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002060"/>
                  </a:solidFill>
                </a:rPr>
                <a:t>gió</a:t>
              </a:r>
              <a:endParaRPr lang="en-US" altLang="en-US" sz="2667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4884" y="1328246"/>
            <a:ext cx="1219200" cy="571522"/>
            <a:chOff x="1046163" y="996183"/>
            <a:chExt cx="914400" cy="42864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257100" y="996183"/>
              <a:ext cx="484671" cy="4222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046163" y="1047750"/>
              <a:ext cx="914400" cy="3770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 b="1">
                  <a:solidFill>
                    <a:prstClr val="white"/>
                  </a:solidFill>
                </a:rPr>
                <a:t>A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11086" y="1019381"/>
              <a:ext cx="638346" cy="3770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18257" y="1314451"/>
            <a:ext cx="892883" cy="563032"/>
            <a:chOff x="5468695" y="985838"/>
            <a:chExt cx="669662" cy="42227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9" name="Rectangle 38"/>
            <p:cNvSpPr/>
            <p:nvPr/>
          </p:nvSpPr>
          <p:spPr>
            <a:xfrm>
              <a:off x="5468695" y="985838"/>
              <a:ext cx="484671" cy="4222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00011" y="993390"/>
              <a:ext cx="638346" cy="3770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45" name="Straight Arrow Connector 44"/>
          <p:cNvCxnSpPr>
            <a:endCxn id="32" idx="1"/>
          </p:cNvCxnSpPr>
          <p:nvPr/>
        </p:nvCxnSpPr>
        <p:spPr>
          <a:xfrm>
            <a:off x="3042304" y="3162082"/>
            <a:ext cx="896814" cy="20523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9" idx="1"/>
          </p:cNvCxnSpPr>
          <p:nvPr/>
        </p:nvCxnSpPr>
        <p:spPr>
          <a:xfrm flipV="1">
            <a:off x="3042304" y="3939118"/>
            <a:ext cx="856597" cy="679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363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55509" y="1278111"/>
            <a:ext cx="10308167" cy="153960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59016" y="1519515"/>
            <a:ext cx="10268116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c.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Tình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cảm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của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tác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giả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dành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người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này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như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thế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nào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?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B8AF38C1-FD3C-449E-B963-55A3C8B55A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86" y="582506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7500"/>
      </p:ext>
    </p:extLst>
  </p:cSld>
  <p:clrMapOvr>
    <a:masterClrMapping/>
  </p:clrMapOvr>
  <p:transition spd="med" advClick="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72408" y="1247222"/>
            <a:ext cx="10308167" cy="153960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34819" name="组合 9"/>
          <p:cNvGrpSpPr>
            <a:grpSpLocks/>
          </p:cNvGrpSpPr>
          <p:nvPr/>
        </p:nvGrpSpPr>
        <p:grpSpPr bwMode="auto">
          <a:xfrm>
            <a:off x="0" y="6110817"/>
            <a:ext cx="12192000" cy="759883"/>
            <a:chOff x="0" y="5772686"/>
            <a:chExt cx="13525500" cy="1085314"/>
          </a:xfrm>
        </p:grpSpPr>
        <p:pic>
          <p:nvPicPr>
            <p:cNvPr id="34846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686"/>
              <a:ext cx="3924300" cy="1085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3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100" y="5972890"/>
              <a:ext cx="3200400" cy="88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967" y="-169333"/>
            <a:ext cx="1102784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" y="-169333"/>
            <a:ext cx="977900" cy="179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59016" y="1519515"/>
            <a:ext cx="10268116" cy="99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c.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Tình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cảm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của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tác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giả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bài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thơ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dành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cho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những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người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này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như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thế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 </a:t>
            </a:r>
            <a:r>
              <a:rPr lang="en-US" altLang="en-US" sz="2933" dirty="0" err="1">
                <a:solidFill>
                  <a:srgbClr val="003399"/>
                </a:solidFill>
                <a:latin typeface="等线 Light"/>
              </a:rPr>
              <a:t>nào</a:t>
            </a:r>
            <a:r>
              <a:rPr lang="en-US" altLang="en-US" sz="2933" dirty="0">
                <a:solidFill>
                  <a:srgbClr val="003399"/>
                </a:solidFill>
                <a:latin typeface="等线 Light"/>
              </a:rPr>
              <a:t>?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888897" y="3657600"/>
            <a:ext cx="7433733" cy="996950"/>
            <a:chOff x="3069021" y="2226400"/>
            <a:chExt cx="5574424" cy="748436"/>
          </a:xfrm>
        </p:grpSpPr>
        <p:sp>
          <p:nvSpPr>
            <p:cNvPr id="32" name="Rounded Rectangle 31"/>
            <p:cNvSpPr/>
            <p:nvPr/>
          </p:nvSpPr>
          <p:spPr>
            <a:xfrm>
              <a:off x="3069021" y="2226400"/>
              <a:ext cx="5574424" cy="748436"/>
            </a:xfrm>
            <a:prstGeom prst="roundRect">
              <a:avLst/>
            </a:prstGeom>
            <a:solidFill>
              <a:srgbClr val="F3F9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srgbClr val="660066"/>
                </a:solidFill>
              </a:endParaRPr>
            </a:p>
          </p:txBody>
        </p:sp>
        <p:sp>
          <p:nvSpPr>
            <p:cNvPr id="34841" name="TextBox 35"/>
            <p:cNvSpPr txBox="1">
              <a:spLocks noChangeArrowheads="1"/>
            </p:cNvSpPr>
            <p:nvPr/>
          </p:nvSpPr>
          <p:spPr bwMode="auto">
            <a:xfrm>
              <a:off x="3211238" y="2257837"/>
              <a:ext cx="5289988" cy="68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67" dirty="0" err="1">
                  <a:solidFill>
                    <a:srgbClr val="660066"/>
                  </a:solidFill>
                </a:rPr>
                <a:t>Tác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giả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rất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yêu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thương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,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thông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cảm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với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những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đứa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trẻ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mồ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côi</a:t>
              </a:r>
              <a:r>
                <a:rPr lang="en-US" altLang="en-US" sz="2667" dirty="0">
                  <a:solidFill>
                    <a:srgbClr val="660066"/>
                  </a:solidFill>
                </a:rPr>
                <a:t>,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cô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đơn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không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nơi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nương</a:t>
              </a:r>
              <a:r>
                <a:rPr lang="en-US" altLang="en-US" sz="2667" dirty="0">
                  <a:solidFill>
                    <a:srgbClr val="660066"/>
                  </a:solidFill>
                </a:rPr>
                <a:t> </a:t>
              </a:r>
              <a:r>
                <a:rPr lang="en-US" altLang="en-US" sz="2667" dirty="0" err="1">
                  <a:solidFill>
                    <a:srgbClr val="660066"/>
                  </a:solidFill>
                </a:rPr>
                <a:t>tựa</a:t>
              </a:r>
              <a:r>
                <a:rPr lang="en-US" altLang="en-US" sz="2667" dirty="0">
                  <a:solidFill>
                    <a:srgbClr val="660066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44802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1556329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CỦNG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390650"/>
            <a:ext cx="800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Tiếp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tục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đọc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đọc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742932" indent="-742932" algn="just">
              <a:buFontTx/>
              <a:buAutoNum type="arabicPeriod"/>
              <a:defRPr/>
            </a:pP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bị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Ôn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tập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tiết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3, 4</a:t>
            </a:r>
          </a:p>
        </p:txBody>
      </p:sp>
    </p:spTree>
    <p:extLst>
      <p:ext uri="{BB962C8B-B14F-4D97-AF65-F5344CB8AC3E}">
        <p14:creationId xmlns:p14="http://schemas.microsoft.com/office/powerpoint/2010/main" val="361437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13835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28" y="1298233"/>
            <a:ext cx="11582399" cy="4591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4362823" y="463081"/>
            <a:ext cx="40386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MỤC TIÊU BÀI HỌC</a:t>
            </a: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648" y="4631676"/>
            <a:ext cx="674932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4" y="1751385"/>
            <a:ext cx="6696456" cy="10884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005957"/>
            <a:ext cx="6901243" cy="1436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36555" y="1954389"/>
            <a:ext cx="578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Nhắc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lại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tập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đọc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đã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học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932" y="325417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Kể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lại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trôi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chảy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diễn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biến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câu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chuyện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sử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dụng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phép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nhân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hóa</a:t>
            </a:r>
            <a:r>
              <a:rPr lang="en-US" sz="2400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04264" y="486164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120350" y="1883821"/>
            <a:ext cx="762000" cy="6858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3120350" y="3168342"/>
            <a:ext cx="953434" cy="922482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3303878" y="4706192"/>
            <a:ext cx="7620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5583" y="4837664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đúng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tập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về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phép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nhân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hóa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452553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165" y="2902691"/>
            <a:ext cx="8094906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Thử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tài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ghi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nhớ</a:t>
            </a:r>
            <a:endParaRPr lang="en-GB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597732" y="430643"/>
            <a:ext cx="7194330" cy="1524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9189624" y="866115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2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7"/>
    </mc:Choice>
    <mc:Fallback xmlns="">
      <p:transition spd="slow" advTm="147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64045"/>
            <a:ext cx="2929180" cy="3809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6823" y="4815592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TỔ QUỐC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02" y="1364045"/>
            <a:ext cx="3140733" cy="37901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27267" y="1404955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TẠO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13" y="1364045"/>
            <a:ext cx="3027587" cy="380410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315200" y="1404955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78" y="1362753"/>
            <a:ext cx="2899544" cy="37913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73133" y="1370502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HỘI</a:t>
            </a:r>
          </a:p>
        </p:txBody>
      </p:sp>
    </p:spTree>
    <p:extLst>
      <p:ext uri="{BB962C8B-B14F-4D97-AF65-F5344CB8AC3E}">
        <p14:creationId xmlns:p14="http://schemas.microsoft.com/office/powerpoint/2010/main" val="13027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963;p33"/>
          <p:cNvGrpSpPr/>
          <p:nvPr/>
        </p:nvGrpSpPr>
        <p:grpSpPr>
          <a:xfrm>
            <a:off x="6629400" y="4500679"/>
            <a:ext cx="2738971" cy="1352163"/>
            <a:chOff x="1504631" y="2469324"/>
            <a:chExt cx="1089168" cy="359792"/>
          </a:xfrm>
        </p:grpSpPr>
        <p:sp>
          <p:nvSpPr>
            <p:cNvPr id="4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oogle Shape;966;p33"/>
          <p:cNvGrpSpPr/>
          <p:nvPr/>
        </p:nvGrpSpPr>
        <p:grpSpPr>
          <a:xfrm rot="12998386">
            <a:off x="5511484" y="4390410"/>
            <a:ext cx="741146" cy="418660"/>
            <a:chOff x="2509330" y="1371995"/>
            <a:chExt cx="393094" cy="209646"/>
          </a:xfrm>
          <a:solidFill>
            <a:srgbClr val="FF00FF"/>
          </a:solidFill>
        </p:grpSpPr>
        <p:sp>
          <p:nvSpPr>
            <p:cNvPr id="46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7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4" name="Google Shape;963;p33"/>
          <p:cNvGrpSpPr/>
          <p:nvPr/>
        </p:nvGrpSpPr>
        <p:grpSpPr>
          <a:xfrm>
            <a:off x="6626705" y="3148059"/>
            <a:ext cx="2738717" cy="1343067"/>
            <a:chOff x="1504631" y="2469324"/>
            <a:chExt cx="1089168" cy="359792"/>
          </a:xfrm>
        </p:grpSpPr>
        <p:sp>
          <p:nvSpPr>
            <p:cNvPr id="55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ACDD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Ở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oogle Shape;966;p33"/>
          <p:cNvGrpSpPr/>
          <p:nvPr/>
        </p:nvGrpSpPr>
        <p:grpSpPr>
          <a:xfrm rot="12998386">
            <a:off x="5528808" y="3538367"/>
            <a:ext cx="741146" cy="418660"/>
            <a:chOff x="2509330" y="1371995"/>
            <a:chExt cx="393094" cy="209646"/>
          </a:xfrm>
          <a:solidFill>
            <a:srgbClr val="ACDDDC"/>
          </a:solidFill>
        </p:grpSpPr>
        <p:sp>
          <p:nvSpPr>
            <p:cNvPr id="58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9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0" name="Google Shape;945;p33"/>
          <p:cNvGrpSpPr/>
          <p:nvPr/>
        </p:nvGrpSpPr>
        <p:grpSpPr>
          <a:xfrm>
            <a:off x="6532653" y="1497540"/>
            <a:ext cx="2704315" cy="1166429"/>
            <a:chOff x="2947528" y="3396034"/>
            <a:chExt cx="1096101" cy="422649"/>
          </a:xfrm>
        </p:grpSpPr>
        <p:sp>
          <p:nvSpPr>
            <p:cNvPr id="61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Trưng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oogle Shape;948;p33"/>
          <p:cNvGrpSpPr/>
          <p:nvPr/>
        </p:nvGrpSpPr>
        <p:grpSpPr>
          <a:xfrm rot="14977556" flipH="1">
            <a:off x="5576468" y="2236670"/>
            <a:ext cx="428384" cy="815853"/>
            <a:chOff x="3497766" y="2048168"/>
            <a:chExt cx="246101" cy="388799"/>
          </a:xfrm>
        </p:grpSpPr>
        <p:sp>
          <p:nvSpPr>
            <p:cNvPr id="64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5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99" y="841996"/>
            <a:ext cx="4258056" cy="55384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01361" y="5880435"/>
            <a:ext cx="241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TỔ QUỐC</a:t>
            </a:r>
          </a:p>
        </p:txBody>
      </p:sp>
    </p:spTree>
    <p:extLst>
      <p:ext uri="{BB962C8B-B14F-4D97-AF65-F5344CB8AC3E}">
        <p14:creationId xmlns:p14="http://schemas.microsoft.com/office/powerpoint/2010/main" val="15187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963;p33"/>
          <p:cNvGrpSpPr/>
          <p:nvPr/>
        </p:nvGrpSpPr>
        <p:grpSpPr>
          <a:xfrm>
            <a:off x="6629400" y="4500679"/>
            <a:ext cx="2738971" cy="1352163"/>
            <a:chOff x="1504631" y="2469324"/>
            <a:chExt cx="1089168" cy="359792"/>
          </a:xfrm>
        </p:grpSpPr>
        <p:sp>
          <p:nvSpPr>
            <p:cNvPr id="4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oogle Shape;966;p33"/>
          <p:cNvGrpSpPr/>
          <p:nvPr/>
        </p:nvGrpSpPr>
        <p:grpSpPr>
          <a:xfrm rot="12998386">
            <a:off x="5511484" y="4390410"/>
            <a:ext cx="741146" cy="418660"/>
            <a:chOff x="2509330" y="1371995"/>
            <a:chExt cx="393094" cy="209646"/>
          </a:xfrm>
          <a:solidFill>
            <a:srgbClr val="FF00FF"/>
          </a:solidFill>
        </p:grpSpPr>
        <p:sp>
          <p:nvSpPr>
            <p:cNvPr id="46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7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8" name="Google Shape;945;p33"/>
          <p:cNvGrpSpPr/>
          <p:nvPr/>
        </p:nvGrpSpPr>
        <p:grpSpPr>
          <a:xfrm>
            <a:off x="6430728" y="1956803"/>
            <a:ext cx="2704315" cy="1166429"/>
            <a:chOff x="2947528" y="3396034"/>
            <a:chExt cx="1096101" cy="422649"/>
          </a:xfrm>
        </p:grpSpPr>
        <p:sp>
          <p:nvSpPr>
            <p:cNvPr id="49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oogle Shape;948;p33"/>
          <p:cNvGrpSpPr/>
          <p:nvPr/>
        </p:nvGrpSpPr>
        <p:grpSpPr>
          <a:xfrm rot="14977556" flipH="1">
            <a:off x="5560234" y="2390118"/>
            <a:ext cx="428384" cy="815853"/>
            <a:chOff x="3497766" y="2048168"/>
            <a:chExt cx="246101" cy="388799"/>
          </a:xfrm>
          <a:solidFill>
            <a:srgbClr val="FFC000"/>
          </a:solidFill>
        </p:grpSpPr>
        <p:sp>
          <p:nvSpPr>
            <p:cNvPr id="52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3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54" name="Google Shape;963;p33"/>
          <p:cNvGrpSpPr/>
          <p:nvPr/>
        </p:nvGrpSpPr>
        <p:grpSpPr>
          <a:xfrm>
            <a:off x="6626705" y="3148059"/>
            <a:ext cx="2738717" cy="1343067"/>
            <a:chOff x="1504631" y="2469324"/>
            <a:chExt cx="1089168" cy="359792"/>
          </a:xfrm>
        </p:grpSpPr>
        <p:sp>
          <p:nvSpPr>
            <p:cNvPr id="55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ACDD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Ê-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xơn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oogle Shape;966;p33"/>
          <p:cNvGrpSpPr/>
          <p:nvPr/>
        </p:nvGrpSpPr>
        <p:grpSpPr>
          <a:xfrm rot="12998386">
            <a:off x="5528808" y="3538367"/>
            <a:ext cx="741146" cy="418660"/>
            <a:chOff x="2509330" y="1371995"/>
            <a:chExt cx="393094" cy="209646"/>
          </a:xfrm>
          <a:solidFill>
            <a:srgbClr val="ACDDDC"/>
          </a:solidFill>
        </p:grpSpPr>
        <p:sp>
          <p:nvSpPr>
            <p:cNvPr id="58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9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60" name="Google Shape;945;p33"/>
          <p:cNvGrpSpPr/>
          <p:nvPr/>
        </p:nvGrpSpPr>
        <p:grpSpPr>
          <a:xfrm>
            <a:off x="6413591" y="841996"/>
            <a:ext cx="2704315" cy="1166429"/>
            <a:chOff x="2947528" y="3396034"/>
            <a:chExt cx="1096101" cy="422649"/>
          </a:xfrm>
        </p:grpSpPr>
        <p:sp>
          <p:nvSpPr>
            <p:cNvPr id="61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thêu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oogle Shape;948;p33"/>
          <p:cNvGrpSpPr/>
          <p:nvPr/>
        </p:nvGrpSpPr>
        <p:grpSpPr>
          <a:xfrm rot="14977556" flipH="1">
            <a:off x="5577102" y="1486774"/>
            <a:ext cx="428384" cy="815853"/>
            <a:chOff x="3497766" y="2048168"/>
            <a:chExt cx="246101" cy="388799"/>
          </a:xfrm>
        </p:grpSpPr>
        <p:sp>
          <p:nvSpPr>
            <p:cNvPr id="64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5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81" y="566035"/>
            <a:ext cx="4381004" cy="52868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35380" y="672719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val="10581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963;p33"/>
          <p:cNvGrpSpPr/>
          <p:nvPr/>
        </p:nvGrpSpPr>
        <p:grpSpPr>
          <a:xfrm>
            <a:off x="6629400" y="4500678"/>
            <a:ext cx="3048000" cy="1519121"/>
            <a:chOff x="1504631" y="2469324"/>
            <a:chExt cx="1089168" cy="359792"/>
          </a:xfrm>
        </p:grpSpPr>
        <p:sp>
          <p:nvSpPr>
            <p:cNvPr id="2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đàn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oogle Shape;966;p33"/>
          <p:cNvGrpSpPr/>
          <p:nvPr/>
        </p:nvGrpSpPr>
        <p:grpSpPr>
          <a:xfrm rot="12998386">
            <a:off x="5510259" y="4525362"/>
            <a:ext cx="741146" cy="418660"/>
            <a:chOff x="2509330" y="1371995"/>
            <a:chExt cx="393094" cy="209646"/>
          </a:xfrm>
          <a:solidFill>
            <a:srgbClr val="FF00FF"/>
          </a:solidFill>
        </p:grpSpPr>
        <p:sp>
          <p:nvSpPr>
            <p:cNvPr id="30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Google Shape;945;p33"/>
          <p:cNvGrpSpPr/>
          <p:nvPr/>
        </p:nvGrpSpPr>
        <p:grpSpPr>
          <a:xfrm>
            <a:off x="6430727" y="1956807"/>
            <a:ext cx="2886501" cy="1401772"/>
            <a:chOff x="2947528" y="3396034"/>
            <a:chExt cx="1169944" cy="507924"/>
          </a:xfrm>
        </p:grpSpPr>
        <p:sp>
          <p:nvSpPr>
            <p:cNvPr id="33" name="Google Shape;946;p33"/>
            <p:cNvSpPr/>
            <p:nvPr/>
          </p:nvSpPr>
          <p:spPr>
            <a:xfrm>
              <a:off x="2954473" y="3396034"/>
              <a:ext cx="1142271" cy="434941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xiếc</a:t>
              </a:r>
              <a:endParaRPr lang="en-US"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947;p33"/>
            <p:cNvSpPr/>
            <p:nvPr/>
          </p:nvSpPr>
          <p:spPr>
            <a:xfrm>
              <a:off x="2947528" y="3396034"/>
              <a:ext cx="1169944" cy="507924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oogle Shape;948;p33"/>
          <p:cNvGrpSpPr/>
          <p:nvPr/>
        </p:nvGrpSpPr>
        <p:grpSpPr>
          <a:xfrm rot="14977556" flipH="1">
            <a:off x="5560234" y="2390118"/>
            <a:ext cx="428384" cy="815853"/>
            <a:chOff x="3497766" y="2048168"/>
            <a:chExt cx="246101" cy="388799"/>
          </a:xfrm>
          <a:solidFill>
            <a:srgbClr val="FFC000"/>
          </a:solidFill>
        </p:grpSpPr>
        <p:sp>
          <p:nvSpPr>
            <p:cNvPr id="40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1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Google Shape;963;p33"/>
          <p:cNvGrpSpPr/>
          <p:nvPr/>
        </p:nvGrpSpPr>
        <p:grpSpPr>
          <a:xfrm>
            <a:off x="6626705" y="3148059"/>
            <a:ext cx="2738717" cy="1343067"/>
            <a:chOff x="1504631" y="2469324"/>
            <a:chExt cx="1089168" cy="359792"/>
          </a:xfrm>
        </p:grpSpPr>
        <p:sp>
          <p:nvSpPr>
            <p:cNvPr id="4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ACDD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vua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oogle Shape;966;p33"/>
          <p:cNvGrpSpPr/>
          <p:nvPr/>
        </p:nvGrpSpPr>
        <p:grpSpPr>
          <a:xfrm rot="12998386">
            <a:off x="5528808" y="3538367"/>
            <a:ext cx="741146" cy="418660"/>
            <a:chOff x="2509330" y="1371995"/>
            <a:chExt cx="393094" cy="209646"/>
          </a:xfrm>
          <a:solidFill>
            <a:srgbClr val="ACDDDC"/>
          </a:solidFill>
        </p:grpSpPr>
        <p:sp>
          <p:nvSpPr>
            <p:cNvPr id="46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7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8" name="Google Shape;945;p33"/>
          <p:cNvGrpSpPr/>
          <p:nvPr/>
        </p:nvGrpSpPr>
        <p:grpSpPr>
          <a:xfrm>
            <a:off x="6413591" y="841996"/>
            <a:ext cx="2704315" cy="1166429"/>
            <a:chOff x="2947528" y="3396034"/>
            <a:chExt cx="1096101" cy="422649"/>
          </a:xfrm>
        </p:grpSpPr>
        <p:sp>
          <p:nvSpPr>
            <p:cNvPr id="49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ảo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oogle Shape;948;p33"/>
          <p:cNvGrpSpPr/>
          <p:nvPr/>
        </p:nvGrpSpPr>
        <p:grpSpPr>
          <a:xfrm rot="14977556" flipH="1">
            <a:off x="5577102" y="1486774"/>
            <a:ext cx="428384" cy="815853"/>
            <a:chOff x="3497766" y="2048168"/>
            <a:chExt cx="246101" cy="388799"/>
          </a:xfrm>
        </p:grpSpPr>
        <p:sp>
          <p:nvSpPr>
            <p:cNvPr id="52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3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1" y="773495"/>
            <a:ext cx="4269931" cy="53650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161035" y="911962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</a:p>
        </p:txBody>
      </p:sp>
    </p:spTree>
    <p:extLst>
      <p:ext uri="{BB962C8B-B14F-4D97-AF65-F5344CB8AC3E}">
        <p14:creationId xmlns:p14="http://schemas.microsoft.com/office/powerpoint/2010/main" val="22315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963;p33"/>
          <p:cNvGrpSpPr/>
          <p:nvPr/>
        </p:nvGrpSpPr>
        <p:grpSpPr>
          <a:xfrm>
            <a:off x="6629400" y="4500679"/>
            <a:ext cx="2738971" cy="1352163"/>
            <a:chOff x="1504631" y="2469324"/>
            <a:chExt cx="1089168" cy="359792"/>
          </a:xfrm>
        </p:grpSpPr>
        <p:sp>
          <p:nvSpPr>
            <p:cNvPr id="2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Rước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oogle Shape;966;p33"/>
          <p:cNvGrpSpPr/>
          <p:nvPr/>
        </p:nvGrpSpPr>
        <p:grpSpPr>
          <a:xfrm rot="12998386">
            <a:off x="5511484" y="4390410"/>
            <a:ext cx="741146" cy="418660"/>
            <a:chOff x="2509330" y="1371995"/>
            <a:chExt cx="393094" cy="209646"/>
          </a:xfrm>
          <a:solidFill>
            <a:srgbClr val="FF00FF"/>
          </a:solidFill>
        </p:grpSpPr>
        <p:sp>
          <p:nvSpPr>
            <p:cNvPr id="30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Google Shape;945;p33"/>
          <p:cNvGrpSpPr/>
          <p:nvPr/>
        </p:nvGrpSpPr>
        <p:grpSpPr>
          <a:xfrm>
            <a:off x="6626705" y="1956803"/>
            <a:ext cx="2508338" cy="1166429"/>
            <a:chOff x="2947528" y="3396034"/>
            <a:chExt cx="1096101" cy="422649"/>
          </a:xfrm>
        </p:grpSpPr>
        <p:sp>
          <p:nvSpPr>
            <p:cNvPr id="33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đua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</a:p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Tây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oogle Shape;948;p33"/>
          <p:cNvGrpSpPr/>
          <p:nvPr/>
        </p:nvGrpSpPr>
        <p:grpSpPr>
          <a:xfrm rot="14977556" flipH="1">
            <a:off x="5560234" y="2390118"/>
            <a:ext cx="428384" cy="815853"/>
            <a:chOff x="3497766" y="2048168"/>
            <a:chExt cx="246101" cy="388799"/>
          </a:xfrm>
          <a:solidFill>
            <a:srgbClr val="FFC000"/>
          </a:solidFill>
        </p:grpSpPr>
        <p:sp>
          <p:nvSpPr>
            <p:cNvPr id="40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1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2" name="Google Shape;963;p33"/>
          <p:cNvGrpSpPr/>
          <p:nvPr/>
        </p:nvGrpSpPr>
        <p:grpSpPr>
          <a:xfrm>
            <a:off x="6626705" y="3148059"/>
            <a:ext cx="2974495" cy="1500141"/>
            <a:chOff x="1504631" y="2469324"/>
            <a:chExt cx="1089168" cy="359792"/>
          </a:xfrm>
        </p:grpSpPr>
        <p:sp>
          <p:nvSpPr>
            <p:cNvPr id="43" name="Google Shape;964;p33"/>
            <p:cNvSpPr/>
            <p:nvPr/>
          </p:nvSpPr>
          <p:spPr>
            <a:xfrm>
              <a:off x="1504631" y="2471866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ACDD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Chử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965;p33"/>
            <p:cNvSpPr/>
            <p:nvPr/>
          </p:nvSpPr>
          <p:spPr>
            <a:xfrm>
              <a:off x="1504631" y="2469324"/>
              <a:ext cx="1089168" cy="357250"/>
            </a:xfrm>
            <a:custGeom>
              <a:avLst/>
              <a:gdLst/>
              <a:ahLst/>
              <a:cxnLst/>
              <a:rect l="l" t="t" r="r" b="b"/>
              <a:pathLst>
                <a:path w="58652" h="19238" extrusionOk="0">
                  <a:moveTo>
                    <a:pt x="36191" y="1426"/>
                  </a:moveTo>
                  <a:cubicBezTo>
                    <a:pt x="36787" y="1426"/>
                    <a:pt x="37414" y="1496"/>
                    <a:pt x="38002" y="1633"/>
                  </a:cubicBezTo>
                  <a:cubicBezTo>
                    <a:pt x="38112" y="1658"/>
                    <a:pt x="38227" y="1686"/>
                    <a:pt x="38337" y="1686"/>
                  </a:cubicBezTo>
                  <a:cubicBezTo>
                    <a:pt x="38364" y="1686"/>
                    <a:pt x="38389" y="1685"/>
                    <a:pt x="38415" y="1681"/>
                  </a:cubicBezTo>
                  <a:cubicBezTo>
                    <a:pt x="39149" y="1573"/>
                    <a:pt x="39880" y="1529"/>
                    <a:pt x="40608" y="1529"/>
                  </a:cubicBezTo>
                  <a:cubicBezTo>
                    <a:pt x="42771" y="1529"/>
                    <a:pt x="44911" y="1917"/>
                    <a:pt x="47054" y="2176"/>
                  </a:cubicBezTo>
                  <a:cubicBezTo>
                    <a:pt x="48556" y="2356"/>
                    <a:pt x="50069" y="2428"/>
                    <a:pt x="51532" y="2964"/>
                  </a:cubicBezTo>
                  <a:cubicBezTo>
                    <a:pt x="52852" y="3450"/>
                    <a:pt x="54294" y="3697"/>
                    <a:pt x="55489" y="4420"/>
                  </a:cubicBezTo>
                  <a:cubicBezTo>
                    <a:pt x="56060" y="4767"/>
                    <a:pt x="56534" y="5576"/>
                    <a:pt x="56656" y="6245"/>
                  </a:cubicBezTo>
                  <a:cubicBezTo>
                    <a:pt x="56937" y="7785"/>
                    <a:pt x="56902" y="9338"/>
                    <a:pt x="56681" y="10932"/>
                  </a:cubicBezTo>
                  <a:cubicBezTo>
                    <a:pt x="56519" y="12100"/>
                    <a:pt x="56461" y="13267"/>
                    <a:pt x="56136" y="14431"/>
                  </a:cubicBezTo>
                  <a:cubicBezTo>
                    <a:pt x="55632" y="16232"/>
                    <a:pt x="55145" y="16721"/>
                    <a:pt x="53278" y="16837"/>
                  </a:cubicBezTo>
                  <a:cubicBezTo>
                    <a:pt x="52826" y="16866"/>
                    <a:pt x="52386" y="17022"/>
                    <a:pt x="51904" y="17022"/>
                  </a:cubicBezTo>
                  <a:cubicBezTo>
                    <a:pt x="51712" y="17022"/>
                    <a:pt x="51512" y="16997"/>
                    <a:pt x="51303" y="16929"/>
                  </a:cubicBezTo>
                  <a:cubicBezTo>
                    <a:pt x="50278" y="17277"/>
                    <a:pt x="49136" y="17262"/>
                    <a:pt x="48013" y="17271"/>
                  </a:cubicBezTo>
                  <a:cubicBezTo>
                    <a:pt x="46508" y="17282"/>
                    <a:pt x="45033" y="17565"/>
                    <a:pt x="43514" y="17565"/>
                  </a:cubicBezTo>
                  <a:cubicBezTo>
                    <a:pt x="43425" y="17565"/>
                    <a:pt x="43336" y="17564"/>
                    <a:pt x="43246" y="17562"/>
                  </a:cubicBezTo>
                  <a:cubicBezTo>
                    <a:pt x="43017" y="17557"/>
                    <a:pt x="42788" y="17555"/>
                    <a:pt x="42557" y="17555"/>
                  </a:cubicBezTo>
                  <a:cubicBezTo>
                    <a:pt x="41510" y="17555"/>
                    <a:pt x="40453" y="17599"/>
                    <a:pt x="39404" y="17599"/>
                  </a:cubicBezTo>
                  <a:cubicBezTo>
                    <a:pt x="39173" y="17599"/>
                    <a:pt x="38943" y="17597"/>
                    <a:pt x="38713" y="17592"/>
                  </a:cubicBezTo>
                  <a:cubicBezTo>
                    <a:pt x="38507" y="17587"/>
                    <a:pt x="38301" y="17585"/>
                    <a:pt x="38096" y="17585"/>
                  </a:cubicBezTo>
                  <a:cubicBezTo>
                    <a:pt x="37118" y="17585"/>
                    <a:pt x="36142" y="17631"/>
                    <a:pt x="35161" y="17631"/>
                  </a:cubicBezTo>
                  <a:cubicBezTo>
                    <a:pt x="34414" y="17631"/>
                    <a:pt x="33664" y="17604"/>
                    <a:pt x="32908" y="17509"/>
                  </a:cubicBezTo>
                  <a:cubicBezTo>
                    <a:pt x="31617" y="17346"/>
                    <a:pt x="30275" y="17250"/>
                    <a:pt x="28939" y="17250"/>
                  </a:cubicBezTo>
                  <a:cubicBezTo>
                    <a:pt x="28633" y="17250"/>
                    <a:pt x="28328" y="17255"/>
                    <a:pt x="28025" y="17265"/>
                  </a:cubicBezTo>
                  <a:cubicBezTo>
                    <a:pt x="27905" y="17269"/>
                    <a:pt x="27785" y="17271"/>
                    <a:pt x="27666" y="17271"/>
                  </a:cubicBezTo>
                  <a:cubicBezTo>
                    <a:pt x="26781" y="17271"/>
                    <a:pt x="25888" y="17174"/>
                    <a:pt x="25020" y="17174"/>
                  </a:cubicBezTo>
                  <a:cubicBezTo>
                    <a:pt x="24688" y="17174"/>
                    <a:pt x="24359" y="17188"/>
                    <a:pt x="24036" y="17228"/>
                  </a:cubicBezTo>
                  <a:cubicBezTo>
                    <a:pt x="23815" y="17255"/>
                    <a:pt x="23597" y="17265"/>
                    <a:pt x="23379" y="17265"/>
                  </a:cubicBezTo>
                  <a:cubicBezTo>
                    <a:pt x="22423" y="17265"/>
                    <a:pt x="21493" y="17054"/>
                    <a:pt x="20551" y="17054"/>
                  </a:cubicBezTo>
                  <a:cubicBezTo>
                    <a:pt x="20245" y="17054"/>
                    <a:pt x="19936" y="17076"/>
                    <a:pt x="19626" y="17136"/>
                  </a:cubicBezTo>
                  <a:cubicBezTo>
                    <a:pt x="19208" y="17216"/>
                    <a:pt x="18791" y="17246"/>
                    <a:pt x="18373" y="17246"/>
                  </a:cubicBezTo>
                  <a:cubicBezTo>
                    <a:pt x="17174" y="17246"/>
                    <a:pt x="15973" y="17000"/>
                    <a:pt x="14765" y="17000"/>
                  </a:cubicBezTo>
                  <a:cubicBezTo>
                    <a:pt x="14707" y="17000"/>
                    <a:pt x="14649" y="17001"/>
                    <a:pt x="14592" y="17002"/>
                  </a:cubicBezTo>
                  <a:cubicBezTo>
                    <a:pt x="14433" y="17005"/>
                    <a:pt x="14274" y="17007"/>
                    <a:pt x="14115" y="17007"/>
                  </a:cubicBezTo>
                  <a:cubicBezTo>
                    <a:pt x="12169" y="17007"/>
                    <a:pt x="10223" y="16777"/>
                    <a:pt x="8287" y="16517"/>
                  </a:cubicBezTo>
                  <a:cubicBezTo>
                    <a:pt x="7888" y="16463"/>
                    <a:pt x="7497" y="16156"/>
                    <a:pt x="7091" y="16156"/>
                  </a:cubicBezTo>
                  <a:cubicBezTo>
                    <a:pt x="6897" y="16156"/>
                    <a:pt x="6701" y="16225"/>
                    <a:pt x="6498" y="16425"/>
                  </a:cubicBezTo>
                  <a:cubicBezTo>
                    <a:pt x="6097" y="15431"/>
                    <a:pt x="5022" y="15947"/>
                    <a:pt x="4298" y="15543"/>
                  </a:cubicBezTo>
                  <a:cubicBezTo>
                    <a:pt x="3492" y="15093"/>
                    <a:pt x="3016" y="14382"/>
                    <a:pt x="2349" y="13860"/>
                  </a:cubicBezTo>
                  <a:cubicBezTo>
                    <a:pt x="1775" y="13410"/>
                    <a:pt x="2189" y="12399"/>
                    <a:pt x="2102" y="11638"/>
                  </a:cubicBezTo>
                  <a:cubicBezTo>
                    <a:pt x="1929" y="10147"/>
                    <a:pt x="2035" y="8616"/>
                    <a:pt x="1783" y="7143"/>
                  </a:cubicBezTo>
                  <a:cubicBezTo>
                    <a:pt x="1630" y="6262"/>
                    <a:pt x="1780" y="5480"/>
                    <a:pt x="1945" y="4674"/>
                  </a:cubicBezTo>
                  <a:cubicBezTo>
                    <a:pt x="2155" y="3655"/>
                    <a:pt x="3212" y="3338"/>
                    <a:pt x="3948" y="3104"/>
                  </a:cubicBezTo>
                  <a:cubicBezTo>
                    <a:pt x="5066" y="2749"/>
                    <a:pt x="6329" y="2556"/>
                    <a:pt x="7497" y="2556"/>
                  </a:cubicBezTo>
                  <a:cubicBezTo>
                    <a:pt x="7546" y="2556"/>
                    <a:pt x="7595" y="2556"/>
                    <a:pt x="7644" y="2557"/>
                  </a:cubicBezTo>
                  <a:cubicBezTo>
                    <a:pt x="8106" y="2563"/>
                    <a:pt x="8567" y="2567"/>
                    <a:pt x="9028" y="2567"/>
                  </a:cubicBezTo>
                  <a:cubicBezTo>
                    <a:pt x="10147" y="2567"/>
                    <a:pt x="11264" y="2540"/>
                    <a:pt x="12369" y="2434"/>
                  </a:cubicBezTo>
                  <a:cubicBezTo>
                    <a:pt x="14536" y="2227"/>
                    <a:pt x="16684" y="1894"/>
                    <a:pt x="18876" y="1889"/>
                  </a:cubicBezTo>
                  <a:cubicBezTo>
                    <a:pt x="18970" y="1889"/>
                    <a:pt x="19065" y="1889"/>
                    <a:pt x="19160" y="1889"/>
                  </a:cubicBezTo>
                  <a:cubicBezTo>
                    <a:pt x="19659" y="1889"/>
                    <a:pt x="20160" y="1893"/>
                    <a:pt x="20661" y="1893"/>
                  </a:cubicBezTo>
                  <a:cubicBezTo>
                    <a:pt x="21952" y="1893"/>
                    <a:pt x="23242" y="1868"/>
                    <a:pt x="24492" y="1695"/>
                  </a:cubicBezTo>
                  <a:cubicBezTo>
                    <a:pt x="24728" y="1662"/>
                    <a:pt x="24964" y="1650"/>
                    <a:pt x="25200" y="1650"/>
                  </a:cubicBezTo>
                  <a:cubicBezTo>
                    <a:pt x="25797" y="1650"/>
                    <a:pt x="26393" y="1726"/>
                    <a:pt x="26988" y="1726"/>
                  </a:cubicBezTo>
                  <a:cubicBezTo>
                    <a:pt x="27482" y="1726"/>
                    <a:pt x="27976" y="1674"/>
                    <a:pt x="28469" y="1483"/>
                  </a:cubicBezTo>
                  <a:cubicBezTo>
                    <a:pt x="28563" y="1448"/>
                    <a:pt x="28682" y="1433"/>
                    <a:pt x="28816" y="1433"/>
                  </a:cubicBezTo>
                  <a:cubicBezTo>
                    <a:pt x="29192" y="1433"/>
                    <a:pt x="29688" y="1549"/>
                    <a:pt x="30069" y="1656"/>
                  </a:cubicBezTo>
                  <a:cubicBezTo>
                    <a:pt x="30293" y="1718"/>
                    <a:pt x="30513" y="1776"/>
                    <a:pt x="30722" y="1776"/>
                  </a:cubicBezTo>
                  <a:cubicBezTo>
                    <a:pt x="30809" y="1776"/>
                    <a:pt x="30895" y="1766"/>
                    <a:pt x="30979" y="1742"/>
                  </a:cubicBezTo>
                  <a:cubicBezTo>
                    <a:pt x="31604" y="1561"/>
                    <a:pt x="32238" y="1524"/>
                    <a:pt x="32875" y="1524"/>
                  </a:cubicBezTo>
                  <a:cubicBezTo>
                    <a:pt x="33310" y="1524"/>
                    <a:pt x="33746" y="1541"/>
                    <a:pt x="34182" y="1541"/>
                  </a:cubicBezTo>
                  <a:cubicBezTo>
                    <a:pt x="34565" y="1541"/>
                    <a:pt x="34948" y="1528"/>
                    <a:pt x="35330" y="1479"/>
                  </a:cubicBezTo>
                  <a:cubicBezTo>
                    <a:pt x="35603" y="1443"/>
                    <a:pt x="35893" y="1426"/>
                    <a:pt x="36191" y="1426"/>
                  </a:cubicBezTo>
                  <a:close/>
                  <a:moveTo>
                    <a:pt x="21978" y="50"/>
                  </a:moveTo>
                  <a:cubicBezTo>
                    <a:pt x="20367" y="50"/>
                    <a:pt x="18752" y="83"/>
                    <a:pt x="17140" y="94"/>
                  </a:cubicBezTo>
                  <a:cubicBezTo>
                    <a:pt x="14998" y="111"/>
                    <a:pt x="12843" y="438"/>
                    <a:pt x="10721" y="793"/>
                  </a:cubicBezTo>
                  <a:cubicBezTo>
                    <a:pt x="8687" y="1132"/>
                    <a:pt x="6627" y="1154"/>
                    <a:pt x="4588" y="1432"/>
                  </a:cubicBezTo>
                  <a:cubicBezTo>
                    <a:pt x="3111" y="1634"/>
                    <a:pt x="1100" y="2547"/>
                    <a:pt x="618" y="4161"/>
                  </a:cubicBezTo>
                  <a:cubicBezTo>
                    <a:pt x="499" y="4553"/>
                    <a:pt x="165" y="4973"/>
                    <a:pt x="241" y="5313"/>
                  </a:cubicBezTo>
                  <a:cubicBezTo>
                    <a:pt x="482" y="6390"/>
                    <a:pt x="16" y="7401"/>
                    <a:pt x="160" y="8507"/>
                  </a:cubicBezTo>
                  <a:cubicBezTo>
                    <a:pt x="443" y="10679"/>
                    <a:pt x="0" y="12902"/>
                    <a:pt x="1259" y="14975"/>
                  </a:cubicBezTo>
                  <a:cubicBezTo>
                    <a:pt x="1965" y="16140"/>
                    <a:pt x="3965" y="17774"/>
                    <a:pt x="5381" y="17778"/>
                  </a:cubicBezTo>
                  <a:cubicBezTo>
                    <a:pt x="5382" y="17778"/>
                    <a:pt x="5382" y="17778"/>
                    <a:pt x="5383" y="17778"/>
                  </a:cubicBezTo>
                  <a:cubicBezTo>
                    <a:pt x="5705" y="17778"/>
                    <a:pt x="6095" y="17565"/>
                    <a:pt x="6423" y="17565"/>
                  </a:cubicBezTo>
                  <a:cubicBezTo>
                    <a:pt x="6695" y="17565"/>
                    <a:pt x="6924" y="17713"/>
                    <a:pt x="7033" y="18254"/>
                  </a:cubicBezTo>
                  <a:cubicBezTo>
                    <a:pt x="7037" y="18274"/>
                    <a:pt x="7120" y="18299"/>
                    <a:pt x="7179" y="18299"/>
                  </a:cubicBezTo>
                  <a:cubicBezTo>
                    <a:pt x="7196" y="18299"/>
                    <a:pt x="7211" y="18297"/>
                    <a:pt x="7221" y="18292"/>
                  </a:cubicBezTo>
                  <a:cubicBezTo>
                    <a:pt x="7517" y="18141"/>
                    <a:pt x="7805" y="18084"/>
                    <a:pt x="8088" y="18084"/>
                  </a:cubicBezTo>
                  <a:cubicBezTo>
                    <a:pt x="8948" y="18084"/>
                    <a:pt x="9763" y="18605"/>
                    <a:pt x="10609" y="18605"/>
                  </a:cubicBezTo>
                  <a:cubicBezTo>
                    <a:pt x="10713" y="18605"/>
                    <a:pt x="10818" y="18597"/>
                    <a:pt x="10924" y="18580"/>
                  </a:cubicBezTo>
                  <a:cubicBezTo>
                    <a:pt x="11119" y="18546"/>
                    <a:pt x="11315" y="18533"/>
                    <a:pt x="11510" y="18533"/>
                  </a:cubicBezTo>
                  <a:cubicBezTo>
                    <a:pt x="12401" y="18533"/>
                    <a:pt x="13292" y="18815"/>
                    <a:pt x="14178" y="18815"/>
                  </a:cubicBezTo>
                  <a:cubicBezTo>
                    <a:pt x="14632" y="18815"/>
                    <a:pt x="15084" y="18741"/>
                    <a:pt x="15535" y="18517"/>
                  </a:cubicBezTo>
                  <a:cubicBezTo>
                    <a:pt x="15599" y="18485"/>
                    <a:pt x="15667" y="18462"/>
                    <a:pt x="15726" y="18462"/>
                  </a:cubicBezTo>
                  <a:cubicBezTo>
                    <a:pt x="15797" y="18462"/>
                    <a:pt x="15855" y="18495"/>
                    <a:pt x="15877" y="18587"/>
                  </a:cubicBezTo>
                  <a:cubicBezTo>
                    <a:pt x="15958" y="18939"/>
                    <a:pt x="16144" y="19041"/>
                    <a:pt x="16345" y="19041"/>
                  </a:cubicBezTo>
                  <a:cubicBezTo>
                    <a:pt x="16542" y="19041"/>
                    <a:pt x="16755" y="18943"/>
                    <a:pt x="16897" y="18888"/>
                  </a:cubicBezTo>
                  <a:cubicBezTo>
                    <a:pt x="17240" y="18754"/>
                    <a:pt x="17583" y="18711"/>
                    <a:pt x="17927" y="18711"/>
                  </a:cubicBezTo>
                  <a:cubicBezTo>
                    <a:pt x="18567" y="18711"/>
                    <a:pt x="19210" y="18861"/>
                    <a:pt x="19866" y="18861"/>
                  </a:cubicBezTo>
                  <a:cubicBezTo>
                    <a:pt x="20105" y="18861"/>
                    <a:pt x="20347" y="18841"/>
                    <a:pt x="20590" y="18786"/>
                  </a:cubicBezTo>
                  <a:cubicBezTo>
                    <a:pt x="20778" y="18744"/>
                    <a:pt x="20991" y="18726"/>
                    <a:pt x="21217" y="18726"/>
                  </a:cubicBezTo>
                  <a:cubicBezTo>
                    <a:pt x="21836" y="18726"/>
                    <a:pt x="22559" y="18861"/>
                    <a:pt x="23180" y="19006"/>
                  </a:cubicBezTo>
                  <a:cubicBezTo>
                    <a:pt x="23239" y="19019"/>
                    <a:pt x="23295" y="19026"/>
                    <a:pt x="23350" y="19026"/>
                  </a:cubicBezTo>
                  <a:cubicBezTo>
                    <a:pt x="23855" y="19026"/>
                    <a:pt x="24176" y="18494"/>
                    <a:pt x="24291" y="18494"/>
                  </a:cubicBezTo>
                  <a:cubicBezTo>
                    <a:pt x="24298" y="18494"/>
                    <a:pt x="24304" y="18496"/>
                    <a:pt x="24310" y="18500"/>
                  </a:cubicBezTo>
                  <a:cubicBezTo>
                    <a:pt x="24736" y="18822"/>
                    <a:pt x="25182" y="18903"/>
                    <a:pt x="25633" y="18903"/>
                  </a:cubicBezTo>
                  <a:cubicBezTo>
                    <a:pt x="26084" y="18903"/>
                    <a:pt x="26541" y="18822"/>
                    <a:pt x="26986" y="18822"/>
                  </a:cubicBezTo>
                  <a:cubicBezTo>
                    <a:pt x="27134" y="18822"/>
                    <a:pt x="27282" y="18831"/>
                    <a:pt x="27427" y="18855"/>
                  </a:cubicBezTo>
                  <a:cubicBezTo>
                    <a:pt x="29621" y="19219"/>
                    <a:pt x="31834" y="19110"/>
                    <a:pt x="34034" y="19206"/>
                  </a:cubicBezTo>
                  <a:cubicBezTo>
                    <a:pt x="34555" y="19229"/>
                    <a:pt x="35079" y="19238"/>
                    <a:pt x="35604" y="19238"/>
                  </a:cubicBezTo>
                  <a:cubicBezTo>
                    <a:pt x="36927" y="19238"/>
                    <a:pt x="38258" y="19185"/>
                    <a:pt x="39577" y="19182"/>
                  </a:cubicBezTo>
                  <a:cubicBezTo>
                    <a:pt x="42487" y="19175"/>
                    <a:pt x="45396" y="19112"/>
                    <a:pt x="48291" y="18905"/>
                  </a:cubicBezTo>
                  <a:cubicBezTo>
                    <a:pt x="50239" y="18766"/>
                    <a:pt x="52182" y="18642"/>
                    <a:pt x="54139" y="18180"/>
                  </a:cubicBezTo>
                  <a:cubicBezTo>
                    <a:pt x="56402" y="17645"/>
                    <a:pt x="56950" y="15958"/>
                    <a:pt x="57494" y="14417"/>
                  </a:cubicBezTo>
                  <a:cubicBezTo>
                    <a:pt x="58339" y="12020"/>
                    <a:pt x="58652" y="9456"/>
                    <a:pt x="58541" y="6864"/>
                  </a:cubicBezTo>
                  <a:cubicBezTo>
                    <a:pt x="58414" y="6009"/>
                    <a:pt x="58278" y="5299"/>
                    <a:pt x="57625" y="4475"/>
                  </a:cubicBezTo>
                  <a:cubicBezTo>
                    <a:pt x="56086" y="2533"/>
                    <a:pt x="53828" y="2244"/>
                    <a:pt x="51784" y="1483"/>
                  </a:cubicBezTo>
                  <a:cubicBezTo>
                    <a:pt x="51171" y="1256"/>
                    <a:pt x="50537" y="1087"/>
                    <a:pt x="49893" y="979"/>
                  </a:cubicBezTo>
                  <a:cubicBezTo>
                    <a:pt x="48854" y="813"/>
                    <a:pt x="47812" y="902"/>
                    <a:pt x="46751" y="640"/>
                  </a:cubicBezTo>
                  <a:cubicBezTo>
                    <a:pt x="44156" y="1"/>
                    <a:pt x="41432" y="138"/>
                    <a:pt x="38777" y="79"/>
                  </a:cubicBezTo>
                  <a:cubicBezTo>
                    <a:pt x="37839" y="59"/>
                    <a:pt x="36898" y="50"/>
                    <a:pt x="35957" y="50"/>
                  </a:cubicBezTo>
                  <a:cubicBezTo>
                    <a:pt x="34045" y="50"/>
                    <a:pt x="32128" y="85"/>
                    <a:pt x="30216" y="125"/>
                  </a:cubicBezTo>
                  <a:cubicBezTo>
                    <a:pt x="29648" y="138"/>
                    <a:pt x="29076" y="143"/>
                    <a:pt x="28503" y="143"/>
                  </a:cubicBezTo>
                  <a:cubicBezTo>
                    <a:pt x="26998" y="143"/>
                    <a:pt x="25482" y="107"/>
                    <a:pt x="23977" y="71"/>
                  </a:cubicBezTo>
                  <a:cubicBezTo>
                    <a:pt x="23312" y="55"/>
                    <a:pt x="22645" y="50"/>
                    <a:pt x="21978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oogle Shape;966;p33"/>
          <p:cNvGrpSpPr/>
          <p:nvPr/>
        </p:nvGrpSpPr>
        <p:grpSpPr>
          <a:xfrm rot="12998386">
            <a:off x="5528808" y="3538367"/>
            <a:ext cx="741146" cy="418660"/>
            <a:chOff x="2509330" y="1371995"/>
            <a:chExt cx="393094" cy="209646"/>
          </a:xfrm>
          <a:solidFill>
            <a:srgbClr val="ACDDDC"/>
          </a:solidFill>
        </p:grpSpPr>
        <p:sp>
          <p:nvSpPr>
            <p:cNvPr id="46" name="Google Shape;967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47" name="Google Shape;968;p33"/>
            <p:cNvSpPr/>
            <p:nvPr/>
          </p:nvSpPr>
          <p:spPr>
            <a:xfrm>
              <a:off x="2509330" y="1371995"/>
              <a:ext cx="393094" cy="209646"/>
            </a:xfrm>
            <a:custGeom>
              <a:avLst/>
              <a:gdLst/>
              <a:ahLst/>
              <a:cxnLst/>
              <a:rect l="l" t="t" r="r" b="b"/>
              <a:pathLst>
                <a:path w="29950" h="15973" extrusionOk="0">
                  <a:moveTo>
                    <a:pt x="26933" y="937"/>
                  </a:moveTo>
                  <a:cubicBezTo>
                    <a:pt x="27600" y="937"/>
                    <a:pt x="28332" y="1344"/>
                    <a:pt x="28512" y="1972"/>
                  </a:cubicBezTo>
                  <a:cubicBezTo>
                    <a:pt x="28929" y="3422"/>
                    <a:pt x="28929" y="4865"/>
                    <a:pt x="28356" y="6287"/>
                  </a:cubicBezTo>
                  <a:cubicBezTo>
                    <a:pt x="28195" y="6687"/>
                    <a:pt x="27805" y="6911"/>
                    <a:pt x="27493" y="6911"/>
                  </a:cubicBezTo>
                  <a:cubicBezTo>
                    <a:pt x="27441" y="6911"/>
                    <a:pt x="27391" y="6905"/>
                    <a:pt x="27345" y="6892"/>
                  </a:cubicBezTo>
                  <a:cubicBezTo>
                    <a:pt x="27162" y="6842"/>
                    <a:pt x="26986" y="6824"/>
                    <a:pt x="26812" y="6824"/>
                  </a:cubicBezTo>
                  <a:cubicBezTo>
                    <a:pt x="26420" y="6824"/>
                    <a:pt x="26046" y="6914"/>
                    <a:pt x="25657" y="6917"/>
                  </a:cubicBezTo>
                  <a:cubicBezTo>
                    <a:pt x="24414" y="6927"/>
                    <a:pt x="23173" y="6931"/>
                    <a:pt x="21935" y="7076"/>
                  </a:cubicBezTo>
                  <a:cubicBezTo>
                    <a:pt x="20406" y="7253"/>
                    <a:pt x="18878" y="7328"/>
                    <a:pt x="17368" y="7759"/>
                  </a:cubicBezTo>
                  <a:cubicBezTo>
                    <a:pt x="16587" y="7981"/>
                    <a:pt x="15743" y="8137"/>
                    <a:pt x="14949" y="8359"/>
                  </a:cubicBezTo>
                  <a:cubicBezTo>
                    <a:pt x="13312" y="8818"/>
                    <a:pt x="11727" y="9448"/>
                    <a:pt x="10160" y="10109"/>
                  </a:cubicBezTo>
                  <a:cubicBezTo>
                    <a:pt x="9817" y="10254"/>
                    <a:pt x="9708" y="10587"/>
                    <a:pt x="9586" y="10898"/>
                  </a:cubicBezTo>
                  <a:cubicBezTo>
                    <a:pt x="9533" y="11036"/>
                    <a:pt x="9554" y="11175"/>
                    <a:pt x="9734" y="11197"/>
                  </a:cubicBezTo>
                  <a:cubicBezTo>
                    <a:pt x="10258" y="11261"/>
                    <a:pt x="10489" y="11705"/>
                    <a:pt x="10823" y="12017"/>
                  </a:cubicBezTo>
                  <a:cubicBezTo>
                    <a:pt x="12001" y="13119"/>
                    <a:pt x="11938" y="13466"/>
                    <a:pt x="10470" y="13973"/>
                  </a:cubicBezTo>
                  <a:cubicBezTo>
                    <a:pt x="10395" y="14001"/>
                    <a:pt x="10324" y="14036"/>
                    <a:pt x="10257" y="14076"/>
                  </a:cubicBezTo>
                  <a:cubicBezTo>
                    <a:pt x="9417" y="14548"/>
                    <a:pt x="8432" y="14610"/>
                    <a:pt x="7541" y="14754"/>
                  </a:cubicBezTo>
                  <a:cubicBezTo>
                    <a:pt x="6693" y="14894"/>
                    <a:pt x="5823" y="14977"/>
                    <a:pt x="4945" y="14977"/>
                  </a:cubicBezTo>
                  <a:cubicBezTo>
                    <a:pt x="4381" y="14977"/>
                    <a:pt x="3814" y="14942"/>
                    <a:pt x="3247" y="14866"/>
                  </a:cubicBezTo>
                  <a:cubicBezTo>
                    <a:pt x="2827" y="14810"/>
                    <a:pt x="2360" y="14782"/>
                    <a:pt x="1917" y="14751"/>
                  </a:cubicBezTo>
                  <a:cubicBezTo>
                    <a:pt x="1500" y="14723"/>
                    <a:pt x="858" y="13785"/>
                    <a:pt x="1083" y="13653"/>
                  </a:cubicBezTo>
                  <a:cubicBezTo>
                    <a:pt x="1657" y="13317"/>
                    <a:pt x="1401" y="12802"/>
                    <a:pt x="1443" y="12374"/>
                  </a:cubicBezTo>
                  <a:cubicBezTo>
                    <a:pt x="1477" y="12020"/>
                    <a:pt x="1573" y="11688"/>
                    <a:pt x="1785" y="11460"/>
                  </a:cubicBezTo>
                  <a:cubicBezTo>
                    <a:pt x="1995" y="11231"/>
                    <a:pt x="2090" y="10957"/>
                    <a:pt x="2034" y="10741"/>
                  </a:cubicBezTo>
                  <a:cubicBezTo>
                    <a:pt x="1881" y="10134"/>
                    <a:pt x="2883" y="9851"/>
                    <a:pt x="2421" y="9199"/>
                  </a:cubicBezTo>
                  <a:cubicBezTo>
                    <a:pt x="2462" y="9174"/>
                    <a:pt x="2504" y="9151"/>
                    <a:pt x="2547" y="9132"/>
                  </a:cubicBezTo>
                  <a:cubicBezTo>
                    <a:pt x="3187" y="8899"/>
                    <a:pt x="3249" y="8207"/>
                    <a:pt x="3493" y="7735"/>
                  </a:cubicBezTo>
                  <a:cubicBezTo>
                    <a:pt x="3717" y="7301"/>
                    <a:pt x="4296" y="6891"/>
                    <a:pt x="4034" y="6242"/>
                  </a:cubicBezTo>
                  <a:cubicBezTo>
                    <a:pt x="4025" y="6220"/>
                    <a:pt x="4046" y="6052"/>
                    <a:pt x="4151" y="6052"/>
                  </a:cubicBezTo>
                  <a:cubicBezTo>
                    <a:pt x="4171" y="6052"/>
                    <a:pt x="4194" y="6057"/>
                    <a:pt x="4219" y="6071"/>
                  </a:cubicBezTo>
                  <a:cubicBezTo>
                    <a:pt x="4291" y="6108"/>
                    <a:pt x="4349" y="6124"/>
                    <a:pt x="4397" y="6124"/>
                  </a:cubicBezTo>
                  <a:cubicBezTo>
                    <a:pt x="4535" y="6124"/>
                    <a:pt x="4579" y="5990"/>
                    <a:pt x="4563" y="5841"/>
                  </a:cubicBezTo>
                  <a:cubicBezTo>
                    <a:pt x="4524" y="5488"/>
                    <a:pt x="4629" y="5275"/>
                    <a:pt x="4983" y="5225"/>
                  </a:cubicBezTo>
                  <a:cubicBezTo>
                    <a:pt x="5134" y="5109"/>
                    <a:pt x="5154" y="4788"/>
                    <a:pt x="5362" y="4788"/>
                  </a:cubicBezTo>
                  <a:cubicBezTo>
                    <a:pt x="5426" y="4788"/>
                    <a:pt x="5507" y="4818"/>
                    <a:pt x="5615" y="4893"/>
                  </a:cubicBezTo>
                  <a:cubicBezTo>
                    <a:pt x="6477" y="5497"/>
                    <a:pt x="6715" y="6469"/>
                    <a:pt x="6942" y="7365"/>
                  </a:cubicBezTo>
                  <a:cubicBezTo>
                    <a:pt x="7011" y="7641"/>
                    <a:pt x="7078" y="7735"/>
                    <a:pt x="7165" y="7735"/>
                  </a:cubicBezTo>
                  <a:cubicBezTo>
                    <a:pt x="7231" y="7735"/>
                    <a:pt x="7308" y="7683"/>
                    <a:pt x="7407" y="7616"/>
                  </a:cubicBezTo>
                  <a:cubicBezTo>
                    <a:pt x="8263" y="7040"/>
                    <a:pt x="9196" y="6583"/>
                    <a:pt x="10030" y="5993"/>
                  </a:cubicBezTo>
                  <a:cubicBezTo>
                    <a:pt x="11800" y="4743"/>
                    <a:pt x="13860" y="4126"/>
                    <a:pt x="15792" y="3234"/>
                  </a:cubicBezTo>
                  <a:cubicBezTo>
                    <a:pt x="16061" y="3108"/>
                    <a:pt x="16356" y="2863"/>
                    <a:pt x="16695" y="2863"/>
                  </a:cubicBezTo>
                  <a:cubicBezTo>
                    <a:pt x="16727" y="2863"/>
                    <a:pt x="16758" y="2865"/>
                    <a:pt x="16790" y="2870"/>
                  </a:cubicBezTo>
                  <a:cubicBezTo>
                    <a:pt x="16895" y="2884"/>
                    <a:pt x="16998" y="2891"/>
                    <a:pt x="17099" y="2891"/>
                  </a:cubicBezTo>
                  <a:cubicBezTo>
                    <a:pt x="17978" y="2891"/>
                    <a:pt x="18748" y="2382"/>
                    <a:pt x="19549" y="2159"/>
                  </a:cubicBezTo>
                  <a:cubicBezTo>
                    <a:pt x="20645" y="1855"/>
                    <a:pt x="21775" y="1743"/>
                    <a:pt x="22862" y="1420"/>
                  </a:cubicBezTo>
                  <a:cubicBezTo>
                    <a:pt x="24144" y="1039"/>
                    <a:pt x="25497" y="1028"/>
                    <a:pt x="26829" y="941"/>
                  </a:cubicBezTo>
                  <a:cubicBezTo>
                    <a:pt x="26863" y="938"/>
                    <a:pt x="26898" y="937"/>
                    <a:pt x="26933" y="937"/>
                  </a:cubicBezTo>
                  <a:close/>
                  <a:moveTo>
                    <a:pt x="27452" y="1"/>
                  </a:moveTo>
                  <a:cubicBezTo>
                    <a:pt x="27319" y="1"/>
                    <a:pt x="27186" y="4"/>
                    <a:pt x="27057" y="4"/>
                  </a:cubicBezTo>
                  <a:cubicBezTo>
                    <a:pt x="23277" y="6"/>
                    <a:pt x="19696" y="1121"/>
                    <a:pt x="16149" y="2263"/>
                  </a:cubicBezTo>
                  <a:cubicBezTo>
                    <a:pt x="14263" y="2870"/>
                    <a:pt x="12368" y="3546"/>
                    <a:pt x="10674" y="4635"/>
                  </a:cubicBezTo>
                  <a:cubicBezTo>
                    <a:pt x="9930" y="5113"/>
                    <a:pt x="9073" y="5393"/>
                    <a:pt x="8413" y="6032"/>
                  </a:cubicBezTo>
                  <a:cubicBezTo>
                    <a:pt x="8259" y="6183"/>
                    <a:pt x="8102" y="6253"/>
                    <a:pt x="7959" y="6253"/>
                  </a:cubicBezTo>
                  <a:cubicBezTo>
                    <a:pt x="7718" y="6253"/>
                    <a:pt x="7518" y="6051"/>
                    <a:pt x="7443" y="5699"/>
                  </a:cubicBezTo>
                  <a:cubicBezTo>
                    <a:pt x="7195" y="4536"/>
                    <a:pt x="6316" y="3940"/>
                    <a:pt x="5352" y="3521"/>
                  </a:cubicBezTo>
                  <a:cubicBezTo>
                    <a:pt x="5282" y="3491"/>
                    <a:pt x="5211" y="3477"/>
                    <a:pt x="5140" y="3477"/>
                  </a:cubicBezTo>
                  <a:cubicBezTo>
                    <a:pt x="4780" y="3477"/>
                    <a:pt x="4424" y="3834"/>
                    <a:pt x="4173" y="4158"/>
                  </a:cubicBezTo>
                  <a:cubicBezTo>
                    <a:pt x="3720" y="4744"/>
                    <a:pt x="3372" y="5391"/>
                    <a:pt x="3053" y="6060"/>
                  </a:cubicBezTo>
                  <a:cubicBezTo>
                    <a:pt x="2466" y="7289"/>
                    <a:pt x="1758" y="8468"/>
                    <a:pt x="1272" y="9733"/>
                  </a:cubicBezTo>
                  <a:cubicBezTo>
                    <a:pt x="1040" y="10335"/>
                    <a:pt x="687" y="10893"/>
                    <a:pt x="551" y="11533"/>
                  </a:cubicBezTo>
                  <a:cubicBezTo>
                    <a:pt x="335" y="12561"/>
                    <a:pt x="72" y="13583"/>
                    <a:pt x="22" y="14641"/>
                  </a:cubicBezTo>
                  <a:cubicBezTo>
                    <a:pt x="0" y="15120"/>
                    <a:pt x="697" y="15714"/>
                    <a:pt x="1256" y="15714"/>
                  </a:cubicBezTo>
                  <a:cubicBezTo>
                    <a:pt x="1292" y="15714"/>
                    <a:pt x="1327" y="15711"/>
                    <a:pt x="1362" y="15706"/>
                  </a:cubicBezTo>
                  <a:cubicBezTo>
                    <a:pt x="1514" y="15684"/>
                    <a:pt x="1665" y="15674"/>
                    <a:pt x="1815" y="15674"/>
                  </a:cubicBezTo>
                  <a:cubicBezTo>
                    <a:pt x="2362" y="15674"/>
                    <a:pt x="2891" y="15805"/>
                    <a:pt x="3426" y="15916"/>
                  </a:cubicBezTo>
                  <a:cubicBezTo>
                    <a:pt x="3624" y="15958"/>
                    <a:pt x="3823" y="15972"/>
                    <a:pt x="4021" y="15972"/>
                  </a:cubicBezTo>
                  <a:cubicBezTo>
                    <a:pt x="4506" y="15972"/>
                    <a:pt x="4992" y="15885"/>
                    <a:pt x="5483" y="15885"/>
                  </a:cubicBezTo>
                  <a:cubicBezTo>
                    <a:pt x="5539" y="15885"/>
                    <a:pt x="5596" y="15886"/>
                    <a:pt x="5652" y="15888"/>
                  </a:cubicBezTo>
                  <a:cubicBezTo>
                    <a:pt x="5782" y="15895"/>
                    <a:pt x="5911" y="15897"/>
                    <a:pt x="6039" y="15897"/>
                  </a:cubicBezTo>
                  <a:cubicBezTo>
                    <a:pt x="7725" y="15897"/>
                    <a:pt x="9351" y="15400"/>
                    <a:pt x="10982" y="15014"/>
                  </a:cubicBezTo>
                  <a:cubicBezTo>
                    <a:pt x="11635" y="14860"/>
                    <a:pt x="13016" y="14434"/>
                    <a:pt x="13016" y="13583"/>
                  </a:cubicBezTo>
                  <a:cubicBezTo>
                    <a:pt x="13016" y="13099"/>
                    <a:pt x="12656" y="12412"/>
                    <a:pt x="12254" y="12161"/>
                  </a:cubicBezTo>
                  <a:cubicBezTo>
                    <a:pt x="12173" y="12113"/>
                    <a:pt x="12134" y="11996"/>
                    <a:pt x="12064" y="11919"/>
                  </a:cubicBezTo>
                  <a:cubicBezTo>
                    <a:pt x="11935" y="11749"/>
                    <a:pt x="11822" y="11564"/>
                    <a:pt x="11672" y="11413"/>
                  </a:cubicBezTo>
                  <a:cubicBezTo>
                    <a:pt x="11442" y="11178"/>
                    <a:pt x="10938" y="11079"/>
                    <a:pt x="11010" y="10736"/>
                  </a:cubicBezTo>
                  <a:cubicBezTo>
                    <a:pt x="11049" y="10550"/>
                    <a:pt x="11564" y="10433"/>
                    <a:pt x="11881" y="10341"/>
                  </a:cubicBezTo>
                  <a:cubicBezTo>
                    <a:pt x="12996" y="10021"/>
                    <a:pt x="14090" y="9626"/>
                    <a:pt x="15211" y="9313"/>
                  </a:cubicBezTo>
                  <a:cubicBezTo>
                    <a:pt x="16140" y="9053"/>
                    <a:pt x="17055" y="8767"/>
                    <a:pt x="18012" y="8597"/>
                  </a:cubicBezTo>
                  <a:cubicBezTo>
                    <a:pt x="19399" y="8350"/>
                    <a:pt x="20756" y="8003"/>
                    <a:pt x="22191" y="8003"/>
                  </a:cubicBezTo>
                  <a:cubicBezTo>
                    <a:pt x="22314" y="8003"/>
                    <a:pt x="22438" y="8005"/>
                    <a:pt x="22563" y="8011"/>
                  </a:cubicBezTo>
                  <a:cubicBezTo>
                    <a:pt x="22721" y="8018"/>
                    <a:pt x="22879" y="8021"/>
                    <a:pt x="23037" y="8021"/>
                  </a:cubicBezTo>
                  <a:cubicBezTo>
                    <a:pt x="24205" y="8021"/>
                    <a:pt x="25384" y="7853"/>
                    <a:pt x="26560" y="7802"/>
                  </a:cubicBezTo>
                  <a:cubicBezTo>
                    <a:pt x="26594" y="7801"/>
                    <a:pt x="26628" y="7800"/>
                    <a:pt x="26663" y="7800"/>
                  </a:cubicBezTo>
                  <a:cubicBezTo>
                    <a:pt x="26988" y="7800"/>
                    <a:pt x="27311" y="7861"/>
                    <a:pt x="27621" y="7869"/>
                  </a:cubicBezTo>
                  <a:cubicBezTo>
                    <a:pt x="27639" y="7870"/>
                    <a:pt x="27657" y="7870"/>
                    <a:pt x="27674" y="7870"/>
                  </a:cubicBezTo>
                  <a:cubicBezTo>
                    <a:pt x="28619" y="7870"/>
                    <a:pt x="28937" y="7264"/>
                    <a:pt x="29296" y="6586"/>
                  </a:cubicBezTo>
                  <a:cubicBezTo>
                    <a:pt x="29903" y="5436"/>
                    <a:pt x="29949" y="4291"/>
                    <a:pt x="29571" y="3039"/>
                  </a:cubicBezTo>
                  <a:cubicBezTo>
                    <a:pt x="29385" y="2417"/>
                    <a:pt x="29400" y="1754"/>
                    <a:pt x="29176" y="1087"/>
                  </a:cubicBezTo>
                  <a:cubicBezTo>
                    <a:pt x="28840" y="83"/>
                    <a:pt x="28132" y="1"/>
                    <a:pt x="274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48" name="Google Shape;945;p33"/>
          <p:cNvGrpSpPr/>
          <p:nvPr/>
        </p:nvGrpSpPr>
        <p:grpSpPr>
          <a:xfrm>
            <a:off x="6413591" y="579356"/>
            <a:ext cx="2838616" cy="1429069"/>
            <a:chOff x="2947528" y="3396034"/>
            <a:chExt cx="1096101" cy="422649"/>
          </a:xfrm>
        </p:grpSpPr>
        <p:sp>
          <p:nvSpPr>
            <p:cNvPr id="49" name="Google Shape;946;p33"/>
            <p:cNvSpPr/>
            <p:nvPr/>
          </p:nvSpPr>
          <p:spPr>
            <a:xfrm>
              <a:off x="2954473" y="3396034"/>
              <a:ext cx="1089156" cy="419353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Hội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endParaRPr sz="2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947;p33"/>
            <p:cNvSpPr/>
            <p:nvPr/>
          </p:nvSpPr>
          <p:spPr>
            <a:xfrm>
              <a:off x="2947528" y="3396034"/>
              <a:ext cx="1089155" cy="422649"/>
            </a:xfrm>
            <a:custGeom>
              <a:avLst/>
              <a:gdLst/>
              <a:ahLst/>
              <a:cxnLst/>
              <a:rect l="l" t="t" r="r" b="b"/>
              <a:pathLst>
                <a:path w="45372" h="18584" extrusionOk="0">
                  <a:moveTo>
                    <a:pt x="27834" y="1293"/>
                  </a:moveTo>
                  <a:cubicBezTo>
                    <a:pt x="28087" y="1495"/>
                    <a:pt x="28350" y="1558"/>
                    <a:pt x="28614" y="1558"/>
                  </a:cubicBezTo>
                  <a:cubicBezTo>
                    <a:pt x="29000" y="1558"/>
                    <a:pt x="29389" y="1426"/>
                    <a:pt x="29763" y="1402"/>
                  </a:cubicBezTo>
                  <a:cubicBezTo>
                    <a:pt x="29985" y="1388"/>
                    <a:pt x="30207" y="1382"/>
                    <a:pt x="30429" y="1382"/>
                  </a:cubicBezTo>
                  <a:cubicBezTo>
                    <a:pt x="32271" y="1382"/>
                    <a:pt x="34088" y="1821"/>
                    <a:pt x="35931" y="1852"/>
                  </a:cubicBezTo>
                  <a:cubicBezTo>
                    <a:pt x="36743" y="1866"/>
                    <a:pt x="37628" y="2248"/>
                    <a:pt x="38446" y="2354"/>
                  </a:cubicBezTo>
                  <a:cubicBezTo>
                    <a:pt x="39423" y="2480"/>
                    <a:pt x="40350" y="2891"/>
                    <a:pt x="41255" y="3162"/>
                  </a:cubicBezTo>
                  <a:cubicBezTo>
                    <a:pt x="42022" y="3390"/>
                    <a:pt x="43062" y="3625"/>
                    <a:pt x="43622" y="4593"/>
                  </a:cubicBezTo>
                  <a:cubicBezTo>
                    <a:pt x="44183" y="5565"/>
                    <a:pt x="44186" y="6711"/>
                    <a:pt x="44110" y="7648"/>
                  </a:cubicBezTo>
                  <a:cubicBezTo>
                    <a:pt x="44138" y="10204"/>
                    <a:pt x="43869" y="12515"/>
                    <a:pt x="43536" y="14827"/>
                  </a:cubicBezTo>
                  <a:cubicBezTo>
                    <a:pt x="43469" y="15283"/>
                    <a:pt x="43189" y="15051"/>
                    <a:pt x="43086" y="15222"/>
                  </a:cubicBezTo>
                  <a:cubicBezTo>
                    <a:pt x="42309" y="16516"/>
                    <a:pt x="41136" y="16372"/>
                    <a:pt x="40047" y="16474"/>
                  </a:cubicBezTo>
                  <a:cubicBezTo>
                    <a:pt x="38998" y="16573"/>
                    <a:pt x="37945" y="16698"/>
                    <a:pt x="36896" y="16698"/>
                  </a:cubicBezTo>
                  <a:cubicBezTo>
                    <a:pt x="36691" y="16698"/>
                    <a:pt x="36487" y="16694"/>
                    <a:pt x="36282" y="16683"/>
                  </a:cubicBezTo>
                  <a:cubicBezTo>
                    <a:pt x="36143" y="16675"/>
                    <a:pt x="36003" y="16672"/>
                    <a:pt x="35864" y="16672"/>
                  </a:cubicBezTo>
                  <a:cubicBezTo>
                    <a:pt x="35019" y="16672"/>
                    <a:pt x="34180" y="16794"/>
                    <a:pt x="33351" y="16848"/>
                  </a:cubicBezTo>
                  <a:cubicBezTo>
                    <a:pt x="33044" y="16868"/>
                    <a:pt x="32736" y="16875"/>
                    <a:pt x="32429" y="16875"/>
                  </a:cubicBezTo>
                  <a:cubicBezTo>
                    <a:pt x="31559" y="16875"/>
                    <a:pt x="30691" y="16816"/>
                    <a:pt x="29822" y="16816"/>
                  </a:cubicBezTo>
                  <a:cubicBezTo>
                    <a:pt x="29434" y="16816"/>
                    <a:pt x="29045" y="16828"/>
                    <a:pt x="28656" y="16862"/>
                  </a:cubicBezTo>
                  <a:cubicBezTo>
                    <a:pt x="28378" y="16886"/>
                    <a:pt x="28098" y="16896"/>
                    <a:pt x="27817" y="16896"/>
                  </a:cubicBezTo>
                  <a:cubicBezTo>
                    <a:pt x="26867" y="16896"/>
                    <a:pt x="25910" y="16787"/>
                    <a:pt x="24957" y="16787"/>
                  </a:cubicBezTo>
                  <a:cubicBezTo>
                    <a:pt x="24941" y="16787"/>
                    <a:pt x="24926" y="16787"/>
                    <a:pt x="24911" y="16787"/>
                  </a:cubicBezTo>
                  <a:cubicBezTo>
                    <a:pt x="24053" y="16792"/>
                    <a:pt x="23193" y="16934"/>
                    <a:pt x="22339" y="16934"/>
                  </a:cubicBezTo>
                  <a:cubicBezTo>
                    <a:pt x="22189" y="16934"/>
                    <a:pt x="22039" y="16930"/>
                    <a:pt x="21890" y="16919"/>
                  </a:cubicBezTo>
                  <a:cubicBezTo>
                    <a:pt x="21782" y="16912"/>
                    <a:pt x="21676" y="16909"/>
                    <a:pt x="21569" y="16909"/>
                  </a:cubicBezTo>
                  <a:cubicBezTo>
                    <a:pt x="20875" y="16909"/>
                    <a:pt x="20189" y="17042"/>
                    <a:pt x="19492" y="17042"/>
                  </a:cubicBezTo>
                  <a:cubicBezTo>
                    <a:pt x="19263" y="17042"/>
                    <a:pt x="19032" y="17028"/>
                    <a:pt x="18800" y="16989"/>
                  </a:cubicBezTo>
                  <a:cubicBezTo>
                    <a:pt x="18681" y="16970"/>
                    <a:pt x="18561" y="16962"/>
                    <a:pt x="18440" y="16962"/>
                  </a:cubicBezTo>
                  <a:cubicBezTo>
                    <a:pt x="17939" y="16962"/>
                    <a:pt x="17423" y="17098"/>
                    <a:pt x="16910" y="17098"/>
                  </a:cubicBezTo>
                  <a:cubicBezTo>
                    <a:pt x="16741" y="17098"/>
                    <a:pt x="16572" y="17083"/>
                    <a:pt x="16404" y="17044"/>
                  </a:cubicBezTo>
                  <a:cubicBezTo>
                    <a:pt x="16275" y="17014"/>
                    <a:pt x="16142" y="17003"/>
                    <a:pt x="16009" y="17003"/>
                  </a:cubicBezTo>
                  <a:cubicBezTo>
                    <a:pt x="15722" y="17003"/>
                    <a:pt x="15436" y="17052"/>
                    <a:pt x="15187" y="17052"/>
                  </a:cubicBezTo>
                  <a:cubicBezTo>
                    <a:pt x="15100" y="17052"/>
                    <a:pt x="15017" y="17046"/>
                    <a:pt x="14941" y="17030"/>
                  </a:cubicBezTo>
                  <a:cubicBezTo>
                    <a:pt x="14771" y="16994"/>
                    <a:pt x="14601" y="16982"/>
                    <a:pt x="14432" y="16982"/>
                  </a:cubicBezTo>
                  <a:cubicBezTo>
                    <a:pt x="14032" y="16982"/>
                    <a:pt x="13635" y="17052"/>
                    <a:pt x="13247" y="17052"/>
                  </a:cubicBezTo>
                  <a:cubicBezTo>
                    <a:pt x="12983" y="17052"/>
                    <a:pt x="12723" y="17019"/>
                    <a:pt x="12469" y="16910"/>
                  </a:cubicBezTo>
                  <a:cubicBezTo>
                    <a:pt x="12311" y="16842"/>
                    <a:pt x="12171" y="16812"/>
                    <a:pt x="12038" y="16812"/>
                  </a:cubicBezTo>
                  <a:cubicBezTo>
                    <a:pt x="11868" y="16812"/>
                    <a:pt x="11708" y="16860"/>
                    <a:pt x="11534" y="16940"/>
                  </a:cubicBezTo>
                  <a:cubicBezTo>
                    <a:pt x="11404" y="16999"/>
                    <a:pt x="11279" y="17022"/>
                    <a:pt x="11156" y="17022"/>
                  </a:cubicBezTo>
                  <a:cubicBezTo>
                    <a:pt x="10630" y="17022"/>
                    <a:pt x="10155" y="16582"/>
                    <a:pt x="9602" y="16582"/>
                  </a:cubicBezTo>
                  <a:cubicBezTo>
                    <a:pt x="9570" y="16582"/>
                    <a:pt x="9538" y="16583"/>
                    <a:pt x="9505" y="16586"/>
                  </a:cubicBezTo>
                  <a:cubicBezTo>
                    <a:pt x="9350" y="16601"/>
                    <a:pt x="9195" y="16607"/>
                    <a:pt x="9039" y="16607"/>
                  </a:cubicBezTo>
                  <a:cubicBezTo>
                    <a:pt x="8323" y="16607"/>
                    <a:pt x="7597" y="16479"/>
                    <a:pt x="6873" y="16471"/>
                  </a:cubicBezTo>
                  <a:cubicBezTo>
                    <a:pt x="6179" y="16462"/>
                    <a:pt x="5487" y="16145"/>
                    <a:pt x="4845" y="15732"/>
                  </a:cubicBezTo>
                  <a:cubicBezTo>
                    <a:pt x="4583" y="15564"/>
                    <a:pt x="4257" y="15549"/>
                    <a:pt x="3975" y="15446"/>
                  </a:cubicBezTo>
                  <a:cubicBezTo>
                    <a:pt x="2713" y="14986"/>
                    <a:pt x="2143" y="13842"/>
                    <a:pt x="1867" y="12478"/>
                  </a:cubicBezTo>
                  <a:cubicBezTo>
                    <a:pt x="1569" y="10994"/>
                    <a:pt x="1439" y="9456"/>
                    <a:pt x="1271" y="7936"/>
                  </a:cubicBezTo>
                  <a:cubicBezTo>
                    <a:pt x="1178" y="7094"/>
                    <a:pt x="1108" y="6240"/>
                    <a:pt x="1113" y="5392"/>
                  </a:cubicBezTo>
                  <a:cubicBezTo>
                    <a:pt x="1119" y="4342"/>
                    <a:pt x="2195" y="3090"/>
                    <a:pt x="3037" y="2927"/>
                  </a:cubicBezTo>
                  <a:cubicBezTo>
                    <a:pt x="3884" y="2762"/>
                    <a:pt x="4721" y="2441"/>
                    <a:pt x="5577" y="2441"/>
                  </a:cubicBezTo>
                  <a:cubicBezTo>
                    <a:pt x="5635" y="2441"/>
                    <a:pt x="5692" y="2443"/>
                    <a:pt x="5750" y="2446"/>
                  </a:cubicBezTo>
                  <a:cubicBezTo>
                    <a:pt x="5843" y="2451"/>
                    <a:pt x="5936" y="2453"/>
                    <a:pt x="6028" y="2453"/>
                  </a:cubicBezTo>
                  <a:cubicBezTo>
                    <a:pt x="7170" y="2453"/>
                    <a:pt x="8259" y="2092"/>
                    <a:pt x="9375" y="1902"/>
                  </a:cubicBezTo>
                  <a:cubicBezTo>
                    <a:pt x="9924" y="1807"/>
                    <a:pt x="10521" y="1789"/>
                    <a:pt x="11112" y="1789"/>
                  </a:cubicBezTo>
                  <a:cubicBezTo>
                    <a:pt x="11294" y="1789"/>
                    <a:pt x="11476" y="1791"/>
                    <a:pt x="11655" y="1793"/>
                  </a:cubicBezTo>
                  <a:cubicBezTo>
                    <a:pt x="11687" y="1793"/>
                    <a:pt x="11719" y="1793"/>
                    <a:pt x="11751" y="1793"/>
                  </a:cubicBezTo>
                  <a:cubicBezTo>
                    <a:pt x="12841" y="1793"/>
                    <a:pt x="13943" y="1598"/>
                    <a:pt x="15027" y="1598"/>
                  </a:cubicBezTo>
                  <a:cubicBezTo>
                    <a:pt x="15346" y="1598"/>
                    <a:pt x="15663" y="1615"/>
                    <a:pt x="15978" y="1659"/>
                  </a:cubicBezTo>
                  <a:cubicBezTo>
                    <a:pt x="16233" y="1694"/>
                    <a:pt x="16486" y="1708"/>
                    <a:pt x="16739" y="1708"/>
                  </a:cubicBezTo>
                  <a:cubicBezTo>
                    <a:pt x="17677" y="1708"/>
                    <a:pt x="18601" y="1517"/>
                    <a:pt x="19540" y="1517"/>
                  </a:cubicBezTo>
                  <a:cubicBezTo>
                    <a:pt x="19793" y="1517"/>
                    <a:pt x="20046" y="1530"/>
                    <a:pt x="20301" y="1565"/>
                  </a:cubicBezTo>
                  <a:cubicBezTo>
                    <a:pt x="20467" y="1588"/>
                    <a:pt x="20643" y="1596"/>
                    <a:pt x="20826" y="1596"/>
                  </a:cubicBezTo>
                  <a:cubicBezTo>
                    <a:pt x="21255" y="1596"/>
                    <a:pt x="21716" y="1552"/>
                    <a:pt x="22139" y="1552"/>
                  </a:cubicBezTo>
                  <a:cubicBezTo>
                    <a:pt x="22281" y="1552"/>
                    <a:pt x="22418" y="1557"/>
                    <a:pt x="22549" y="1570"/>
                  </a:cubicBezTo>
                  <a:cubicBezTo>
                    <a:pt x="22721" y="1588"/>
                    <a:pt x="22893" y="1594"/>
                    <a:pt x="23065" y="1594"/>
                  </a:cubicBezTo>
                  <a:cubicBezTo>
                    <a:pt x="23641" y="1594"/>
                    <a:pt x="24215" y="1519"/>
                    <a:pt x="24795" y="1519"/>
                  </a:cubicBezTo>
                  <a:cubicBezTo>
                    <a:pt x="25039" y="1519"/>
                    <a:pt x="25284" y="1532"/>
                    <a:pt x="25530" y="1570"/>
                  </a:cubicBezTo>
                  <a:cubicBezTo>
                    <a:pt x="25876" y="1624"/>
                    <a:pt x="26315" y="1770"/>
                    <a:pt x="26754" y="1770"/>
                  </a:cubicBezTo>
                  <a:cubicBezTo>
                    <a:pt x="27133" y="1770"/>
                    <a:pt x="27512" y="1662"/>
                    <a:pt x="27834" y="1293"/>
                  </a:cubicBezTo>
                  <a:close/>
                  <a:moveTo>
                    <a:pt x="27344" y="23"/>
                  </a:moveTo>
                  <a:cubicBezTo>
                    <a:pt x="26604" y="23"/>
                    <a:pt x="25865" y="37"/>
                    <a:pt x="25130" y="49"/>
                  </a:cubicBezTo>
                  <a:cubicBezTo>
                    <a:pt x="24837" y="53"/>
                    <a:pt x="24544" y="55"/>
                    <a:pt x="24251" y="55"/>
                  </a:cubicBezTo>
                  <a:cubicBezTo>
                    <a:pt x="23558" y="55"/>
                    <a:pt x="22864" y="46"/>
                    <a:pt x="22171" y="46"/>
                  </a:cubicBezTo>
                  <a:cubicBezTo>
                    <a:pt x="21462" y="46"/>
                    <a:pt x="20752" y="55"/>
                    <a:pt x="20043" y="91"/>
                  </a:cubicBezTo>
                  <a:cubicBezTo>
                    <a:pt x="19329" y="126"/>
                    <a:pt x="18614" y="138"/>
                    <a:pt x="17899" y="138"/>
                  </a:cubicBezTo>
                  <a:cubicBezTo>
                    <a:pt x="16530" y="138"/>
                    <a:pt x="15159" y="95"/>
                    <a:pt x="13791" y="95"/>
                  </a:cubicBezTo>
                  <a:cubicBezTo>
                    <a:pt x="13446" y="95"/>
                    <a:pt x="13101" y="98"/>
                    <a:pt x="12757" y="105"/>
                  </a:cubicBezTo>
                  <a:cubicBezTo>
                    <a:pt x="11073" y="137"/>
                    <a:pt x="9389" y="559"/>
                    <a:pt x="7695" y="579"/>
                  </a:cubicBezTo>
                  <a:cubicBezTo>
                    <a:pt x="6747" y="590"/>
                    <a:pt x="5818" y="808"/>
                    <a:pt x="4873" y="845"/>
                  </a:cubicBezTo>
                  <a:cubicBezTo>
                    <a:pt x="3983" y="879"/>
                    <a:pt x="3043" y="1016"/>
                    <a:pt x="2155" y="1581"/>
                  </a:cubicBezTo>
                  <a:cubicBezTo>
                    <a:pt x="1466" y="2018"/>
                    <a:pt x="1155" y="2654"/>
                    <a:pt x="724" y="3316"/>
                  </a:cubicBezTo>
                  <a:cubicBezTo>
                    <a:pt x="240" y="4059"/>
                    <a:pt x="206" y="4854"/>
                    <a:pt x="193" y="5683"/>
                  </a:cubicBezTo>
                  <a:cubicBezTo>
                    <a:pt x="170" y="7285"/>
                    <a:pt x="0" y="8896"/>
                    <a:pt x="282" y="10408"/>
                  </a:cubicBezTo>
                  <a:cubicBezTo>
                    <a:pt x="200" y="11949"/>
                    <a:pt x="730" y="13214"/>
                    <a:pt x="1197" y="14472"/>
                  </a:cubicBezTo>
                  <a:cubicBezTo>
                    <a:pt x="1348" y="14878"/>
                    <a:pt x="1604" y="15362"/>
                    <a:pt x="1906" y="15645"/>
                  </a:cubicBezTo>
                  <a:cubicBezTo>
                    <a:pt x="2395" y="16101"/>
                    <a:pt x="2710" y="16980"/>
                    <a:pt x="3339" y="17024"/>
                  </a:cubicBezTo>
                  <a:cubicBezTo>
                    <a:pt x="4828" y="17126"/>
                    <a:pt x="6196" y="17864"/>
                    <a:pt x="7695" y="18019"/>
                  </a:cubicBezTo>
                  <a:cubicBezTo>
                    <a:pt x="9434" y="18200"/>
                    <a:pt x="11184" y="18382"/>
                    <a:pt x="12921" y="18459"/>
                  </a:cubicBezTo>
                  <a:cubicBezTo>
                    <a:pt x="14344" y="18523"/>
                    <a:pt x="15771" y="18584"/>
                    <a:pt x="17199" y="18584"/>
                  </a:cubicBezTo>
                  <a:cubicBezTo>
                    <a:pt x="17895" y="18584"/>
                    <a:pt x="18591" y="18569"/>
                    <a:pt x="19287" y="18534"/>
                  </a:cubicBezTo>
                  <a:cubicBezTo>
                    <a:pt x="20699" y="18464"/>
                    <a:pt x="22123" y="18478"/>
                    <a:pt x="23539" y="18458"/>
                  </a:cubicBezTo>
                  <a:cubicBezTo>
                    <a:pt x="24474" y="18445"/>
                    <a:pt x="25435" y="18274"/>
                    <a:pt x="26368" y="18274"/>
                  </a:cubicBezTo>
                  <a:cubicBezTo>
                    <a:pt x="26641" y="18274"/>
                    <a:pt x="26911" y="18288"/>
                    <a:pt x="27177" y="18326"/>
                  </a:cubicBezTo>
                  <a:cubicBezTo>
                    <a:pt x="27679" y="18396"/>
                    <a:pt x="28179" y="18420"/>
                    <a:pt x="28678" y="18420"/>
                  </a:cubicBezTo>
                  <a:cubicBezTo>
                    <a:pt x="29780" y="18420"/>
                    <a:pt x="30876" y="18302"/>
                    <a:pt x="31975" y="18302"/>
                  </a:cubicBezTo>
                  <a:cubicBezTo>
                    <a:pt x="32302" y="18302"/>
                    <a:pt x="32629" y="18313"/>
                    <a:pt x="32956" y="18340"/>
                  </a:cubicBezTo>
                  <a:cubicBezTo>
                    <a:pt x="33116" y="18353"/>
                    <a:pt x="33276" y="18358"/>
                    <a:pt x="33437" y="18358"/>
                  </a:cubicBezTo>
                  <a:cubicBezTo>
                    <a:pt x="34248" y="18358"/>
                    <a:pt x="35075" y="18218"/>
                    <a:pt x="35875" y="18211"/>
                  </a:cubicBezTo>
                  <a:cubicBezTo>
                    <a:pt x="36876" y="18201"/>
                    <a:pt x="37883" y="18049"/>
                    <a:pt x="38868" y="17976"/>
                  </a:cubicBezTo>
                  <a:cubicBezTo>
                    <a:pt x="39960" y="17896"/>
                    <a:pt x="41086" y="17840"/>
                    <a:pt x="42206" y="17464"/>
                  </a:cubicBezTo>
                  <a:cubicBezTo>
                    <a:pt x="43309" y="17094"/>
                    <a:pt x="43939" y="16372"/>
                    <a:pt x="44298" y="15291"/>
                  </a:cubicBezTo>
                  <a:cubicBezTo>
                    <a:pt x="44866" y="13584"/>
                    <a:pt x="45076" y="11739"/>
                    <a:pt x="45250" y="9907"/>
                  </a:cubicBezTo>
                  <a:cubicBezTo>
                    <a:pt x="45372" y="8645"/>
                    <a:pt x="45213" y="7379"/>
                    <a:pt x="45272" y="6103"/>
                  </a:cubicBezTo>
                  <a:cubicBezTo>
                    <a:pt x="45330" y="4792"/>
                    <a:pt x="44623" y="3782"/>
                    <a:pt x="43600" y="3109"/>
                  </a:cubicBezTo>
                  <a:cubicBezTo>
                    <a:pt x="42453" y="2354"/>
                    <a:pt x="41184" y="2105"/>
                    <a:pt x="40011" y="1534"/>
                  </a:cubicBezTo>
                  <a:cubicBezTo>
                    <a:pt x="38524" y="811"/>
                    <a:pt x="36963" y="841"/>
                    <a:pt x="35453" y="478"/>
                  </a:cubicBezTo>
                  <a:cubicBezTo>
                    <a:pt x="33457" y="1"/>
                    <a:pt x="31376" y="173"/>
                    <a:pt x="29332" y="69"/>
                  </a:cubicBezTo>
                  <a:cubicBezTo>
                    <a:pt x="28670" y="34"/>
                    <a:pt x="28006" y="23"/>
                    <a:pt x="27344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/>
              <a:endParaRPr sz="2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oogle Shape;948;p33"/>
          <p:cNvGrpSpPr/>
          <p:nvPr/>
        </p:nvGrpSpPr>
        <p:grpSpPr>
          <a:xfrm rot="14977556" flipH="1">
            <a:off x="5577102" y="1486774"/>
            <a:ext cx="428384" cy="815853"/>
            <a:chOff x="3497766" y="2048168"/>
            <a:chExt cx="246101" cy="388799"/>
          </a:xfrm>
        </p:grpSpPr>
        <p:sp>
          <p:nvSpPr>
            <p:cNvPr id="52" name="Google Shape;949;p33"/>
            <p:cNvSpPr/>
            <p:nvPr/>
          </p:nvSpPr>
          <p:spPr>
            <a:xfrm>
              <a:off x="3511003" y="2062499"/>
              <a:ext cx="218646" cy="357255"/>
            </a:xfrm>
            <a:custGeom>
              <a:avLst/>
              <a:gdLst/>
              <a:ahLst/>
              <a:cxnLst/>
              <a:rect l="l" t="t" r="r" b="b"/>
              <a:pathLst>
                <a:path w="17377" h="28393" extrusionOk="0">
                  <a:moveTo>
                    <a:pt x="13572" y="0"/>
                  </a:moveTo>
                  <a:cubicBezTo>
                    <a:pt x="13074" y="0"/>
                    <a:pt x="12546" y="262"/>
                    <a:pt x="12228" y="646"/>
                  </a:cubicBezTo>
                  <a:cubicBezTo>
                    <a:pt x="11377" y="1676"/>
                    <a:pt x="10457" y="2667"/>
                    <a:pt x="9854" y="3861"/>
                  </a:cubicBezTo>
                  <a:cubicBezTo>
                    <a:pt x="9344" y="4874"/>
                    <a:pt x="8650" y="5775"/>
                    <a:pt x="8119" y="6780"/>
                  </a:cubicBezTo>
                  <a:cubicBezTo>
                    <a:pt x="7687" y="7599"/>
                    <a:pt x="7541" y="8639"/>
                    <a:pt x="6744" y="9275"/>
                  </a:cubicBezTo>
                  <a:cubicBezTo>
                    <a:pt x="6445" y="9514"/>
                    <a:pt x="6427" y="9944"/>
                    <a:pt x="6324" y="10250"/>
                  </a:cubicBezTo>
                  <a:cubicBezTo>
                    <a:pt x="5649" y="12269"/>
                    <a:pt x="4684" y="14191"/>
                    <a:pt x="4380" y="16337"/>
                  </a:cubicBezTo>
                  <a:cubicBezTo>
                    <a:pt x="4235" y="17348"/>
                    <a:pt x="3928" y="18343"/>
                    <a:pt x="3760" y="19358"/>
                  </a:cubicBezTo>
                  <a:cubicBezTo>
                    <a:pt x="3732" y="19534"/>
                    <a:pt x="3712" y="19652"/>
                    <a:pt x="3591" y="19652"/>
                  </a:cubicBezTo>
                  <a:cubicBezTo>
                    <a:pt x="3521" y="19652"/>
                    <a:pt x="3418" y="19613"/>
                    <a:pt x="3259" y="19525"/>
                  </a:cubicBezTo>
                  <a:cubicBezTo>
                    <a:pt x="2586" y="19151"/>
                    <a:pt x="1869" y="18744"/>
                    <a:pt x="1051" y="18744"/>
                  </a:cubicBezTo>
                  <a:cubicBezTo>
                    <a:pt x="888" y="18744"/>
                    <a:pt x="722" y="18760"/>
                    <a:pt x="551" y="18795"/>
                  </a:cubicBezTo>
                  <a:cubicBezTo>
                    <a:pt x="0" y="18909"/>
                    <a:pt x="385" y="19235"/>
                    <a:pt x="358" y="19483"/>
                  </a:cubicBezTo>
                  <a:cubicBezTo>
                    <a:pt x="153" y="19774"/>
                    <a:pt x="235" y="19996"/>
                    <a:pt x="520" y="20211"/>
                  </a:cubicBezTo>
                  <a:cubicBezTo>
                    <a:pt x="682" y="20332"/>
                    <a:pt x="746" y="20514"/>
                    <a:pt x="452" y="20617"/>
                  </a:cubicBezTo>
                  <a:cubicBezTo>
                    <a:pt x="276" y="20679"/>
                    <a:pt x="424" y="20859"/>
                    <a:pt x="450" y="20870"/>
                  </a:cubicBezTo>
                  <a:cubicBezTo>
                    <a:pt x="1100" y="21124"/>
                    <a:pt x="1002" y="21827"/>
                    <a:pt x="1164" y="22288"/>
                  </a:cubicBezTo>
                  <a:cubicBezTo>
                    <a:pt x="1340" y="22788"/>
                    <a:pt x="1802" y="23310"/>
                    <a:pt x="1533" y="23935"/>
                  </a:cubicBezTo>
                  <a:cubicBezTo>
                    <a:pt x="1517" y="23980"/>
                    <a:pt x="1505" y="24025"/>
                    <a:pt x="1495" y="24072"/>
                  </a:cubicBezTo>
                  <a:cubicBezTo>
                    <a:pt x="2286" y="24182"/>
                    <a:pt x="1805" y="25106"/>
                    <a:pt x="2351" y="25410"/>
                  </a:cubicBezTo>
                  <a:cubicBezTo>
                    <a:pt x="2547" y="25519"/>
                    <a:pt x="2682" y="25777"/>
                    <a:pt x="2704" y="26086"/>
                  </a:cubicBezTo>
                  <a:cubicBezTo>
                    <a:pt x="2726" y="26396"/>
                    <a:pt x="2900" y="26693"/>
                    <a:pt x="3133" y="26961"/>
                  </a:cubicBezTo>
                  <a:cubicBezTo>
                    <a:pt x="3417" y="27284"/>
                    <a:pt x="3966" y="27452"/>
                    <a:pt x="3818" y="28099"/>
                  </a:cubicBezTo>
                  <a:cubicBezTo>
                    <a:pt x="3781" y="28262"/>
                    <a:pt x="4223" y="28393"/>
                    <a:pt x="4628" y="28393"/>
                  </a:cubicBezTo>
                  <a:cubicBezTo>
                    <a:pt x="4859" y="28393"/>
                    <a:pt x="5077" y="28350"/>
                    <a:pt x="5188" y="28247"/>
                  </a:cubicBezTo>
                  <a:cubicBezTo>
                    <a:pt x="5515" y="27945"/>
                    <a:pt x="5856" y="27625"/>
                    <a:pt x="6186" y="27359"/>
                  </a:cubicBezTo>
                  <a:cubicBezTo>
                    <a:pt x="7318" y="26438"/>
                    <a:pt x="8261" y="25326"/>
                    <a:pt x="9049" y="24156"/>
                  </a:cubicBezTo>
                  <a:cubicBezTo>
                    <a:pt x="9554" y="23409"/>
                    <a:pt x="10185" y="22650"/>
                    <a:pt x="10418" y="21715"/>
                  </a:cubicBezTo>
                  <a:cubicBezTo>
                    <a:pt x="10436" y="21639"/>
                    <a:pt x="10459" y="21563"/>
                    <a:pt x="10490" y="21490"/>
                  </a:cubicBezTo>
                  <a:cubicBezTo>
                    <a:pt x="11053" y="20239"/>
                    <a:pt x="10956" y="19872"/>
                    <a:pt x="9816" y="19872"/>
                  </a:cubicBezTo>
                  <a:cubicBezTo>
                    <a:pt x="9665" y="19872"/>
                    <a:pt x="9496" y="19879"/>
                    <a:pt x="9308" y="19890"/>
                  </a:cubicBezTo>
                  <a:cubicBezTo>
                    <a:pt x="9256" y="19894"/>
                    <a:pt x="9204" y="19895"/>
                    <a:pt x="9152" y="19895"/>
                  </a:cubicBezTo>
                  <a:cubicBezTo>
                    <a:pt x="9018" y="19895"/>
                    <a:pt x="8882" y="19887"/>
                    <a:pt x="8748" y="19887"/>
                  </a:cubicBezTo>
                  <a:cubicBezTo>
                    <a:pt x="8475" y="19887"/>
                    <a:pt x="8207" y="19920"/>
                    <a:pt x="7965" y="20121"/>
                  </a:cubicBezTo>
                  <a:cubicBezTo>
                    <a:pt x="7918" y="20160"/>
                    <a:pt x="7874" y="20177"/>
                    <a:pt x="7834" y="20177"/>
                  </a:cubicBezTo>
                  <a:cubicBezTo>
                    <a:pt x="7755" y="20177"/>
                    <a:pt x="7690" y="20112"/>
                    <a:pt x="7648" y="20023"/>
                  </a:cubicBezTo>
                  <a:cubicBezTo>
                    <a:pt x="7503" y="19721"/>
                    <a:pt x="7337" y="19416"/>
                    <a:pt x="7466" y="19066"/>
                  </a:cubicBezTo>
                  <a:cubicBezTo>
                    <a:pt x="8060" y="17471"/>
                    <a:pt x="8689" y="15885"/>
                    <a:pt x="9477" y="14379"/>
                  </a:cubicBezTo>
                  <a:cubicBezTo>
                    <a:pt x="9860" y="13648"/>
                    <a:pt x="10327" y="12929"/>
                    <a:pt x="10700" y="12207"/>
                  </a:cubicBezTo>
                  <a:cubicBezTo>
                    <a:pt x="11423" y="10813"/>
                    <a:pt x="12416" y="9650"/>
                    <a:pt x="13335" y="8415"/>
                  </a:cubicBezTo>
                  <a:cubicBezTo>
                    <a:pt x="14080" y="7416"/>
                    <a:pt x="14928" y="6509"/>
                    <a:pt x="15774" y="5597"/>
                  </a:cubicBezTo>
                  <a:cubicBezTo>
                    <a:pt x="16154" y="5187"/>
                    <a:pt x="16384" y="4673"/>
                    <a:pt x="16913" y="4353"/>
                  </a:cubicBezTo>
                  <a:cubicBezTo>
                    <a:pt x="17198" y="4179"/>
                    <a:pt x="17377" y="3659"/>
                    <a:pt x="17165" y="3202"/>
                  </a:cubicBezTo>
                  <a:cubicBezTo>
                    <a:pt x="16524" y="1809"/>
                    <a:pt x="15474" y="820"/>
                    <a:pt x="14132" y="129"/>
                  </a:cubicBezTo>
                  <a:cubicBezTo>
                    <a:pt x="13959" y="40"/>
                    <a:pt x="13768" y="0"/>
                    <a:pt x="13572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3" name="Google Shape;950;p33"/>
            <p:cNvSpPr/>
            <p:nvPr/>
          </p:nvSpPr>
          <p:spPr>
            <a:xfrm>
              <a:off x="3497766" y="2048168"/>
              <a:ext cx="246101" cy="388799"/>
            </a:xfrm>
            <a:custGeom>
              <a:avLst/>
              <a:gdLst/>
              <a:ahLst/>
              <a:cxnLst/>
              <a:rect l="l" t="t" r="r" b="b"/>
              <a:pathLst>
                <a:path w="19559" h="30900" extrusionOk="0">
                  <a:moveTo>
                    <a:pt x="14624" y="1139"/>
                  </a:moveTo>
                  <a:cubicBezTo>
                    <a:pt x="14820" y="1139"/>
                    <a:pt x="15011" y="1179"/>
                    <a:pt x="15184" y="1268"/>
                  </a:cubicBezTo>
                  <a:cubicBezTo>
                    <a:pt x="16526" y="1959"/>
                    <a:pt x="17576" y="2948"/>
                    <a:pt x="18217" y="4341"/>
                  </a:cubicBezTo>
                  <a:cubicBezTo>
                    <a:pt x="18429" y="4798"/>
                    <a:pt x="18250" y="5318"/>
                    <a:pt x="17965" y="5492"/>
                  </a:cubicBezTo>
                  <a:cubicBezTo>
                    <a:pt x="17436" y="5812"/>
                    <a:pt x="17206" y="6326"/>
                    <a:pt x="16826" y="6736"/>
                  </a:cubicBezTo>
                  <a:cubicBezTo>
                    <a:pt x="15980" y="7648"/>
                    <a:pt x="15132" y="8555"/>
                    <a:pt x="14387" y="9554"/>
                  </a:cubicBezTo>
                  <a:cubicBezTo>
                    <a:pt x="13468" y="10789"/>
                    <a:pt x="12475" y="11952"/>
                    <a:pt x="11752" y="13346"/>
                  </a:cubicBezTo>
                  <a:cubicBezTo>
                    <a:pt x="11379" y="14068"/>
                    <a:pt x="10912" y="14787"/>
                    <a:pt x="10529" y="15518"/>
                  </a:cubicBezTo>
                  <a:cubicBezTo>
                    <a:pt x="9741" y="17024"/>
                    <a:pt x="9112" y="18610"/>
                    <a:pt x="8518" y="20205"/>
                  </a:cubicBezTo>
                  <a:cubicBezTo>
                    <a:pt x="8389" y="20555"/>
                    <a:pt x="8555" y="20860"/>
                    <a:pt x="8700" y="21162"/>
                  </a:cubicBezTo>
                  <a:cubicBezTo>
                    <a:pt x="8742" y="21251"/>
                    <a:pt x="8807" y="21316"/>
                    <a:pt x="8886" y="21316"/>
                  </a:cubicBezTo>
                  <a:cubicBezTo>
                    <a:pt x="8926" y="21316"/>
                    <a:pt x="8970" y="21299"/>
                    <a:pt x="9017" y="21260"/>
                  </a:cubicBezTo>
                  <a:cubicBezTo>
                    <a:pt x="9259" y="21059"/>
                    <a:pt x="9527" y="21026"/>
                    <a:pt x="9800" y="21026"/>
                  </a:cubicBezTo>
                  <a:cubicBezTo>
                    <a:pt x="9934" y="21026"/>
                    <a:pt x="10070" y="21034"/>
                    <a:pt x="10204" y="21034"/>
                  </a:cubicBezTo>
                  <a:cubicBezTo>
                    <a:pt x="10256" y="21034"/>
                    <a:pt x="10308" y="21033"/>
                    <a:pt x="10360" y="21029"/>
                  </a:cubicBezTo>
                  <a:cubicBezTo>
                    <a:pt x="10548" y="21018"/>
                    <a:pt x="10717" y="21011"/>
                    <a:pt x="10868" y="21011"/>
                  </a:cubicBezTo>
                  <a:cubicBezTo>
                    <a:pt x="12008" y="21011"/>
                    <a:pt x="12105" y="21378"/>
                    <a:pt x="11542" y="22629"/>
                  </a:cubicBezTo>
                  <a:cubicBezTo>
                    <a:pt x="11511" y="22702"/>
                    <a:pt x="11488" y="22778"/>
                    <a:pt x="11470" y="22854"/>
                  </a:cubicBezTo>
                  <a:cubicBezTo>
                    <a:pt x="11237" y="23789"/>
                    <a:pt x="10606" y="24548"/>
                    <a:pt x="10101" y="25295"/>
                  </a:cubicBezTo>
                  <a:cubicBezTo>
                    <a:pt x="9313" y="26465"/>
                    <a:pt x="8370" y="27577"/>
                    <a:pt x="7238" y="28498"/>
                  </a:cubicBezTo>
                  <a:cubicBezTo>
                    <a:pt x="6908" y="28764"/>
                    <a:pt x="6567" y="29084"/>
                    <a:pt x="6240" y="29386"/>
                  </a:cubicBezTo>
                  <a:cubicBezTo>
                    <a:pt x="6129" y="29489"/>
                    <a:pt x="5911" y="29532"/>
                    <a:pt x="5680" y="29532"/>
                  </a:cubicBezTo>
                  <a:cubicBezTo>
                    <a:pt x="5275" y="29532"/>
                    <a:pt x="4833" y="29401"/>
                    <a:pt x="4870" y="29238"/>
                  </a:cubicBezTo>
                  <a:cubicBezTo>
                    <a:pt x="5018" y="28591"/>
                    <a:pt x="4469" y="28423"/>
                    <a:pt x="4185" y="28100"/>
                  </a:cubicBezTo>
                  <a:cubicBezTo>
                    <a:pt x="3952" y="27832"/>
                    <a:pt x="3778" y="27535"/>
                    <a:pt x="3756" y="27225"/>
                  </a:cubicBezTo>
                  <a:cubicBezTo>
                    <a:pt x="3734" y="26916"/>
                    <a:pt x="3599" y="26658"/>
                    <a:pt x="3403" y="26549"/>
                  </a:cubicBezTo>
                  <a:cubicBezTo>
                    <a:pt x="2857" y="26245"/>
                    <a:pt x="3338" y="25321"/>
                    <a:pt x="2547" y="25211"/>
                  </a:cubicBezTo>
                  <a:cubicBezTo>
                    <a:pt x="2557" y="25164"/>
                    <a:pt x="2569" y="25119"/>
                    <a:pt x="2585" y="25074"/>
                  </a:cubicBezTo>
                  <a:cubicBezTo>
                    <a:pt x="2854" y="24449"/>
                    <a:pt x="2392" y="23927"/>
                    <a:pt x="2216" y="23427"/>
                  </a:cubicBezTo>
                  <a:cubicBezTo>
                    <a:pt x="2054" y="22966"/>
                    <a:pt x="2152" y="22263"/>
                    <a:pt x="1502" y="22009"/>
                  </a:cubicBezTo>
                  <a:cubicBezTo>
                    <a:pt x="1476" y="21998"/>
                    <a:pt x="1328" y="21818"/>
                    <a:pt x="1504" y="21756"/>
                  </a:cubicBezTo>
                  <a:cubicBezTo>
                    <a:pt x="1798" y="21653"/>
                    <a:pt x="1734" y="21471"/>
                    <a:pt x="1572" y="21350"/>
                  </a:cubicBezTo>
                  <a:cubicBezTo>
                    <a:pt x="1287" y="21135"/>
                    <a:pt x="1205" y="20913"/>
                    <a:pt x="1410" y="20622"/>
                  </a:cubicBezTo>
                  <a:cubicBezTo>
                    <a:pt x="1437" y="20374"/>
                    <a:pt x="1052" y="20048"/>
                    <a:pt x="1603" y="19934"/>
                  </a:cubicBezTo>
                  <a:cubicBezTo>
                    <a:pt x="1774" y="19899"/>
                    <a:pt x="1940" y="19883"/>
                    <a:pt x="2103" y="19883"/>
                  </a:cubicBezTo>
                  <a:cubicBezTo>
                    <a:pt x="2921" y="19883"/>
                    <a:pt x="3638" y="20290"/>
                    <a:pt x="4311" y="20664"/>
                  </a:cubicBezTo>
                  <a:cubicBezTo>
                    <a:pt x="4470" y="20752"/>
                    <a:pt x="4573" y="20791"/>
                    <a:pt x="4643" y="20791"/>
                  </a:cubicBezTo>
                  <a:cubicBezTo>
                    <a:pt x="4764" y="20791"/>
                    <a:pt x="4784" y="20673"/>
                    <a:pt x="4812" y="20497"/>
                  </a:cubicBezTo>
                  <a:cubicBezTo>
                    <a:pt x="4980" y="19482"/>
                    <a:pt x="5287" y="18487"/>
                    <a:pt x="5432" y="17476"/>
                  </a:cubicBezTo>
                  <a:cubicBezTo>
                    <a:pt x="5736" y="15330"/>
                    <a:pt x="6701" y="13408"/>
                    <a:pt x="7376" y="11389"/>
                  </a:cubicBezTo>
                  <a:cubicBezTo>
                    <a:pt x="7479" y="11083"/>
                    <a:pt x="7497" y="10653"/>
                    <a:pt x="7796" y="10414"/>
                  </a:cubicBezTo>
                  <a:cubicBezTo>
                    <a:pt x="8593" y="9778"/>
                    <a:pt x="8739" y="8738"/>
                    <a:pt x="9171" y="7919"/>
                  </a:cubicBezTo>
                  <a:cubicBezTo>
                    <a:pt x="9702" y="6914"/>
                    <a:pt x="10396" y="6013"/>
                    <a:pt x="10906" y="5000"/>
                  </a:cubicBezTo>
                  <a:cubicBezTo>
                    <a:pt x="11509" y="3806"/>
                    <a:pt x="12429" y="2815"/>
                    <a:pt x="13280" y="1785"/>
                  </a:cubicBezTo>
                  <a:cubicBezTo>
                    <a:pt x="13598" y="1401"/>
                    <a:pt x="14126" y="1139"/>
                    <a:pt x="14624" y="1139"/>
                  </a:cubicBezTo>
                  <a:close/>
                  <a:moveTo>
                    <a:pt x="14269" y="0"/>
                  </a:moveTo>
                  <a:cubicBezTo>
                    <a:pt x="13583" y="0"/>
                    <a:pt x="13165" y="545"/>
                    <a:pt x="12757" y="978"/>
                  </a:cubicBezTo>
                  <a:cubicBezTo>
                    <a:pt x="10164" y="3729"/>
                    <a:pt x="8519" y="7100"/>
                    <a:pt x="6917" y="10464"/>
                  </a:cubicBezTo>
                  <a:cubicBezTo>
                    <a:pt x="6065" y="12253"/>
                    <a:pt x="5257" y="14096"/>
                    <a:pt x="4887" y="16075"/>
                  </a:cubicBezTo>
                  <a:cubicBezTo>
                    <a:pt x="4725" y="16946"/>
                    <a:pt x="4341" y="17759"/>
                    <a:pt x="4355" y="18679"/>
                  </a:cubicBezTo>
                  <a:cubicBezTo>
                    <a:pt x="4360" y="19079"/>
                    <a:pt x="4161" y="19295"/>
                    <a:pt x="3877" y="19295"/>
                  </a:cubicBezTo>
                  <a:cubicBezTo>
                    <a:pt x="3747" y="19295"/>
                    <a:pt x="3600" y="19250"/>
                    <a:pt x="3447" y="19156"/>
                  </a:cubicBezTo>
                  <a:cubicBezTo>
                    <a:pt x="3000" y="18885"/>
                    <a:pt x="2549" y="18777"/>
                    <a:pt x="2102" y="18777"/>
                  </a:cubicBezTo>
                  <a:cubicBezTo>
                    <a:pt x="1532" y="18777"/>
                    <a:pt x="969" y="18952"/>
                    <a:pt x="429" y="19184"/>
                  </a:cubicBezTo>
                  <a:cubicBezTo>
                    <a:pt x="1" y="19370"/>
                    <a:pt x="6" y="19995"/>
                    <a:pt x="82" y="20480"/>
                  </a:cubicBezTo>
                  <a:cubicBezTo>
                    <a:pt x="198" y="21211"/>
                    <a:pt x="430" y="21908"/>
                    <a:pt x="698" y="22601"/>
                  </a:cubicBezTo>
                  <a:cubicBezTo>
                    <a:pt x="1189" y="23870"/>
                    <a:pt x="1563" y="25194"/>
                    <a:pt x="2149" y="26416"/>
                  </a:cubicBezTo>
                  <a:cubicBezTo>
                    <a:pt x="2428" y="26997"/>
                    <a:pt x="2591" y="27638"/>
                    <a:pt x="2964" y="28174"/>
                  </a:cubicBezTo>
                  <a:cubicBezTo>
                    <a:pt x="3565" y="29038"/>
                    <a:pt x="4128" y="29929"/>
                    <a:pt x="4862" y="30690"/>
                  </a:cubicBezTo>
                  <a:cubicBezTo>
                    <a:pt x="5001" y="30833"/>
                    <a:pt x="5239" y="30900"/>
                    <a:pt x="5498" y="30900"/>
                  </a:cubicBezTo>
                  <a:cubicBezTo>
                    <a:pt x="5902" y="30900"/>
                    <a:pt x="6355" y="30736"/>
                    <a:pt x="6556" y="30447"/>
                  </a:cubicBezTo>
                  <a:cubicBezTo>
                    <a:pt x="6968" y="29857"/>
                    <a:pt x="7555" y="29487"/>
                    <a:pt x="8126" y="29089"/>
                  </a:cubicBezTo>
                  <a:cubicBezTo>
                    <a:pt x="8745" y="28657"/>
                    <a:pt x="9093" y="27972"/>
                    <a:pt x="9633" y="27449"/>
                  </a:cubicBezTo>
                  <a:cubicBezTo>
                    <a:pt x="10946" y="26182"/>
                    <a:pt x="11750" y="24533"/>
                    <a:pt x="12653" y="22972"/>
                  </a:cubicBezTo>
                  <a:cubicBezTo>
                    <a:pt x="12989" y="22391"/>
                    <a:pt x="13625" y="21093"/>
                    <a:pt x="13007" y="20511"/>
                  </a:cubicBezTo>
                  <a:cubicBezTo>
                    <a:pt x="12723" y="20243"/>
                    <a:pt x="12184" y="20055"/>
                    <a:pt x="11746" y="20055"/>
                  </a:cubicBezTo>
                  <a:cubicBezTo>
                    <a:pt x="11640" y="20055"/>
                    <a:pt x="11539" y="20066"/>
                    <a:pt x="11450" y="20090"/>
                  </a:cubicBezTo>
                  <a:cubicBezTo>
                    <a:pt x="11432" y="20094"/>
                    <a:pt x="11414" y="20096"/>
                    <a:pt x="11395" y="20096"/>
                  </a:cubicBezTo>
                  <a:cubicBezTo>
                    <a:pt x="11315" y="20096"/>
                    <a:pt x="11225" y="20061"/>
                    <a:pt x="11139" y="20060"/>
                  </a:cubicBezTo>
                  <a:cubicBezTo>
                    <a:pt x="10938" y="20040"/>
                    <a:pt x="10736" y="19999"/>
                    <a:pt x="10535" y="19999"/>
                  </a:cubicBezTo>
                  <a:cubicBezTo>
                    <a:pt x="10524" y="19999"/>
                    <a:pt x="10513" y="19999"/>
                    <a:pt x="10503" y="20000"/>
                  </a:cubicBezTo>
                  <a:cubicBezTo>
                    <a:pt x="10281" y="20004"/>
                    <a:pt x="10018" y="20142"/>
                    <a:pt x="9809" y="20142"/>
                  </a:cubicBezTo>
                  <a:cubicBezTo>
                    <a:pt x="9708" y="20142"/>
                    <a:pt x="9621" y="20110"/>
                    <a:pt x="9555" y="20017"/>
                  </a:cubicBezTo>
                  <a:cubicBezTo>
                    <a:pt x="9447" y="19861"/>
                    <a:pt x="9716" y="19405"/>
                    <a:pt x="9867" y="19113"/>
                  </a:cubicBezTo>
                  <a:cubicBezTo>
                    <a:pt x="10397" y="18080"/>
                    <a:pt x="10861" y="17014"/>
                    <a:pt x="11402" y="15983"/>
                  </a:cubicBezTo>
                  <a:cubicBezTo>
                    <a:pt x="11850" y="15129"/>
                    <a:pt x="12270" y="14267"/>
                    <a:pt x="12802" y="13455"/>
                  </a:cubicBezTo>
                  <a:cubicBezTo>
                    <a:pt x="13642" y="12175"/>
                    <a:pt x="14370" y="10840"/>
                    <a:pt x="15498" y="9742"/>
                  </a:cubicBezTo>
                  <a:cubicBezTo>
                    <a:pt x="16447" y="8818"/>
                    <a:pt x="17215" y="7701"/>
                    <a:pt x="18088" y="6690"/>
                  </a:cubicBezTo>
                  <a:cubicBezTo>
                    <a:pt x="18323" y="6418"/>
                    <a:pt x="18623" y="6207"/>
                    <a:pt x="18864" y="5963"/>
                  </a:cubicBezTo>
                  <a:cubicBezTo>
                    <a:pt x="19558" y="5263"/>
                    <a:pt x="19331" y="4604"/>
                    <a:pt x="19079" y="3865"/>
                  </a:cubicBezTo>
                  <a:cubicBezTo>
                    <a:pt x="18661" y="2636"/>
                    <a:pt x="17858" y="1814"/>
                    <a:pt x="16690" y="1233"/>
                  </a:cubicBezTo>
                  <a:cubicBezTo>
                    <a:pt x="16108" y="942"/>
                    <a:pt x="15636" y="475"/>
                    <a:pt x="14997" y="180"/>
                  </a:cubicBezTo>
                  <a:cubicBezTo>
                    <a:pt x="14723" y="53"/>
                    <a:pt x="14483" y="0"/>
                    <a:pt x="14269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51" y="73850"/>
            <a:ext cx="4419600" cy="577899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073966" y="191921"/>
            <a:ext cx="2243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 HỘI</a:t>
            </a:r>
          </a:p>
        </p:txBody>
      </p:sp>
    </p:spTree>
    <p:extLst>
      <p:ext uri="{BB962C8B-B14F-4D97-AF65-F5344CB8AC3E}">
        <p14:creationId xmlns:p14="http://schemas.microsoft.com/office/powerpoint/2010/main" val="209816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56628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1003</Words>
  <Application>Microsoft Office PowerPoint</Application>
  <PresentationFormat>Widescreen</PresentationFormat>
  <Paragraphs>128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等线</vt:lpstr>
      <vt:lpstr>等线 Light</vt:lpstr>
      <vt:lpstr>#9Slide03 Roboto Black</vt:lpstr>
      <vt:lpstr>Arial</vt:lpstr>
      <vt:lpstr>Arial </vt:lpstr>
      <vt:lpstr>Arial Rounded MT Bold</vt:lpstr>
      <vt:lpstr>Calibri</vt:lpstr>
      <vt:lpstr>Calibri Light</vt:lpstr>
      <vt:lpstr>Century Gothic</vt:lpstr>
      <vt:lpstr>HP001 5 hàng</vt:lpstr>
      <vt:lpstr>HP001 5 hàng 1 ô ly</vt:lpstr>
      <vt:lpstr>Tahoma</vt:lpstr>
      <vt:lpstr>Times New Roman</vt:lpstr>
      <vt:lpstr>Office Theme</vt:lpstr>
      <vt:lpstr>24_默认设计模板</vt:lpstr>
      <vt:lpstr>22_Office Theme</vt:lpstr>
      <vt:lpstr>1_Office Theme</vt:lpstr>
      <vt:lpstr>2_Office Theme</vt:lpstr>
      <vt:lpstr>9_Office 主题​​</vt:lpstr>
      <vt:lpstr>3_Office Theme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434</cp:revision>
  <dcterms:created xsi:type="dcterms:W3CDTF">2020-04-24T02:14:02Z</dcterms:created>
  <dcterms:modified xsi:type="dcterms:W3CDTF">2022-03-20T16:07:26Z</dcterms:modified>
</cp:coreProperties>
</file>