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58" r:id="rId3"/>
    <p:sldId id="259" r:id="rId4"/>
    <p:sldId id="285" r:id="rId5"/>
    <p:sldId id="261" r:id="rId6"/>
    <p:sldId id="306" r:id="rId7"/>
    <p:sldId id="308" r:id="rId8"/>
    <p:sldId id="307" r:id="rId9"/>
    <p:sldId id="282" r:id="rId10"/>
    <p:sldId id="297" r:id="rId11"/>
    <p:sldId id="309" r:id="rId12"/>
    <p:sldId id="310" r:id="rId13"/>
    <p:sldId id="311" r:id="rId14"/>
    <p:sldId id="312" r:id="rId15"/>
    <p:sldId id="313" r:id="rId16"/>
    <p:sldId id="293" r:id="rId17"/>
    <p:sldId id="314" r:id="rId18"/>
    <p:sldId id="31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34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34D3D-3FAC-4D59-8CC2-FCE1A01BDA6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55324-624D-4B10-87E4-5B1DE0A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ai?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,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vĩ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.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.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kêu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55324-624D-4B10-87E4-5B1DE0A2CE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0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83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0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93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82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64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2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99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73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5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3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0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0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4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8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6C14B7-A42B-4F1D-A880-4000B3AAE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65F0B9-D378-4E94-833C-DCCC1CE39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5342DE-A256-4394-87FF-8140FD53D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C4D04-F941-4E7D-9EA4-F3E4F32AF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8041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72686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9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6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3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3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77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70" r:id="rId16"/>
    <p:sldLayoutId id="2147483671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H tap ta">
            <a:extLst>
              <a:ext uri="{FF2B5EF4-FFF2-40B4-BE49-F238E27FC236}">
                <a16:creationId xmlns:a16="http://schemas.microsoft.com/office/drawing/2014/main" id="{9DE8B2BC-D8A4-4B53-9681-6F57C4AE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92765"/>
            <a:ext cx="5009459" cy="31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H tvo 1">
            <a:extLst>
              <a:ext uri="{FF2B5EF4-FFF2-40B4-BE49-F238E27FC236}">
                <a16:creationId xmlns:a16="http://schemas.microsoft.com/office/drawing/2014/main" id="{0AE08CE9-AF95-451B-8281-C2AA8DD4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225"/>
            <a:ext cx="5493027" cy="31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H tap boi">
            <a:extLst>
              <a:ext uri="{FF2B5EF4-FFF2-40B4-BE49-F238E27FC236}">
                <a16:creationId xmlns:a16="http://schemas.microsoft.com/office/drawing/2014/main" id="{328739BF-0664-41B9-A10B-D7A92A30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3429000"/>
            <a:ext cx="5009459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H choi bong chuyen">
            <a:extLst>
              <a:ext uri="{FF2B5EF4-FFF2-40B4-BE49-F238E27FC236}">
                <a16:creationId xmlns:a16="http://schemas.microsoft.com/office/drawing/2014/main" id="{FE03D1D1-E579-4833-8DBD-69A0E343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428999"/>
            <a:ext cx="5493026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9420860" y="4420572"/>
            <a:ext cx="2677516" cy="262634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21" name="AutoShape 7">
            <a:extLst>
              <a:ext uri="{FF2B5EF4-FFF2-40B4-BE49-F238E27FC236}">
                <a16:creationId xmlns:a16="http://schemas.microsoft.com/office/drawing/2014/main" id="{73587232-3E62-44FA-802C-92A3147410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41056" y="1047136"/>
            <a:ext cx="7322586" cy="3003200"/>
          </a:xfrm>
          <a:prstGeom prst="cloudCallout">
            <a:avLst>
              <a:gd name="adj1" fmla="val -26472"/>
              <a:gd name="adj2" fmla="val 105255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BEAE28-51CC-4162-83AA-B11F7971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831" y="1758388"/>
            <a:ext cx="57002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</a:rPr>
              <a:t>  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khỏe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thiết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xây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vệ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dirty="0" err="1">
                <a:latin typeface="Times New Roman" panose="02020603050405020304" pitchFamily="18" charset="0"/>
              </a:rPr>
              <a:t>Tổ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</a:rPr>
              <a:t> ?</a:t>
            </a:r>
          </a:p>
          <a:p>
            <a:endParaRPr lang="en-US" alt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54B129-EBDC-4F9F-A3DB-5B16CA3B9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7" y="310624"/>
            <a:ext cx="96678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thầm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1,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E0A41F-C4C5-4391-9E80-94BE48C1FA9F}"/>
              </a:ext>
            </a:extLst>
          </p:cNvPr>
          <p:cNvSpPr txBox="1"/>
          <p:nvPr/>
        </p:nvSpPr>
        <p:spPr>
          <a:xfrm>
            <a:off x="597537" y="3890289"/>
            <a:ext cx="60097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9657" y="-2398853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BBD414-A98A-42A6-865D-7207EC58D59D}"/>
              </a:ext>
            </a:extLst>
          </p:cNvPr>
          <p:cNvSpPr txBox="1"/>
          <p:nvPr/>
        </p:nvSpPr>
        <p:spPr>
          <a:xfrm>
            <a:off x="1723152" y="1183724"/>
            <a:ext cx="9015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DB655B-3CEC-48B4-91BE-228791FC8074}"/>
              </a:ext>
            </a:extLst>
          </p:cNvPr>
          <p:cNvSpPr txBox="1"/>
          <p:nvPr/>
        </p:nvSpPr>
        <p:spPr>
          <a:xfrm>
            <a:off x="1222266" y="2784409"/>
            <a:ext cx="9724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ớt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tức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ớt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98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1BC891-E4E1-4CF5-B78D-2BD0D6B4D0DF}"/>
              </a:ext>
            </a:extLst>
          </p:cNvPr>
          <p:cNvSpPr txBox="1"/>
          <p:nvPr/>
        </p:nvSpPr>
        <p:spPr>
          <a:xfrm>
            <a:off x="1779486" y="1224860"/>
            <a:ext cx="7968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kern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1DDAC-2F0B-484C-A87C-3F6F34026C08}"/>
              </a:ext>
            </a:extLst>
          </p:cNvPr>
          <p:cNvSpPr txBox="1"/>
          <p:nvPr/>
        </p:nvSpPr>
        <p:spPr>
          <a:xfrm>
            <a:off x="1508948" y="3252718"/>
            <a:ext cx="8509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7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13" name="Text Box 84">
            <a:extLst>
              <a:ext uri="{FF2B5EF4-FFF2-40B4-BE49-F238E27FC236}">
                <a16:creationId xmlns:a16="http://schemas.microsoft.com/office/drawing/2014/main" id="{1FE5FA95-40E8-49AC-8221-8F531AA07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60" y="944394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dung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khuyên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dục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thao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nâng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sức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góp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xây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dựng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DE495D5-3D0F-48D0-B12B-7C2B666A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78" y="3605283"/>
            <a:ext cx="3792503" cy="263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17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7F4FAE0D-ECC9-4047-8E57-E6DC1205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9144000" cy="6781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25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9E3AE74F-556A-447C-B723-F521BE64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"/>
            <a:ext cx="9144000" cy="6781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0B23465-8427-4DAC-A027-F55D75E5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AAF2F4CB-49D5-43B5-9EA4-1D7EB3BFC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2" y="0"/>
            <a:ext cx="9151938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417DE2FC-4C46-41CF-8CDE-AE7661460C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52400"/>
            <a:ext cx="4291013" cy="2590800"/>
          </a:xfrm>
          <a:noFill/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11490071-6994-4EE8-8651-1A5044EE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41036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458E23E2-5618-4ABE-A580-0C3E24FD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16D73A64-A3CA-4505-87A4-44B7A15C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41036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&#10;&#10;描述已自动生成">
            <a:extLst>
              <a:ext uri="{FF2B5EF4-FFF2-40B4-BE49-F238E27FC236}">
                <a16:creationId xmlns:a16="http://schemas.microsoft.com/office/drawing/2014/main" id="{3D78E793-E234-4E2F-9585-E227D2CE1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541F7AF-FE32-4FA4-AC08-B57E58C2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1" y="854075"/>
            <a:ext cx="5084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8800">
                <a:solidFill>
                  <a:srgbClr val="C0504D"/>
                </a:solidFill>
                <a:latin typeface="Circle" panose="020B0703020102020204" pitchFamily="34" charset="0"/>
                <a:ea typeface="字魂17号-萌趣果冻体"/>
                <a:cs typeface="字魂17号-萌趣果冻体"/>
              </a:rPr>
              <a:t>Thank you</a:t>
            </a:r>
            <a:endParaRPr lang="zh-CN" altLang="en-US" sz="8800">
              <a:solidFill>
                <a:srgbClr val="C0504D"/>
              </a:solidFill>
              <a:latin typeface="Circle" panose="020B0703020102020204" pitchFamily="34" charset="0"/>
              <a:ea typeface="字魂17号-萌趣果冻体"/>
              <a:cs typeface="字魂17号-萌趣果冻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21" y="3457301"/>
            <a:ext cx="2885043" cy="30886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B1B225C0-50EC-4E70-A1BD-C2D57ECD29B1}"/>
              </a:ext>
            </a:extLst>
          </p:cNvPr>
          <p:cNvGrpSpPr/>
          <p:nvPr/>
        </p:nvGrpSpPr>
        <p:grpSpPr>
          <a:xfrm rot="460669">
            <a:off x="2978355" y="493985"/>
            <a:ext cx="7741085" cy="6533335"/>
            <a:chOff x="5670704" y="-1252510"/>
            <a:chExt cx="7741085" cy="653333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694CAA0-6E07-498A-8849-B9C280199A43}"/>
                </a:ext>
              </a:extLst>
            </p:cNvPr>
            <p:cNvSpPr txBox="1"/>
            <p:nvPr/>
          </p:nvSpPr>
          <p:spPr>
            <a:xfrm rot="21139331">
              <a:off x="6623408" y="-1252510"/>
              <a:ext cx="678838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33E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字魂39号-肥宅快乐体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833E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字魂39号-肥宅快乐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33E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字魂39号-肥宅快乐体" panose="00000500000000000000" pitchFamily="2" charset="-122"/>
                  <a:cs typeface="Arial" panose="020B0604020202020204" pitchFamily="34" charset="0"/>
                </a:rPr>
                <a:t>đọc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1C445D3-084E-4217-A6C6-0066C5AAFA2A}"/>
                </a:ext>
              </a:extLst>
            </p:cNvPr>
            <p:cNvSpPr txBox="1"/>
            <p:nvPr/>
          </p:nvSpPr>
          <p:spPr>
            <a:xfrm>
              <a:off x="6402546" y="1199263"/>
              <a:ext cx="95991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/>
                <a:uLnTx/>
                <a:uFillTx/>
                <a:latin typeface="字魂39号-肥宅快乐体" panose="00000500000000000000" pitchFamily="2" charset="-122"/>
                <a:ea typeface="字魂39号-肥宅快乐体" panose="00000500000000000000" pitchFamily="2" charset="-122"/>
                <a:cs typeface="+mn-cs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149FF41-9ED2-4720-8D47-3771A7296FD1}"/>
                </a:ext>
              </a:extLst>
            </p:cNvPr>
            <p:cNvSpPr txBox="1"/>
            <p:nvPr/>
          </p:nvSpPr>
          <p:spPr>
            <a:xfrm rot="635859">
              <a:off x="8324890" y="1376233"/>
              <a:ext cx="95991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/>
                <a:uLnTx/>
                <a:uFillTx/>
                <a:latin typeface="字魂39号-肥宅快乐体" panose="00000500000000000000" pitchFamily="2" charset="-122"/>
                <a:ea typeface="字魂39号-肥宅快乐体" panose="00000500000000000000" pitchFamily="2" charset="-122"/>
                <a:cs typeface="+mn-cs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E779D6B-2396-4035-AC12-8076560D7635}"/>
                </a:ext>
              </a:extLst>
            </p:cNvPr>
            <p:cNvSpPr txBox="1"/>
            <p:nvPr/>
          </p:nvSpPr>
          <p:spPr>
            <a:xfrm>
              <a:off x="5670704" y="3205770"/>
              <a:ext cx="95991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/>
                <a:uLnTx/>
                <a:uFillTx/>
                <a:latin typeface="字魂39号-肥宅快乐体" panose="00000500000000000000" pitchFamily="2" charset="-122"/>
                <a:ea typeface="字魂39号-肥宅快乐体" panose="00000500000000000000" pitchFamily="2" charset="-122"/>
                <a:cs typeface="+mn-cs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8B6E3E2-DDFD-4553-ADF8-F0697EB2A240}"/>
                </a:ext>
              </a:extLst>
            </p:cNvPr>
            <p:cNvSpPr txBox="1"/>
            <p:nvPr/>
          </p:nvSpPr>
          <p:spPr>
            <a:xfrm>
              <a:off x="7251914" y="3293304"/>
              <a:ext cx="95991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/>
                <a:uLnTx/>
                <a:uFillTx/>
                <a:latin typeface="字魂39号-肥宅快乐体" panose="00000500000000000000" pitchFamily="2" charset="-122"/>
                <a:ea typeface="字魂39号-肥宅快乐体" panose="00000500000000000000" pitchFamily="2" charset="-122"/>
                <a:cs typeface="+mn-cs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ABE2038-DB21-4CBF-AC62-2FC937BA68FE}"/>
                </a:ext>
              </a:extLst>
            </p:cNvPr>
            <p:cNvSpPr txBox="1"/>
            <p:nvPr/>
          </p:nvSpPr>
          <p:spPr>
            <a:xfrm rot="20903902">
              <a:off x="8770656" y="3064834"/>
              <a:ext cx="95991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/>
                <a:uLnTx/>
                <a:uFillTx/>
                <a:latin typeface="字魂39号-肥宅快乐体" panose="00000500000000000000" pitchFamily="2" charset="-122"/>
                <a:ea typeface="字魂39号-肥宅快乐体" panose="00000500000000000000" pitchFamily="2" charset="-122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5BCAC-FE0F-4009-850C-9F264A82F617}"/>
              </a:ext>
            </a:extLst>
          </p:cNvPr>
          <p:cNvSpPr txBox="1"/>
          <p:nvPr/>
        </p:nvSpPr>
        <p:spPr>
          <a:xfrm>
            <a:off x="1472848" y="1873304"/>
            <a:ext cx="9971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kêu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dân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" panose="020B0703020102020204" pitchFamily="34" charset="0"/>
              </a:rPr>
              <a:t>dục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le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3438A-E9D3-42C1-9FFB-D66E10314EDA}"/>
              </a:ext>
            </a:extLst>
          </p:cNvPr>
          <p:cNvSpPr txBox="1"/>
          <p:nvPr/>
        </p:nvSpPr>
        <p:spPr>
          <a:xfrm>
            <a:off x="5388834" y="2560693"/>
            <a:ext cx="255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ea typeface="Broad" panose="02020500000000000000" pitchFamily="18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latin typeface="Arial" panose="020B0604020202020204" pitchFamily="34" charset="0"/>
                <a:ea typeface="Broad" panose="02020500000000000000" pitchFamily="18" charset="0"/>
                <a:cs typeface="Arial" panose="020B0604020202020204" pitchFamily="34" charset="0"/>
              </a:rPr>
              <a:t>Trích</a:t>
            </a:r>
            <a:r>
              <a:rPr lang="en-US" sz="2800" i="1" dirty="0">
                <a:latin typeface="Arial" panose="020B0604020202020204" pitchFamily="34" charset="0"/>
                <a:ea typeface="Broad" panose="02020500000000000000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1CFB7-5AD8-4CAD-9F02-91303E799DB7}"/>
              </a:ext>
            </a:extLst>
          </p:cNvPr>
          <p:cNvSpPr txBox="1"/>
          <p:nvPr/>
        </p:nvSpPr>
        <p:spPr>
          <a:xfrm>
            <a:off x="7430712" y="2761754"/>
            <a:ext cx="255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8C99F530-C731-4768-B265-67B3C145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16" y="485498"/>
            <a:ext cx="1098936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ai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27 - 3 - 1946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</a:t>
            </a:r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A7E7291-4A8A-4890-8065-57B5A52491B7}"/>
              </a:ext>
            </a:extLst>
          </p:cNvPr>
          <p:cNvGrpSpPr/>
          <p:nvPr/>
        </p:nvGrpSpPr>
        <p:grpSpPr>
          <a:xfrm>
            <a:off x="591607" y="560583"/>
            <a:ext cx="1880218" cy="369332"/>
            <a:chOff x="695779" y="699479"/>
            <a:chExt cx="1880218" cy="36933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C70D688-2F1D-4050-87F1-080C13051ACA}"/>
                </a:ext>
              </a:extLst>
            </p:cNvPr>
            <p:cNvSpPr/>
            <p:nvPr/>
          </p:nvSpPr>
          <p:spPr>
            <a:xfrm>
              <a:off x="695779" y="699479"/>
              <a:ext cx="1880218" cy="369332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597C953-B3EF-4AE8-B2F1-F16B40D4F145}"/>
                </a:ext>
              </a:extLst>
            </p:cNvPr>
            <p:cNvSpPr/>
            <p:nvPr/>
          </p:nvSpPr>
          <p:spPr>
            <a:xfrm>
              <a:off x="775504" y="699479"/>
              <a:ext cx="1450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20号-石头体" panose="00000500000000000000" pitchFamily="2" charset="-122"/>
                  <a:ea typeface="字魂20号-石头体" panose="00000500000000000000" pitchFamily="2" charset="-122"/>
                  <a:cs typeface="+mn-cs"/>
                </a:rPr>
                <a:t>contents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B63B2CF-68D5-4A1A-A9FE-CE3EB5B7F473}"/>
              </a:ext>
            </a:extLst>
          </p:cNvPr>
          <p:cNvSpPr/>
          <p:nvPr/>
        </p:nvSpPr>
        <p:spPr>
          <a:xfrm>
            <a:off x="1092702" y="1793290"/>
            <a:ext cx="2758245" cy="366505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Chia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đoạn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4FB556E-6574-42A6-8FF5-E0DD5781B525}"/>
              </a:ext>
            </a:extLst>
          </p:cNvPr>
          <p:cNvGrpSpPr/>
          <p:nvPr/>
        </p:nvGrpSpPr>
        <p:grpSpPr>
          <a:xfrm>
            <a:off x="4780112" y="1608009"/>
            <a:ext cx="6820892" cy="3859499"/>
            <a:chOff x="1054575" y="1608009"/>
            <a:chExt cx="6820892" cy="3859499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442D55D-03AB-4666-AE10-7A64B1586F55}"/>
                </a:ext>
              </a:extLst>
            </p:cNvPr>
            <p:cNvGrpSpPr/>
            <p:nvPr/>
          </p:nvGrpSpPr>
          <p:grpSpPr>
            <a:xfrm>
              <a:off x="1054577" y="1608009"/>
              <a:ext cx="6583529" cy="1305165"/>
              <a:chOff x="1054577" y="1608009"/>
              <a:chExt cx="6583529" cy="1305165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3155C65-33FC-4478-A529-376AB92E6AAA}"/>
                  </a:ext>
                </a:extLst>
              </p:cNvPr>
              <p:cNvSpPr/>
              <p:nvPr/>
            </p:nvSpPr>
            <p:spPr>
              <a:xfrm>
                <a:off x="1054577" y="1771738"/>
                <a:ext cx="520859" cy="520859"/>
              </a:xfrm>
              <a:prstGeom prst="ellipse">
                <a:avLst/>
              </a:prstGeom>
              <a:solidFill>
                <a:srgbClr val="49D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3731"/>
                    </a:solidFill>
                    <a:effectLst/>
                    <a:uLnTx/>
                    <a:uFillTx/>
                    <a:latin typeface="字魂70号-灵悦黑体" panose="00000500000000000000" pitchFamily="2" charset="-122"/>
                    <a:ea typeface="字魂70号-灵悦黑体" panose="00000500000000000000" pitchFamily="2" charset="-122"/>
                    <a:cs typeface="+mn-cs"/>
                  </a:rPr>
                  <a:t>1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53731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cs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F15005E-52C6-44D8-959C-E6FA237AAEAC}"/>
                  </a:ext>
                </a:extLst>
              </p:cNvPr>
              <p:cNvSpPr/>
              <p:nvPr/>
            </p:nvSpPr>
            <p:spPr>
              <a:xfrm>
                <a:off x="1722792" y="1608009"/>
                <a:ext cx="5915314" cy="1305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1" u="none" strike="noStrike" kern="1200" cap="none" spc="30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Giữ</a:t>
                </a:r>
                <a:r>
                  <a:rPr kumimoji="0" lang="en-US" altLang="zh-CN" sz="2800" b="0" i="1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800" b="0" i="1" u="none" strike="noStrike" kern="1200" cap="none" spc="30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gìn</a:t>
                </a:r>
                <a:r>
                  <a:rPr kumimoji="0" lang="en-US" altLang="zh-CN" sz="2800" b="0" i="1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800" b="0" i="1" u="none" strike="noStrike" kern="1200" cap="none" spc="30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dân</a:t>
                </a:r>
                <a:r>
                  <a:rPr kumimoji="0" lang="en-US" altLang="zh-CN" sz="2800" b="0" i="1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800" b="0" i="1" u="none" strike="noStrike" kern="1200" cap="none" spc="30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chủ</a:t>
                </a:r>
                <a:r>
                  <a:rPr kumimoji="0" lang="en-US" altLang="zh-CN" sz="2800" b="0" i="0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800" b="1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đến</a:t>
                </a:r>
                <a:r>
                  <a:rPr kumimoji="0" lang="en-US" altLang="zh-CN" sz="28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800" b="0" i="1" u="none" strike="noStrike" kern="1200" cap="none" spc="30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cả</a:t>
                </a:r>
                <a:r>
                  <a:rPr kumimoji="0" lang="en-US" altLang="zh-CN" sz="2800" b="0" i="1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800" b="0" i="1" u="none" strike="noStrike" kern="1200" cap="none" spc="30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nước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mạnh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khỏe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.</a:t>
                </a:r>
                <a:endParaRPr kumimoji="0" lang="zh-CN" altLang="en-US" sz="2800" b="0" i="1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173856D-90AA-40EC-B337-BA03FC126D2A}"/>
                </a:ext>
              </a:extLst>
            </p:cNvPr>
            <p:cNvGrpSpPr/>
            <p:nvPr/>
          </p:nvGrpSpPr>
          <p:grpSpPr>
            <a:xfrm>
              <a:off x="1054575" y="3208341"/>
              <a:ext cx="6820892" cy="1305165"/>
              <a:chOff x="1054575" y="2147467"/>
              <a:chExt cx="6820892" cy="1305165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F8A27833-A294-442D-979A-B4B015ED9C01}"/>
                  </a:ext>
                </a:extLst>
              </p:cNvPr>
              <p:cNvSpPr/>
              <p:nvPr/>
            </p:nvSpPr>
            <p:spPr>
              <a:xfrm>
                <a:off x="1054575" y="2451562"/>
                <a:ext cx="520859" cy="520859"/>
              </a:xfrm>
              <a:prstGeom prst="ellipse">
                <a:avLst/>
              </a:prstGeom>
              <a:solidFill>
                <a:srgbClr val="FFE2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3731"/>
                    </a:solidFill>
                    <a:effectLst/>
                    <a:uLnTx/>
                    <a:uFillTx/>
                    <a:latin typeface="字魂70号-灵悦黑体" panose="00000500000000000000" pitchFamily="2" charset="-122"/>
                    <a:ea typeface="字魂70号-灵悦黑体" panose="00000500000000000000" pitchFamily="2" charset="-122"/>
                    <a:cs typeface="+mn-cs"/>
                  </a:rPr>
                  <a:t>2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53731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cs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A5B3A3A4-905F-4687-B3EF-A3483BDB02AC}"/>
                  </a:ext>
                </a:extLst>
              </p:cNvPr>
              <p:cNvSpPr/>
              <p:nvPr/>
            </p:nvSpPr>
            <p:spPr>
              <a:xfrm>
                <a:off x="1774009" y="2147467"/>
                <a:ext cx="6101458" cy="1305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Vậy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nên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luyện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tập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thể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dục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spc="3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đến</a:t>
                </a:r>
                <a:r>
                  <a:rPr lang="en-US" altLang="zh-CN" sz="2800" spc="300" dirty="0">
                    <a:solidFill>
                      <a:srgbClr val="A53731"/>
                    </a:solidFill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như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vậy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là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sức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spc="300" dirty="0" err="1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khỏe</a:t>
                </a:r>
                <a:r>
                  <a:rPr lang="en-US" altLang="zh-CN" sz="2800" i="1" spc="300" dirty="0"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.</a:t>
                </a:r>
                <a:endParaRPr kumimoji="0" lang="zh-CN" altLang="en-US" sz="2800" b="0" i="1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C81D9877-A354-405E-AE0B-70E8F6663244}"/>
                </a:ext>
              </a:extLst>
            </p:cNvPr>
            <p:cNvGrpSpPr/>
            <p:nvPr/>
          </p:nvGrpSpPr>
          <p:grpSpPr>
            <a:xfrm>
              <a:off x="1054576" y="4808673"/>
              <a:ext cx="5125683" cy="658835"/>
              <a:chOff x="1054576" y="2686925"/>
              <a:chExt cx="5125683" cy="658835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F354FA5-F0C6-49D6-80C3-6376D1F1A014}"/>
                  </a:ext>
                </a:extLst>
              </p:cNvPr>
              <p:cNvSpPr/>
              <p:nvPr/>
            </p:nvSpPr>
            <p:spPr>
              <a:xfrm>
                <a:off x="1054576" y="2789138"/>
                <a:ext cx="520859" cy="520859"/>
              </a:xfrm>
              <a:prstGeom prst="ellipse">
                <a:avLst/>
              </a:prstGeom>
              <a:solidFill>
                <a:srgbClr val="49D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3731"/>
                    </a:solidFill>
                    <a:effectLst/>
                    <a:uLnTx/>
                    <a:uFillTx/>
                    <a:latin typeface="字魂70号-灵悦黑体" panose="00000500000000000000" pitchFamily="2" charset="-122"/>
                    <a:ea typeface="字魂70号-灵悦黑体" panose="00000500000000000000" pitchFamily="2" charset="-122"/>
                    <a:cs typeface="+mn-cs"/>
                  </a:rPr>
                  <a:t>3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53731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cs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1B9A0046-B49A-461D-9010-DA4BA204828C}"/>
                  </a:ext>
                </a:extLst>
              </p:cNvPr>
              <p:cNvSpPr/>
              <p:nvPr/>
            </p:nvSpPr>
            <p:spPr>
              <a:xfrm>
                <a:off x="1741074" y="2686925"/>
                <a:ext cx="4439185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30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Phần</a:t>
                </a:r>
                <a:r>
                  <a:rPr kumimoji="0" lang="en-US" altLang="zh-CN" sz="2800" b="0" i="0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800" b="0" i="0" u="none" strike="noStrike" kern="1200" cap="none" spc="30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còn</a:t>
                </a:r>
                <a:r>
                  <a:rPr kumimoji="0" lang="en-US" altLang="zh-CN" sz="2800" b="0" i="0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800" b="0" i="0" u="none" strike="noStrike" kern="1200" cap="none" spc="30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字魂70号-灵悦黑体" panose="00000500000000000000" pitchFamily="2" charset="-122"/>
                    <a:cs typeface="Arial" panose="020B0604020202020204" pitchFamily="34" charset="0"/>
                  </a:rPr>
                  <a:t>lại</a:t>
                </a:r>
                <a:endParaRPr kumimoji="0" lang="zh-CN" altLang="en-US" sz="2800" b="0" i="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66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7465225" y="3685163"/>
            <a:ext cx="4583487" cy="302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88E633AA-896E-4519-B0E3-C9500B76E556}"/>
              </a:ext>
            </a:extLst>
          </p:cNvPr>
          <p:cNvSpPr txBox="1"/>
          <p:nvPr/>
        </p:nvSpPr>
        <p:spPr>
          <a:xfrm>
            <a:off x="3286047" y="451275"/>
            <a:ext cx="6788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đọc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từ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833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9号-肥宅快乐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BECFCE9-AA05-472A-BF0A-869192D1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34" y="1865294"/>
            <a:ext cx="41864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  </a:t>
            </a:r>
            <a:r>
              <a:rPr lang="en-US" altLang="en-US" sz="4400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m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ạnh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khoẻ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301582A9-CFD5-4542-A564-9EB7BEF66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987" y="1904355"/>
            <a:ext cx="38058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ổn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phận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FE64A46E-799A-4C8F-BAC3-5FADA083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75" y="3587090"/>
            <a:ext cx="41864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k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hí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huyết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D3A641A-76C1-496B-8396-7B3E91FCA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987" y="3544295"/>
            <a:ext cx="41864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bồi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bổ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5319314-BAF3-4463-87A1-0E976368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900" y="4890492"/>
            <a:ext cx="41864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dân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chủ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46" name="文本框 29">
            <a:extLst>
              <a:ext uri="{FF2B5EF4-FFF2-40B4-BE49-F238E27FC236}">
                <a16:creationId xmlns:a16="http://schemas.microsoft.com/office/drawing/2014/main" id="{0AFE42D4-BD02-49FA-BD43-473CD7BD96F1}"/>
              </a:ext>
            </a:extLst>
          </p:cNvPr>
          <p:cNvSpPr txBox="1"/>
          <p:nvPr/>
        </p:nvSpPr>
        <p:spPr>
          <a:xfrm>
            <a:off x="2890685" y="942173"/>
            <a:ext cx="7935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dài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833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9号-肥宅快乐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9" name="Text Box 84">
            <a:extLst>
              <a:ext uri="{FF2B5EF4-FFF2-40B4-BE49-F238E27FC236}">
                <a16:creationId xmlns:a16="http://schemas.microsoft.com/office/drawing/2014/main" id="{3629DF4D-CE41-43FE-AF68-198A3301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65" y="2231367"/>
            <a:ext cx="101946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37">
            <a:extLst>
              <a:ext uri="{FF2B5EF4-FFF2-40B4-BE49-F238E27FC236}">
                <a16:creationId xmlns:a16="http://schemas.microsoft.com/office/drawing/2014/main" id="{0C42A5DE-EAF5-427A-A91E-9C9AA028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65" y="4024428"/>
            <a:ext cx="10091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>
                <a:solidFill>
                  <a:srgbClr val="2D2D8A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bồi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bổn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2497" y="-2496736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46" name="文本框 29">
            <a:extLst>
              <a:ext uri="{FF2B5EF4-FFF2-40B4-BE49-F238E27FC236}">
                <a16:creationId xmlns:a16="http://schemas.microsoft.com/office/drawing/2014/main" id="{0AFE42D4-BD02-49FA-BD43-473CD7BD96F1}"/>
              </a:ext>
            </a:extLst>
          </p:cNvPr>
          <p:cNvSpPr txBox="1"/>
          <p:nvPr/>
        </p:nvSpPr>
        <p:spPr>
          <a:xfrm>
            <a:off x="3999361" y="397388"/>
            <a:ext cx="7935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Giải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nghĩ</a:t>
            </a:r>
            <a:r>
              <a:rPr lang="en-US" altLang="zh-CN" sz="4400" b="1" dirty="0"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a </a:t>
            </a:r>
            <a:r>
              <a:rPr lang="en-US" altLang="zh-CN" sz="4400" b="1" dirty="0" err="1">
                <a:solidFill>
                  <a:srgbClr val="833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9号-肥宅快乐体" panose="00000500000000000000" pitchFamily="2" charset="-122"/>
                <a:cs typeface="Arial" panose="020B0604020202020204" pitchFamily="34" charset="0"/>
              </a:rPr>
              <a:t>từ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833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9号-肥宅快乐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9" name="Text Box 84">
            <a:extLst>
              <a:ext uri="{FF2B5EF4-FFF2-40B4-BE49-F238E27FC236}">
                <a16:creationId xmlns:a16="http://schemas.microsoft.com/office/drawing/2014/main" id="{3629DF4D-CE41-43FE-AF68-198A3301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98" y="1624510"/>
            <a:ext cx="2060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ectangle 37">
            <a:extLst>
              <a:ext uri="{FF2B5EF4-FFF2-40B4-BE49-F238E27FC236}">
                <a16:creationId xmlns:a16="http://schemas.microsoft.com/office/drawing/2014/main" id="{0C42A5DE-EAF5-427A-A91E-9C9AA028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96" y="1624510"/>
            <a:ext cx="10091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hế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hội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đảm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quyền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Text Box 84">
            <a:extLst>
              <a:ext uri="{FF2B5EF4-FFF2-40B4-BE49-F238E27FC236}">
                <a16:creationId xmlns:a16="http://schemas.microsoft.com/office/drawing/2014/main" id="{52B4EA5F-BEE1-4999-8485-45DEF34FA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98" y="2560992"/>
            <a:ext cx="2060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37">
            <a:extLst>
              <a:ext uri="{FF2B5EF4-FFF2-40B4-BE49-F238E27FC236}">
                <a16:creationId xmlns:a16="http://schemas.microsoft.com/office/drawing/2014/main" id="{99C35687-DF7E-48F1-823C-01F8789E3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69" y="2560992"/>
            <a:ext cx="10091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khỏe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84">
            <a:extLst>
              <a:ext uri="{FF2B5EF4-FFF2-40B4-BE49-F238E27FC236}">
                <a16:creationId xmlns:a16="http://schemas.microsoft.com/office/drawing/2014/main" id="{F8917A43-F38A-4436-95D0-32F685337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98" y="3476842"/>
            <a:ext cx="2060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37">
            <a:extLst>
              <a:ext uri="{FF2B5EF4-FFF2-40B4-BE49-F238E27FC236}">
                <a16:creationId xmlns:a16="http://schemas.microsoft.com/office/drawing/2014/main" id="{48B52754-B0C6-4B76-8E68-CAEE8AC52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866" y="3464582"/>
            <a:ext cx="10091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84">
            <a:extLst>
              <a:ext uri="{FF2B5EF4-FFF2-40B4-BE49-F238E27FC236}">
                <a16:creationId xmlns:a16="http://schemas.microsoft.com/office/drawing/2014/main" id="{6F9BEBC4-F49D-4C69-AD68-A50D8B1D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98" y="4413502"/>
            <a:ext cx="2060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FB41298A-3280-4858-BB0F-E8D03CF9E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116" y="4413502"/>
            <a:ext cx="10091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sức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sức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Text Box 84">
            <a:extLst>
              <a:ext uri="{FF2B5EF4-FFF2-40B4-BE49-F238E27FC236}">
                <a16:creationId xmlns:a16="http://schemas.microsoft.com/office/drawing/2014/main" id="{18E79DE8-D4A7-4843-A0CC-73580AD4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97" y="5329352"/>
            <a:ext cx="22076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F28B7D1C-232A-4130-A1A4-4674D6B5D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116" y="5329352"/>
            <a:ext cx="10091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suốt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ứ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7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8C99F530-C731-4768-B265-67B3C145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16" y="485498"/>
            <a:ext cx="1098936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ai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27 - 3 - 1946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 CHÍ MINH</a:t>
            </a:r>
          </a:p>
        </p:txBody>
      </p:sp>
    </p:spTree>
    <p:extLst>
      <p:ext uri="{BB962C8B-B14F-4D97-AF65-F5344CB8AC3E}">
        <p14:creationId xmlns:p14="http://schemas.microsoft.com/office/powerpoint/2010/main" val="33142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47A9851-1C54-429D-9918-E164C1F31652}"/>
              </a:ext>
            </a:extLst>
          </p:cNvPr>
          <p:cNvGrpSpPr/>
          <p:nvPr/>
        </p:nvGrpSpPr>
        <p:grpSpPr>
          <a:xfrm>
            <a:off x="2859706" y="3100408"/>
            <a:ext cx="6718779" cy="4095797"/>
            <a:chOff x="954039" y="1731442"/>
            <a:chExt cx="5201167" cy="317065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4EE8FE2-095A-48E7-B925-B6BE0D750202}"/>
                </a:ext>
              </a:extLst>
            </p:cNvPr>
            <p:cNvSpPr/>
            <p:nvPr/>
          </p:nvSpPr>
          <p:spPr>
            <a:xfrm>
              <a:off x="954039" y="2477549"/>
              <a:ext cx="5023413" cy="2136312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D8896FF-A48B-4A66-A7A2-838132738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" t="72885" r="51708" b="5978"/>
            <a:stretch/>
          </p:blipFill>
          <p:spPr>
            <a:xfrm>
              <a:off x="1131793" y="1731442"/>
              <a:ext cx="5023413" cy="317065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4F898D-7BEB-433C-AE76-35740A94CF47}"/>
              </a:ext>
            </a:extLst>
          </p:cNvPr>
          <p:cNvSpPr txBox="1"/>
          <p:nvPr/>
        </p:nvSpPr>
        <p:spPr>
          <a:xfrm>
            <a:off x="2123698" y="1347234"/>
            <a:ext cx="8420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" panose="02020500000000000000" pitchFamily="18" charset="0"/>
                <a:ea typeface="Broad" panose="02020500000000000000" pitchFamily="18" charset="0"/>
                <a:cs typeface="Broad" panose="02020500000000000000" pitchFamily="18" charset="0"/>
              </a:rPr>
              <a:t>Tìm</a:t>
            </a: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" panose="02020500000000000000" pitchFamily="18" charset="0"/>
                <a:ea typeface="Broad" panose="02020500000000000000" pitchFamily="18" charset="0"/>
                <a:cs typeface="Broad" panose="02020500000000000000" pitchFamily="18" charset="0"/>
              </a:rPr>
              <a:t> </a:t>
            </a:r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" panose="02020500000000000000" pitchFamily="18" charset="0"/>
                <a:ea typeface="Broad" panose="02020500000000000000" pitchFamily="18" charset="0"/>
                <a:cs typeface="Broad" panose="02020500000000000000" pitchFamily="18" charset="0"/>
              </a:rPr>
              <a:t>hiểu</a:t>
            </a: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" panose="02020500000000000000" pitchFamily="18" charset="0"/>
                <a:ea typeface="Broad" panose="02020500000000000000" pitchFamily="18" charset="0"/>
                <a:cs typeface="Broad" panose="02020500000000000000" pitchFamily="18" charset="0"/>
              </a:rPr>
              <a:t> </a:t>
            </a:r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" panose="02020500000000000000" pitchFamily="18" charset="0"/>
                <a:ea typeface="Broad" panose="02020500000000000000" pitchFamily="18" charset="0"/>
                <a:cs typeface="Broad" panose="02020500000000000000" pitchFamily="18" charset="0"/>
              </a:rPr>
              <a:t>bài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" panose="02020500000000000000" pitchFamily="18" charset="0"/>
              <a:ea typeface="Broad" panose="02020500000000000000" pitchFamily="18" charset="0"/>
              <a:cs typeface="Broad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5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324750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796031-6068-4CDE-8D6F-0C732E71961F}"/>
</file>

<file path=customXml/itemProps2.xml><?xml version="1.0" encoding="utf-8"?>
<ds:datastoreItem xmlns:ds="http://schemas.openxmlformats.org/officeDocument/2006/customXml" ds:itemID="{B0D480B8-3598-46A5-867E-8321F30E7029}"/>
</file>

<file path=customXml/itemProps3.xml><?xml version="1.0" encoding="utf-8"?>
<ds:datastoreItem xmlns:ds="http://schemas.openxmlformats.org/officeDocument/2006/customXml" ds:itemID="{444D6559-993C-4119-A2A4-5F203549312B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823</Words>
  <Application>Microsoft Office PowerPoint</Application>
  <PresentationFormat>Widescreen</PresentationFormat>
  <Paragraphs>73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DengXian</vt:lpstr>
      <vt:lpstr>等线 Light</vt:lpstr>
      <vt:lpstr>Arial</vt:lpstr>
      <vt:lpstr>Broad</vt:lpstr>
      <vt:lpstr>Calibri</vt:lpstr>
      <vt:lpstr>Circle</vt:lpstr>
      <vt:lpstr>HP001 4 hàng</vt:lpstr>
      <vt:lpstr>Times New Roman</vt:lpstr>
      <vt:lpstr>字魂20号-石头体</vt:lpstr>
      <vt:lpstr>字魂39号-肥宅快乐体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Thị Hạnh</dc:creator>
  <cp:lastModifiedBy>Ngô Thị Hạnh</cp:lastModifiedBy>
  <cp:revision>10</cp:revision>
  <dcterms:created xsi:type="dcterms:W3CDTF">2022-03-14T15:23:32Z</dcterms:created>
  <dcterms:modified xsi:type="dcterms:W3CDTF">2022-03-15T13:03:22Z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