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.xml" ContentType="application/vnd.openxmlformats-officedocument.presentationml.tags+xml"/>
  <Override PartName="/ppt/tags/tag22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41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8" r:id="rId4"/>
    <p:sldMasterId id="2147483682" r:id="rId5"/>
  </p:sldMasterIdLst>
  <p:notesMasterIdLst>
    <p:notesMasterId r:id="rId22"/>
  </p:notesMasterIdLst>
  <p:sldIdLst>
    <p:sldId id="256" r:id="rId6"/>
    <p:sldId id="257" r:id="rId7"/>
    <p:sldId id="272" r:id="rId8"/>
    <p:sldId id="271" r:id="rId9"/>
    <p:sldId id="285" r:id="rId10"/>
    <p:sldId id="283" r:id="rId11"/>
    <p:sldId id="284" r:id="rId12"/>
    <p:sldId id="286" r:id="rId13"/>
    <p:sldId id="277" r:id="rId14"/>
    <p:sldId id="288" r:id="rId15"/>
    <p:sldId id="287" r:id="rId16"/>
    <p:sldId id="289" r:id="rId17"/>
    <p:sldId id="290" r:id="rId18"/>
    <p:sldId id="291" r:id="rId19"/>
    <p:sldId id="292" r:id="rId20"/>
    <p:sldId id="26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66" autoAdjust="0"/>
  </p:normalViewPr>
  <p:slideViewPr>
    <p:cSldViewPr snapToGrid="0">
      <p:cViewPr varScale="1">
        <p:scale>
          <a:sx n="61" d="100"/>
          <a:sy n="61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EAFC-8746-4A50-96E8-14924613E02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8A1B1-EAB7-4E1E-B901-31113C33A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-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HS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,….</a:t>
            </a:r>
          </a:p>
          <a:p>
            <a:r>
              <a:rPr lang="en-US" dirty="0"/>
              <a:t>GV: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A1B1-EAB7-4E1E-B901-31113C33A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1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1183F-0210-4076-BF44-057CDDD7A0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5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DD249-0DB2-4F81-88A3-9D46629C54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F7A3-CE7D-418B-962C-76B188FC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836B8-CDD5-4369-96FB-904749E79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72AD1-229D-4097-8BEC-04C5EC35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1B57-CD33-40C4-B5EB-870BBE6A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801BA-1C7C-443F-A23D-F6ED377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9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7A40-E40A-40B4-A67A-360D9CF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30698-5CF1-4A7B-BED1-F64417CD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00FA-6BDD-4190-8A50-06ADB16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7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C3A7-F910-4870-A812-37BAD544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E2B3-87FC-430A-AAF2-963C7488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CC3E1-C197-4DB3-A5D7-393D38186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55B6C-4B51-426C-86E6-4C976425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D67A6-FD0A-4161-8246-5CA46C52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0AC3-94F3-4659-8BC4-9E2168B9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FFB4-4BE1-46D3-B61B-82C61C62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22009-796B-4B53-9A86-8A23C294A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3B155-26EB-40BF-94D9-56E75126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0BC6-49DF-42B1-B179-883ACCC2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00440-10BD-4746-911F-95A035DF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F0B9-E3CC-4378-9F00-E42A4C33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3DAD-33B5-4026-B18B-16C6C13C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CFD81-08E9-47BC-A055-F7FC5A4FE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666D8-F136-4510-8C02-9AA28C4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CC3C-805D-4D38-9F14-D63AA73F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D8CE2-6E6F-4F45-A91D-376E8653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B68D3-2B72-41CD-9FE7-571974F08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20C84-1AFA-42B3-9948-82A5443CD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BAA8E-D979-48DC-B0ED-CF969B99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6D65-D7E7-4DC9-9D93-5045B752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D3D94-5CAB-44B1-B2E4-C1095720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8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4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3746-3ED6-4826-B5C4-66EAFCAE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D582-7B8D-4973-96F8-35BC3F3AE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FEA1-C968-4D2D-BF43-06B9C2DA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0EE20-8C45-4C60-8895-E024918A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93C-E834-4B29-BCB4-EF3280EC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9854788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1104260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3387227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1734959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7441557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228370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8590887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2547552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98274382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6832873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E958-8996-444C-8791-DA10E94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F912-7193-4E8A-B42D-202E68B9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F3C08-628D-40F2-A6AB-ECEB921A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7E3D-8B9E-48E7-9401-DB89137A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F17D6-5CBE-48BE-8F2B-54C9877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347608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235103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0248945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8686155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3319222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8952536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4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22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7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5C29-77C4-48E3-8EE7-A1626139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17AE-B6AF-4FDB-B8CA-350040B5E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A551D-D32D-4FB3-9109-187309A0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33B70-0E5B-442D-9F79-9C331263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969EF-E2AD-4DF8-B457-B544BD0D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C8E8B-FCEA-4730-BA90-3DF775AF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9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56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82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1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93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9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33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9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42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64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FF3D-1553-43F6-B212-4565F985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36BAF-7C67-4CFC-9474-3575913A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FA862-14BD-42D9-A845-61E0DC94E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D128D-CE29-42A1-B9A7-97D6068D0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0809A-9F5B-4A0D-AF91-4E3A0D8BB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76F76-5787-4D95-AA81-17696690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5A85A-BDE5-4FA7-8B1B-23E8FEB6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AAE8-A545-4DCD-9628-0313FFA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3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1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9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5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7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3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3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6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58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98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0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29DF-11D1-48FF-A83D-B6765E74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8A27E-CEB0-44BB-839E-C9A75D96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62091-EEC9-4D95-9E21-6BEBC979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E500D-DE1F-4B61-80AE-0B7D35A2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8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47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6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57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7A40-E40A-40B4-A67A-360D9CF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30698-5CF1-4A7B-BED1-F64417CD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00FA-6BDD-4190-8A50-06ADB16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7A40-E40A-40B4-A67A-360D9CF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30698-5CF1-4A7B-BED1-F64417CD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00FA-6BDD-4190-8A50-06ADB16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7A40-E40A-40B4-A67A-360D9CF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30698-5CF1-4A7B-BED1-F64417CDA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E00FA-6BDD-4190-8A50-06ADB16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7D26C-EE2F-48C5-B1E8-A3E9DCED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C5BA-35A2-4CEC-A410-81F8741D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2699-98C3-47B2-B1CF-AD5C96FDF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D9F1-BA34-4D6C-ABE0-11EB92626B1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9D56-1143-4C0B-88F5-52052A95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541B-0798-433A-824C-D65684AE1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54BD-8C2E-48BD-BECB-C11F4903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5" r:id="rId8"/>
    <p:sldLayoutId id="2147483705" r:id="rId9"/>
    <p:sldLayoutId id="214748370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3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64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14:warp dir="in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203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716" r:id="rId3"/>
    <p:sldLayoutId id="2147483702" r:id="rId4"/>
    <p:sldLayoutId id="2147483698" r:id="rId5"/>
    <p:sldLayoutId id="214748369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14" r:id="rId3"/>
    <p:sldLayoutId id="2147483707" r:id="rId4"/>
    <p:sldLayoutId id="2147483703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1" r:id="rId10"/>
    <p:sldLayoutId id="2147483700" r:id="rId11"/>
    <p:sldLayoutId id="2147483699" r:id="rId12"/>
    <p:sldLayoutId id="2147483697" r:id="rId13"/>
    <p:sldLayoutId id="2147483695" r:id="rId14"/>
    <p:sldLayoutId id="2147483694" r:id="rId15"/>
    <p:sldLayoutId id="2147483693" r:id="rId16"/>
    <p:sldLayoutId id="2147483692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44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slideLayout" Target="../slideLayouts/slideLayout44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slideLayout" Target="../slideLayouts/slideLayout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9A59-4F33-4D16-A9E7-20040626F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812EF-8E71-49B5-A42C-ECED3B24D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C1F1B-2E00-4E71-A880-BCE7021C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9" y="1122363"/>
            <a:ext cx="9888528" cy="5381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EB578-3192-4FCA-93FC-8D7C11D547F8}"/>
              </a:ext>
            </a:extLst>
          </p:cNvPr>
          <p:cNvSpPr txBox="1"/>
          <p:nvPr/>
        </p:nvSpPr>
        <p:spPr>
          <a:xfrm>
            <a:off x="1364974" y="291548"/>
            <a:ext cx="8865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Tranh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vẽ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gì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558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063DD-67B9-4875-A309-911A6111EB84}"/>
              </a:ext>
            </a:extLst>
          </p:cNvPr>
          <p:cNvSpPr txBox="1"/>
          <p:nvPr/>
        </p:nvSpPr>
        <p:spPr>
          <a:xfrm>
            <a:off x="888166" y="531912"/>
            <a:ext cx="1023453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8E088785-64D1-4D11-BE9D-3002905D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82" y="2985541"/>
            <a:ext cx="10613036" cy="2482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mprod_answer10095">
            <a:extLst>
              <a:ext uri="{FF2B5EF4-FFF2-40B4-BE49-F238E27FC236}">
                <a16:creationId xmlns:a16="http://schemas.microsoft.com/office/drawing/2014/main" id="{35172BA7-5295-492F-8B56-378AF00D64BC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2905" y="2414665"/>
            <a:ext cx="5349875" cy="427038"/>
            <a:chOff x="680" y="1037"/>
            <a:chExt cx="3370" cy="269"/>
          </a:xfrm>
        </p:grpSpPr>
        <p:sp>
          <p:nvSpPr>
            <p:cNvPr id="3" name="mmprod_s2_10095">
              <a:extLst>
                <a:ext uri="{FF2B5EF4-FFF2-40B4-BE49-F238E27FC236}">
                  <a16:creationId xmlns:a16="http://schemas.microsoft.com/office/drawing/2014/main" id="{EE5BBC2C-EFD2-4498-B0BC-4A887CE7C0B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0" y="1037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4" name="mmprod_s1_10095">
              <a:extLst>
                <a:ext uri="{FF2B5EF4-FFF2-40B4-BE49-F238E27FC236}">
                  <a16:creationId xmlns:a16="http://schemas.microsoft.com/office/drawing/2014/main" id="{2D6FCFCF-EB68-4509-96CD-051C2ED06B48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68" y="1037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Đá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bóng</a:t>
              </a:r>
              <a:endPara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mmprod_answer10097">
            <a:extLst>
              <a:ext uri="{FF2B5EF4-FFF2-40B4-BE49-F238E27FC236}">
                <a16:creationId xmlns:a16="http://schemas.microsoft.com/office/drawing/2014/main" id="{83E93161-2EB9-4DF3-B5CB-AFA1ABC0AAEE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92905" y="1720927"/>
            <a:ext cx="5349875" cy="427038"/>
            <a:chOff x="680" y="1415"/>
            <a:chExt cx="3370" cy="269"/>
          </a:xfrm>
        </p:grpSpPr>
        <p:sp>
          <p:nvSpPr>
            <p:cNvPr id="6" name="mmprod_s2_10097">
              <a:extLst>
                <a:ext uri="{FF2B5EF4-FFF2-40B4-BE49-F238E27FC236}">
                  <a16:creationId xmlns:a16="http://schemas.microsoft.com/office/drawing/2014/main" id="{FC4AD3B2-9951-475B-97B1-694C970178E8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0" y="1415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7" name="mmprod_s1_10097">
              <a:extLst>
                <a:ext uri="{FF2B5EF4-FFF2-40B4-BE49-F238E27FC236}">
                  <a16:creationId xmlns:a16="http://schemas.microsoft.com/office/drawing/2014/main" id="{F412A527-BE2D-4823-8001-C86D74CA4E35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68" y="1415"/>
              <a:ext cx="30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Nhảy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dây</a:t>
              </a:r>
              <a:endPara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mmprod_answer10099">
            <a:extLst>
              <a:ext uri="{FF2B5EF4-FFF2-40B4-BE49-F238E27FC236}">
                <a16:creationId xmlns:a16="http://schemas.microsoft.com/office/drawing/2014/main" id="{E3E0B947-02EB-4259-99A5-450F54CE3E7C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192905" y="1111328"/>
            <a:ext cx="5349875" cy="427037"/>
            <a:chOff x="680" y="1793"/>
            <a:chExt cx="3370" cy="269"/>
          </a:xfrm>
        </p:grpSpPr>
        <p:sp>
          <p:nvSpPr>
            <p:cNvPr id="9" name="mmprod_s2_10099">
              <a:extLst>
                <a:ext uri="{FF2B5EF4-FFF2-40B4-BE49-F238E27FC236}">
                  <a16:creationId xmlns:a16="http://schemas.microsoft.com/office/drawing/2014/main" id="{CEEC5B24-7969-4262-B445-5B515FD83CE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0" y="1793"/>
              <a:ext cx="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</a:rPr>
                <a:t>A) </a:t>
              </a:r>
            </a:p>
          </p:txBody>
        </p:sp>
        <p:sp>
          <p:nvSpPr>
            <p:cNvPr id="10" name="mmprod_s1_10099">
              <a:extLst>
                <a:ext uri="{FF2B5EF4-FFF2-40B4-BE49-F238E27FC236}">
                  <a16:creationId xmlns:a16="http://schemas.microsoft.com/office/drawing/2014/main" id="{596B930C-7539-4B23-8AE2-2638CA62501D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6" y="1793"/>
              <a:ext cx="307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lt"/>
                  <a:cs typeface="Times New Roman" panose="02020603050405020304" pitchFamily="18" charset="0"/>
                </a:rPr>
                <a:t>Đá cầu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48995-9CED-406F-B30C-93A88927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75" y="369866"/>
            <a:ext cx="10777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2: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mmprod_s1_10099">
            <a:extLst>
              <a:ext uri="{FF2B5EF4-FFF2-40B4-BE49-F238E27FC236}">
                <a16:creationId xmlns:a16="http://schemas.microsoft.com/office/drawing/2014/main" id="{BFE2DF17-C8CE-4357-AA6C-68D9E50B7FB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675" y="3058175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Đá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cầu</a:t>
            </a:r>
            <a:r>
              <a:rPr lang="en-US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C915B7-F6BE-4DE7-ACEE-1ED95A9C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904" y="2948065"/>
            <a:ext cx="10008433" cy="25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à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trò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môn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thao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thường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được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chơi ở châu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Á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, trong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đó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chơi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điều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khiển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một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quả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cầu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ở trên không sao cho không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bị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rơi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xuống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đất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bằng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các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bộ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phận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của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cơ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thể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như chân, </a:t>
            </a:r>
            <a:r>
              <a:rPr lang="vi-VN" altLang="en-US" sz="2800" dirty="0" err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ngực</a:t>
            </a:r>
            <a:r>
              <a:rPr lang="vi-VN" altLang="en-US" sz="2800" dirty="0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,…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trừ</a:t>
            </a:r>
            <a:r>
              <a:rPr lang="vi-VN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tay.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9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mprod_answer10106">
            <a:extLst>
              <a:ext uri="{FF2B5EF4-FFF2-40B4-BE49-F238E27FC236}">
                <a16:creationId xmlns:a16="http://schemas.microsoft.com/office/drawing/2014/main" id="{31BADF42-D97E-4E06-8C72-BDA77B5796D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30818" y="2133600"/>
            <a:ext cx="7296420" cy="733425"/>
            <a:chOff x="3178" y="1322"/>
            <a:chExt cx="2258" cy="1445"/>
          </a:xfrm>
        </p:grpSpPr>
        <p:sp>
          <p:nvSpPr>
            <p:cNvPr id="3" name="mmprod_ansbullet_10106">
              <a:extLst>
                <a:ext uri="{FF2B5EF4-FFF2-40B4-BE49-F238E27FC236}">
                  <a16:creationId xmlns:a16="http://schemas.microsoft.com/office/drawing/2014/main" id="{FB0F94DC-D618-43D5-8E53-DC4ABC6C299A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78" y="1340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" name="mmprod_anstext_10106">
              <a:extLst>
                <a:ext uri="{FF2B5EF4-FFF2-40B4-BE49-F238E27FC236}">
                  <a16:creationId xmlns:a16="http://schemas.microsoft.com/office/drawing/2014/main" id="{77CEA97D-1B63-41D6-B196-8355EF854250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35" y="1322"/>
              <a:ext cx="2201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kia.</a:t>
              </a:r>
            </a:p>
          </p:txBody>
        </p:sp>
      </p:grpSp>
      <p:grpSp>
        <p:nvGrpSpPr>
          <p:cNvPr id="5" name="mmprod_answer10107">
            <a:extLst>
              <a:ext uri="{FF2B5EF4-FFF2-40B4-BE49-F238E27FC236}">
                <a16:creationId xmlns:a16="http://schemas.microsoft.com/office/drawing/2014/main" id="{FF84E860-6972-4372-B890-40C99F1DAF09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29864" y="3352800"/>
            <a:ext cx="4987943" cy="358555"/>
            <a:chOff x="3124" y="2507"/>
            <a:chExt cx="2354" cy="482"/>
          </a:xfrm>
        </p:grpSpPr>
        <p:sp>
          <p:nvSpPr>
            <p:cNvPr id="6" name="mmprod_ansbullet_10107">
              <a:extLst>
                <a:ext uri="{FF2B5EF4-FFF2-40B4-BE49-F238E27FC236}">
                  <a16:creationId xmlns:a16="http://schemas.microsoft.com/office/drawing/2014/main" id="{1B39D727-C7D2-4B40-AC29-E8BC3660E900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24" y="2507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mmprod_anstext_10107">
              <a:extLst>
                <a:ext uri="{FF2B5EF4-FFF2-40B4-BE49-F238E27FC236}">
                  <a16:creationId xmlns:a16="http://schemas.microsoft.com/office/drawing/2014/main" id="{3A46A6A0-3208-431E-BD88-64BB357CD567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77" y="2507"/>
              <a:ext cx="220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mmprod_answer10108">
            <a:extLst>
              <a:ext uri="{FF2B5EF4-FFF2-40B4-BE49-F238E27FC236}">
                <a16:creationId xmlns:a16="http://schemas.microsoft.com/office/drawing/2014/main" id="{F4EE0F0F-F8F6-4B14-BA58-5BBBC4C6FA0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50065" y="4092699"/>
            <a:ext cx="4259894" cy="257662"/>
            <a:chOff x="3135" y="3304"/>
            <a:chExt cx="2393" cy="508"/>
          </a:xfrm>
        </p:grpSpPr>
        <p:sp>
          <p:nvSpPr>
            <p:cNvPr id="9" name="mmprod_ansbullet_10108">
              <a:extLst>
                <a:ext uri="{FF2B5EF4-FFF2-40B4-BE49-F238E27FC236}">
                  <a16:creationId xmlns:a16="http://schemas.microsoft.com/office/drawing/2014/main" id="{4578FF5F-AC2D-4F69-AD0F-BD4513C5AAB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35" y="3330"/>
              <a:ext cx="16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 </a:t>
              </a:r>
            </a:p>
          </p:txBody>
        </p:sp>
        <p:sp>
          <p:nvSpPr>
            <p:cNvPr id="10" name="mmprod_anstext_10108">
              <a:extLst>
                <a:ext uri="{FF2B5EF4-FFF2-40B4-BE49-F238E27FC236}">
                  <a16:creationId xmlns:a16="http://schemas.microsoft.com/office/drawing/2014/main" id="{8250B20A-575C-47FE-A9E7-AA86EAA8A467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34" y="3304"/>
              <a:ext cx="2194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mmprod_answer10109">
            <a:extLst>
              <a:ext uri="{FF2B5EF4-FFF2-40B4-BE49-F238E27FC236}">
                <a16:creationId xmlns:a16="http://schemas.microsoft.com/office/drawing/2014/main" id="{FDECD237-DBE6-4EFD-9AB9-B0512CA2E7E9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93892" y="4828987"/>
            <a:ext cx="6807250" cy="488950"/>
            <a:chOff x="3118" y="3842"/>
            <a:chExt cx="2299" cy="963"/>
          </a:xfrm>
        </p:grpSpPr>
        <p:sp>
          <p:nvSpPr>
            <p:cNvPr id="12" name="mmprod_ansbullet_10109">
              <a:extLst>
                <a:ext uri="{FF2B5EF4-FFF2-40B4-BE49-F238E27FC236}">
                  <a16:creationId xmlns:a16="http://schemas.microsoft.com/office/drawing/2014/main" id="{6D8F7E94-3FC2-404E-BDDB-4AF9683CC2C0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3842"/>
              <a:ext cx="16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mmprod_anstext_10109">
              <a:extLst>
                <a:ext uri="{FF2B5EF4-FFF2-40B4-BE49-F238E27FC236}">
                  <a16:creationId xmlns:a16="http://schemas.microsoft.com/office/drawing/2014/main" id="{EF41B766-989F-4C3F-A5C7-E91CC3827281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23" y="3842"/>
              <a:ext cx="2194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mmprod_answer10110">
            <a:extLst>
              <a:ext uri="{FF2B5EF4-FFF2-40B4-BE49-F238E27FC236}">
                <a16:creationId xmlns:a16="http://schemas.microsoft.com/office/drawing/2014/main" id="{E4907258-A19D-467C-95C1-A907FB459658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608772" y="5809704"/>
            <a:ext cx="7521576" cy="489458"/>
            <a:chOff x="3141" y="5009"/>
            <a:chExt cx="4738" cy="964"/>
          </a:xfrm>
        </p:grpSpPr>
        <p:sp>
          <p:nvSpPr>
            <p:cNvPr id="15" name="mmprod_ansbullet_10110">
              <a:extLst>
                <a:ext uri="{FF2B5EF4-FFF2-40B4-BE49-F238E27FC236}">
                  <a16:creationId xmlns:a16="http://schemas.microsoft.com/office/drawing/2014/main" id="{E3AA31F2-374A-496A-B98E-78448C6FA51B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41" y="5009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6" name="mmprod_anstext_10110">
              <a:extLst>
                <a:ext uri="{FF2B5EF4-FFF2-40B4-BE49-F238E27FC236}">
                  <a16:creationId xmlns:a16="http://schemas.microsoft.com/office/drawing/2014/main" id="{06FE9C07-DBD5-4D3B-9445-16F4C72795E1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0" y="5010"/>
              <a:ext cx="4449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" name="mmprod_item_label10111">
            <a:extLst>
              <a:ext uri="{FF2B5EF4-FFF2-40B4-BE49-F238E27FC236}">
                <a16:creationId xmlns:a16="http://schemas.microsoft.com/office/drawing/2014/main" id="{911DF815-C05B-488A-A5E5-5DA2C4A609C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2438400"/>
            <a:ext cx="3549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B2C7C1-F4A7-435B-9316-7B1DA0D9C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4" y="0"/>
            <a:ext cx="115724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21A859-F445-4B6C-9CCB-14A7DEE859F3}"/>
              </a:ext>
            </a:extLst>
          </p:cNvPr>
          <p:cNvCxnSpPr/>
          <p:nvPr/>
        </p:nvCxnSpPr>
        <p:spPr>
          <a:xfrm>
            <a:off x="2895600" y="2590800"/>
            <a:ext cx="1371600" cy="884238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FF8374-1C3B-4DCB-93F6-3325C713B1E2}"/>
              </a:ext>
            </a:extLst>
          </p:cNvPr>
          <p:cNvCxnSpPr/>
          <p:nvPr/>
        </p:nvCxnSpPr>
        <p:spPr>
          <a:xfrm flipV="1">
            <a:off x="2895600" y="2438400"/>
            <a:ext cx="1447800" cy="136525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A85CD0-F856-4549-B220-C86A4F674C76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878362" y="2590800"/>
            <a:ext cx="1730410" cy="3341269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1F97B90-2798-479F-9A46-A3F5FD29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447800"/>
            <a:ext cx="914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2431E66-BF82-48EB-98B4-8B545190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8382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9002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mprod_answer10106">
            <a:extLst>
              <a:ext uri="{FF2B5EF4-FFF2-40B4-BE49-F238E27FC236}">
                <a16:creationId xmlns:a16="http://schemas.microsoft.com/office/drawing/2014/main" id="{76F831AD-B662-4958-B34C-4692E64ABC98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63125" y="1114268"/>
            <a:ext cx="7019144" cy="733425"/>
            <a:chOff x="3120" y="1322"/>
            <a:chExt cx="2316" cy="1445"/>
          </a:xfrm>
        </p:grpSpPr>
        <p:sp>
          <p:nvSpPr>
            <p:cNvPr id="3" name="mmprod_ansbullet_10106">
              <a:extLst>
                <a:ext uri="{FF2B5EF4-FFF2-40B4-BE49-F238E27FC236}">
                  <a16:creationId xmlns:a16="http://schemas.microsoft.com/office/drawing/2014/main" id="{BE1A87D2-BA83-491E-B8E2-2398D59A5878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472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" name="mmprod_anstext_10106">
              <a:extLst>
                <a:ext uri="{FF2B5EF4-FFF2-40B4-BE49-F238E27FC236}">
                  <a16:creationId xmlns:a16="http://schemas.microsoft.com/office/drawing/2014/main" id="{586D717B-25A8-4805-992F-D4AC9EEDDCFB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35" y="1322"/>
              <a:ext cx="2201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kia.</a:t>
              </a:r>
            </a:p>
          </p:txBody>
        </p:sp>
      </p:grpSp>
      <p:grpSp>
        <p:nvGrpSpPr>
          <p:cNvPr id="5" name="mmprod_answer10107">
            <a:extLst>
              <a:ext uri="{FF2B5EF4-FFF2-40B4-BE49-F238E27FC236}">
                <a16:creationId xmlns:a16="http://schemas.microsoft.com/office/drawing/2014/main" id="{D3793F0A-4D17-40CD-9EF8-A8A96150FBE7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63125" y="2333468"/>
            <a:ext cx="5550108" cy="441222"/>
            <a:chOff x="3036" y="2507"/>
            <a:chExt cx="2400" cy="482"/>
          </a:xfrm>
        </p:grpSpPr>
        <p:sp>
          <p:nvSpPr>
            <p:cNvPr id="6" name="mmprod_ansbullet_10107">
              <a:extLst>
                <a:ext uri="{FF2B5EF4-FFF2-40B4-BE49-F238E27FC236}">
                  <a16:creationId xmlns:a16="http://schemas.microsoft.com/office/drawing/2014/main" id="{5E02D556-1F55-4EB6-9557-3E54A242373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36" y="2507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mmprod_anstext_10107">
              <a:extLst>
                <a:ext uri="{FF2B5EF4-FFF2-40B4-BE49-F238E27FC236}">
                  <a16:creationId xmlns:a16="http://schemas.microsoft.com/office/drawing/2014/main" id="{04B75C05-F920-4D91-A1EF-50620E2327F3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5" y="2507"/>
              <a:ext cx="220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mmprod_answer10108">
            <a:extLst>
              <a:ext uri="{FF2B5EF4-FFF2-40B4-BE49-F238E27FC236}">
                <a16:creationId xmlns:a16="http://schemas.microsoft.com/office/drawing/2014/main" id="{45AF0E28-4ADB-4170-AC1A-B5793A503337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808369" y="3155793"/>
            <a:ext cx="4210050" cy="244475"/>
            <a:chOff x="3036" y="3304"/>
            <a:chExt cx="2365" cy="482"/>
          </a:xfrm>
        </p:grpSpPr>
        <p:sp>
          <p:nvSpPr>
            <p:cNvPr id="9" name="mmprod_ansbullet_10108">
              <a:extLst>
                <a:ext uri="{FF2B5EF4-FFF2-40B4-BE49-F238E27FC236}">
                  <a16:creationId xmlns:a16="http://schemas.microsoft.com/office/drawing/2014/main" id="{EA5AE55C-BFE1-4FD1-988B-0A77B8696B55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36" y="3304"/>
              <a:ext cx="16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 </a:t>
              </a:r>
            </a:p>
          </p:txBody>
        </p:sp>
        <p:sp>
          <p:nvSpPr>
            <p:cNvPr id="10" name="mmprod_anstext_10108">
              <a:extLst>
                <a:ext uri="{FF2B5EF4-FFF2-40B4-BE49-F238E27FC236}">
                  <a16:creationId xmlns:a16="http://schemas.microsoft.com/office/drawing/2014/main" id="{47C5A140-9E4C-4015-A0A3-C018302EE789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7" y="3304"/>
              <a:ext cx="2194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mmprod_answer10109">
            <a:extLst>
              <a:ext uri="{FF2B5EF4-FFF2-40B4-BE49-F238E27FC236}">
                <a16:creationId xmlns:a16="http://schemas.microsoft.com/office/drawing/2014/main" id="{6004B7C6-F5D0-43E4-9C41-7156441C128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16898" y="3857468"/>
            <a:ext cx="6965371" cy="488950"/>
            <a:chOff x="3080" y="3801"/>
            <a:chExt cx="2358" cy="963"/>
          </a:xfrm>
        </p:grpSpPr>
        <p:sp>
          <p:nvSpPr>
            <p:cNvPr id="12" name="mmprod_ansbullet_10109">
              <a:extLst>
                <a:ext uri="{FF2B5EF4-FFF2-40B4-BE49-F238E27FC236}">
                  <a16:creationId xmlns:a16="http://schemas.microsoft.com/office/drawing/2014/main" id="{94AAF09B-C881-4028-BF89-43DA44A225F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80" y="3835"/>
              <a:ext cx="16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  <p:sp>
          <p:nvSpPr>
            <p:cNvPr id="13" name="mmprod_anstext_10109">
              <a:extLst>
                <a:ext uri="{FF2B5EF4-FFF2-40B4-BE49-F238E27FC236}">
                  <a16:creationId xmlns:a16="http://schemas.microsoft.com/office/drawing/2014/main" id="{2A3046F2-7C5B-411A-938E-F4176EEB7054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44" y="3801"/>
              <a:ext cx="2194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mmprod_answer10110">
            <a:extLst>
              <a:ext uri="{FF2B5EF4-FFF2-40B4-BE49-F238E27FC236}">
                <a16:creationId xmlns:a16="http://schemas.microsoft.com/office/drawing/2014/main" id="{3B884793-27CB-4839-83FE-926D12FE4007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816897" y="4921093"/>
            <a:ext cx="6965371" cy="488950"/>
            <a:chOff x="3036" y="4986"/>
            <a:chExt cx="2400" cy="963"/>
          </a:xfrm>
        </p:grpSpPr>
        <p:sp>
          <p:nvSpPr>
            <p:cNvPr id="15" name="mmprod_ansbullet_10110">
              <a:extLst>
                <a:ext uri="{FF2B5EF4-FFF2-40B4-BE49-F238E27FC236}">
                  <a16:creationId xmlns:a16="http://schemas.microsoft.com/office/drawing/2014/main" id="{7647DDBC-3C1C-47FA-94B4-F2EFD66ED6ED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36" y="4986"/>
              <a:ext cx="15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</a:t>
              </a:r>
            </a:p>
          </p:txBody>
        </p:sp>
        <p:sp>
          <p:nvSpPr>
            <p:cNvPr id="16" name="mmprod_anstext_10110">
              <a:extLst>
                <a:ext uri="{FF2B5EF4-FFF2-40B4-BE49-F238E27FC236}">
                  <a16:creationId xmlns:a16="http://schemas.microsoft.com/office/drawing/2014/main" id="{C2F6D677-DDCB-4CA1-A35C-06785CC8E6D8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35" y="4986"/>
              <a:ext cx="2201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" name="mmprod_item_label10115">
            <a:extLst>
              <a:ext uri="{FF2B5EF4-FFF2-40B4-BE49-F238E27FC236}">
                <a16:creationId xmlns:a16="http://schemas.microsoft.com/office/drawing/2014/main" id="{3982CB77-DF68-4360-ABAB-9307F13D5A1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725" y="2215993"/>
            <a:ext cx="3549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E1E32C-765A-4A70-AEAB-8D79E16908DD}"/>
              </a:ext>
            </a:extLst>
          </p:cNvPr>
          <p:cNvCxnSpPr>
            <a:cxnSpLocks/>
          </p:cNvCxnSpPr>
          <p:nvPr/>
        </p:nvCxnSpPr>
        <p:spPr>
          <a:xfrm>
            <a:off x="3848725" y="2409668"/>
            <a:ext cx="838200" cy="990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B4A418-3516-4E78-9A33-FE46F0255293}"/>
              </a:ext>
            </a:extLst>
          </p:cNvPr>
          <p:cNvCxnSpPr>
            <a:cxnSpLocks/>
          </p:cNvCxnSpPr>
          <p:nvPr/>
        </p:nvCxnSpPr>
        <p:spPr>
          <a:xfrm>
            <a:off x="3848725" y="2430306"/>
            <a:ext cx="838200" cy="17319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01B53A4B-2CCA-40B6-B5CD-8C3B6CEF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125" y="428468"/>
            <a:ext cx="914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BBD60C94-86E0-4804-B14D-FDA83681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525" y="504668"/>
            <a:ext cx="8382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8976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A30B9BC9-495B-433E-8CE5-5820BC8B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93" y="516380"/>
            <a:ext cx="1111208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4: 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hiểu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“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Chơi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vui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càng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vui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”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như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18110D6-C849-4C07-B509-77674DAE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93" y="2156268"/>
            <a:ext cx="10822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vui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hết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mệt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mỏi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thần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thoải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mái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cảm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bè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bó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sẽ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tốt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cs typeface="Arial" panose="020B0604020202020204" pitchFamily="34" charset="0"/>
              </a:rPr>
              <a:t>hơn</a:t>
            </a:r>
            <a:r>
              <a:rPr lang="en-US" altLang="en-US" sz="3600" dirty="0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C3B5FD64-C7FC-4201-B2EC-AAE6EDB8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81" y="4156099"/>
            <a:ext cx="10355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thường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chơi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trò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chơi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? Theo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trò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chơi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ích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lợi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  <a:r>
              <a:rPr lang="vi-VN" altLang="en-US" sz="3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sz="36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395F5571-1A89-40B6-B5BC-8301E581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65" y="3109023"/>
            <a:ext cx="693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0AA68198-E214-48C8-8DF7-181C22AAFF95}"/>
              </a:ext>
            </a:extLst>
          </p:cNvPr>
          <p:cNvSpPr/>
          <p:nvPr/>
        </p:nvSpPr>
        <p:spPr>
          <a:xfrm>
            <a:off x="3824365" y="1409074"/>
            <a:ext cx="7933544" cy="4676931"/>
          </a:xfrm>
          <a:prstGeom prst="flowChartDelay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976A71-D42C-4850-8D98-658093A25311}"/>
              </a:ext>
            </a:extLst>
          </p:cNvPr>
          <p:cNvSpPr/>
          <p:nvPr/>
        </p:nvSpPr>
        <p:spPr>
          <a:xfrm>
            <a:off x="3137940" y="2405374"/>
            <a:ext cx="7933544" cy="292417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dẻo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id="{2D332096-2160-4CC2-8BD4-928C82238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3666" y="134842"/>
            <a:ext cx="2311857" cy="2114602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E78F91D2-BB60-4EA5-A664-E78477A4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3" y="312544"/>
            <a:ext cx="1709503" cy="17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5" y="698553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3314681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3278842" y="1704182"/>
            <a:ext cx="56343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Thank you</a:t>
            </a:r>
            <a:endParaRPr lang="zh-CN" altLang="en-US" sz="7200" b="1" dirty="0">
              <a:solidFill>
                <a:srgbClr val="FF0066"/>
              </a:solidFill>
              <a:latin typeface="Snap ITC" panose="04040A07060A02020202" pitchFamily="82" charset="0"/>
              <a:ea typeface="黑体" panose="02010609060101010101" pitchFamily="2" charset="-122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0"/>
            <a:ext cx="12192000" cy="2540000"/>
          </a:xfrm>
          <a:prstGeom prst="rect">
            <a:avLst/>
          </a:prstGeom>
        </p:spPr>
      </p:pic>
      <p:pic>
        <p:nvPicPr>
          <p:cNvPr id="7" name="图片 6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r="32088"/>
          <a:stretch/>
        </p:blipFill>
        <p:spPr>
          <a:xfrm>
            <a:off x="862835" y="1149111"/>
            <a:ext cx="10746069" cy="5677314"/>
          </a:xfrm>
          <a:prstGeom prst="rect">
            <a:avLst/>
          </a:prstGeom>
        </p:spPr>
      </p:pic>
      <p:pic>
        <p:nvPicPr>
          <p:cNvPr id="8" name="图片 7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4"/>
          <a:stretch/>
        </p:blipFill>
        <p:spPr>
          <a:xfrm>
            <a:off x="7661041" y="549275"/>
            <a:ext cx="3768959" cy="2548283"/>
          </a:xfrm>
          <a:prstGeom prst="rect">
            <a:avLst/>
          </a:prstGeom>
        </p:spPr>
      </p:pic>
      <p:pic>
        <p:nvPicPr>
          <p:cNvPr id="9" name="图片 8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r="72868"/>
          <a:stretch/>
        </p:blipFill>
        <p:spPr>
          <a:xfrm>
            <a:off x="66675" y="599729"/>
            <a:ext cx="3486149" cy="25482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93181" y="1898559"/>
            <a:ext cx="70056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7780" cmpd="sng">
                  <a:noFill/>
                  <a:prstDash val="solid"/>
                  <a:miter lim="800000"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 w="17780" cmpd="sng">
                  <a:noFill/>
                  <a:prstDash val="solid"/>
                  <a:miter lim="800000"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7780" cmpd="sng">
                  <a:noFill/>
                  <a:prstDash val="solid"/>
                  <a:miter lim="800000"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đọc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61595" y="2928281"/>
            <a:ext cx="5515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A0E8"/>
                </a:solidFill>
                <a:effectLst/>
                <a:uLnTx/>
                <a:uFillTx/>
                <a:latin typeface="Circle" panose="020B0703020102020204" pitchFamily="34" charset="0"/>
                <a:ea typeface="华康少女文字W5(P)" panose="040F0500000000000000" pitchFamily="82" charset="-122"/>
              </a:rPr>
              <a:t>Cùng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A0E8"/>
                </a:solidFill>
                <a:effectLst/>
                <a:uLnTx/>
                <a:uFillTx/>
                <a:latin typeface="Circle" panose="020B0703020102020204" pitchFamily="34" charset="0"/>
                <a:ea typeface="华康少女文字W5(P)" panose="040F0500000000000000" pitchFamily="82" charset="-122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A0E8"/>
                </a:solidFill>
                <a:effectLst/>
                <a:uLnTx/>
                <a:uFillTx/>
                <a:latin typeface="Circle" panose="020B0703020102020204" pitchFamily="34" charset="0"/>
                <a:ea typeface="华康少女文字W5(P)" panose="040F0500000000000000" pitchFamily="82" charset="-122"/>
              </a:rPr>
              <a:t>vui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A0E8"/>
                </a:solidFill>
                <a:effectLst/>
                <a:uLnTx/>
                <a:uFillTx/>
                <a:latin typeface="Circle" panose="020B0703020102020204" pitchFamily="34" charset="0"/>
                <a:ea typeface="华康少女文字W5(P)" panose="040F0500000000000000" pitchFamily="82" charset="-122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A0E8"/>
                </a:solidFill>
                <a:effectLst/>
                <a:uLnTx/>
                <a:uFillTx/>
                <a:latin typeface="Circle" panose="020B0703020102020204" pitchFamily="34" charset="0"/>
                <a:ea typeface="华康少女文字W5(P)" panose="040F0500000000000000" pitchFamily="82" charset="-122"/>
              </a:rPr>
              <a:t>chơi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A0E8"/>
              </a:solidFill>
              <a:effectLst/>
              <a:uLnTx/>
              <a:uFillTx/>
              <a:latin typeface="Circle" panose="020B0703020102020204" pitchFamily="34" charset="0"/>
              <a:ea typeface="华康少女文字W5(P)" panose="040F05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482DD-A277-41B0-9A4C-D4B9266E2182}"/>
              </a:ext>
            </a:extLst>
          </p:cNvPr>
          <p:cNvSpPr txBox="1"/>
          <p:nvPr/>
        </p:nvSpPr>
        <p:spPr>
          <a:xfrm>
            <a:off x="647077" y="1261806"/>
            <a:ext cx="60935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3200" dirty="0"/>
          </a:p>
          <a:p>
            <a:r>
              <a:rPr lang="vi-VN" sz="3200" dirty="0"/>
              <a:t>Ngày đẹp lắm bạn ơi </a:t>
            </a:r>
          </a:p>
          <a:p>
            <a:r>
              <a:rPr lang="vi-VN" sz="3200" dirty="0"/>
              <a:t>Nắng vàng trải khắp nơi</a:t>
            </a:r>
          </a:p>
          <a:p>
            <a:r>
              <a:rPr lang="vi-VN" sz="3200" dirty="0"/>
              <a:t>Chim ca trong bóng lá</a:t>
            </a:r>
          </a:p>
          <a:p>
            <a:r>
              <a:rPr lang="vi-VN" sz="3200" dirty="0"/>
              <a:t>Ra sân ta cùng chơi.</a:t>
            </a:r>
          </a:p>
          <a:p>
            <a:endParaRPr lang="vi-VN" sz="3200" dirty="0"/>
          </a:p>
          <a:p>
            <a:r>
              <a:rPr lang="vi-VN" sz="3200" dirty="0"/>
              <a:t>Quả cầu giấy xanh xanh</a:t>
            </a:r>
          </a:p>
          <a:p>
            <a:r>
              <a:rPr lang="vi-VN" sz="3200" dirty="0"/>
              <a:t>Qua chân tôi</a:t>
            </a:r>
            <a:r>
              <a:rPr lang="en-US" sz="3200" dirty="0"/>
              <a:t>,</a:t>
            </a:r>
            <a:r>
              <a:rPr lang="vi-VN" sz="3200" dirty="0"/>
              <a:t> chân anh</a:t>
            </a:r>
          </a:p>
          <a:p>
            <a:r>
              <a:rPr lang="vi-VN" sz="3200" dirty="0"/>
              <a:t>Bay lên rồi lộn xuống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vi-VN" sz="3200" dirty="0"/>
              <a:t>ng vòng quanh quanh</a:t>
            </a:r>
            <a:r>
              <a:rPr lang="en-US" sz="3200" dirty="0"/>
              <a:t>.</a:t>
            </a:r>
            <a:endParaRPr lang="vi-VN" dirty="0"/>
          </a:p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7A7CD-50B8-45BE-8634-36BF358BC8A0}"/>
              </a:ext>
            </a:extLst>
          </p:cNvPr>
          <p:cNvSpPr txBox="1"/>
          <p:nvPr/>
        </p:nvSpPr>
        <p:spPr>
          <a:xfrm>
            <a:off x="6740577" y="1508027"/>
            <a:ext cx="60935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sz="3200" dirty="0"/>
              <a:t>Anh nhìn cho tinh mắt</a:t>
            </a:r>
          </a:p>
          <a:p>
            <a:r>
              <a:rPr lang="vi-VN" sz="3200" dirty="0"/>
              <a:t>Tôi đá thật dẻo chân</a:t>
            </a:r>
          </a:p>
          <a:p>
            <a:r>
              <a:rPr lang="vi-VN" sz="3200" dirty="0"/>
              <a:t>Cho cầu bay trên sân</a:t>
            </a:r>
          </a:p>
          <a:p>
            <a:r>
              <a:rPr lang="vi-VN" sz="3200" dirty="0"/>
              <a:t>Đừng để rơi xuống đất.</a:t>
            </a:r>
          </a:p>
          <a:p>
            <a:endParaRPr lang="vi-VN" sz="3200" dirty="0"/>
          </a:p>
          <a:p>
            <a:r>
              <a:rPr lang="vi-VN" sz="3200" dirty="0"/>
              <a:t>Trong nắng vàng tươi mát</a:t>
            </a:r>
          </a:p>
          <a:p>
            <a:r>
              <a:rPr lang="vi-VN" sz="3200" dirty="0"/>
              <a:t>Cùng chơi cho khỏe người</a:t>
            </a:r>
          </a:p>
          <a:p>
            <a:r>
              <a:rPr lang="vi-VN" sz="3200" dirty="0"/>
              <a:t>Tiếng cười xen tiếng hát</a:t>
            </a:r>
          </a:p>
          <a:p>
            <a:r>
              <a:rPr lang="vi-VN" sz="3200" dirty="0"/>
              <a:t>Chơi vui, học càng vui.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EFC8B-9715-4B8F-9A12-1BB8746359F9}"/>
              </a:ext>
            </a:extLst>
          </p:cNvPr>
          <p:cNvSpPr txBox="1"/>
          <p:nvPr/>
        </p:nvSpPr>
        <p:spPr>
          <a:xfrm>
            <a:off x="2233534" y="362478"/>
            <a:ext cx="721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Cùng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vui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chơi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73FDBE-1D42-4A0F-9E9E-8B18E87ED71E}"/>
              </a:ext>
            </a:extLst>
          </p:cNvPr>
          <p:cNvCxnSpPr/>
          <p:nvPr/>
        </p:nvCxnSpPr>
        <p:spPr>
          <a:xfrm>
            <a:off x="6315855" y="1857262"/>
            <a:ext cx="0" cy="445207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1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239" y="3479773"/>
            <a:ext cx="181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EA550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50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rải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EA550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EA550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khắp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EA550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EA550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nơi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A550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667" y="3397202"/>
            <a:ext cx="126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A50A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0A7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ộn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50A7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0A7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xuống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A50A7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1942" y="3321756"/>
            <a:ext cx="1362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00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4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uanh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994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4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4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4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41590" y="3429000"/>
            <a:ext cx="10246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E400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ẻo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chân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66628" y="2968565"/>
            <a:ext cx="1811383" cy="1811383"/>
          </a:xfrm>
          <a:prstGeom prst="ellipse">
            <a:avLst/>
          </a:prstGeom>
          <a:noFill/>
          <a:ln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27158" y="2968565"/>
            <a:ext cx="1811383" cy="1811383"/>
          </a:xfrm>
          <a:prstGeom prst="ellipse">
            <a:avLst/>
          </a:prstGeom>
          <a:noFill/>
          <a:ln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87688" y="2968565"/>
            <a:ext cx="1811383" cy="1811383"/>
          </a:xfrm>
          <a:prstGeom prst="ellipse">
            <a:avLst/>
          </a:prstGeom>
          <a:noFill/>
          <a:ln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848219" y="2968565"/>
            <a:ext cx="1811383" cy="1811383"/>
          </a:xfrm>
          <a:prstGeom prst="ellipse">
            <a:avLst/>
          </a:prstGeom>
          <a:noFill/>
          <a:ln>
            <a:solidFill>
              <a:srgbClr val="E400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85DA5-589D-47BA-8CB6-D52A8170E30F}"/>
              </a:ext>
            </a:extLst>
          </p:cNvPr>
          <p:cNvSpPr txBox="1"/>
          <p:nvPr/>
        </p:nvSpPr>
        <p:spPr>
          <a:xfrm>
            <a:off x="2875022" y="1199213"/>
            <a:ext cx="597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đọc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từ</a:t>
            </a:r>
            <a:endParaRPr lang="en-US" sz="5400" b="1" dirty="0">
              <a:solidFill>
                <a:srgbClr val="002060"/>
              </a:solidFill>
              <a:latin typeface="Circle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6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F7C616-8CD2-4F5A-A222-0B923FEC9061}"/>
              </a:ext>
            </a:extLst>
          </p:cNvPr>
          <p:cNvSpPr txBox="1"/>
          <p:nvPr/>
        </p:nvSpPr>
        <p:spPr>
          <a:xfrm>
            <a:off x="3540179" y="1336757"/>
            <a:ext cx="60935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3200" dirty="0"/>
          </a:p>
          <a:p>
            <a:r>
              <a:rPr lang="vi-VN" sz="3200" dirty="0"/>
              <a:t>Ngày đẹp lắm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vi-VN" sz="3200" dirty="0"/>
              <a:t>bạn ơi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dirty="0"/>
              <a:t>Nắng vàng trải khắp nơi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dirty="0"/>
              <a:t>Chim ca trong bóng lá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dirty="0"/>
              <a:t>Ra sân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vi-VN" sz="3200" dirty="0"/>
              <a:t>ta cùng chơi.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//</a:t>
            </a:r>
            <a:endParaRPr lang="vi-VN" sz="3200" b="1" dirty="0">
              <a:solidFill>
                <a:srgbClr val="FF0000"/>
              </a:solidFill>
            </a:endParaRPr>
          </a:p>
          <a:p>
            <a:endParaRPr lang="vi-VN" sz="3200" dirty="0"/>
          </a:p>
          <a:p>
            <a:r>
              <a:rPr lang="vi-VN" sz="3200" dirty="0"/>
              <a:t>Quả cầu giấy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vi-VN" sz="3200" dirty="0"/>
              <a:t>xanh xanh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dirty="0"/>
              <a:t>Qua chân tôi</a:t>
            </a:r>
            <a:r>
              <a:rPr lang="en-US" sz="3200" dirty="0"/>
              <a:t>,</a:t>
            </a:r>
            <a:r>
              <a:rPr lang="vi-VN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vi-VN" sz="3200" dirty="0"/>
              <a:t>chân anh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dirty="0"/>
              <a:t>Bay lên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vi-VN" sz="3200" dirty="0"/>
              <a:t>rồi lộn xuống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/>
              <a:t>ừng vòng quanh quanh</a:t>
            </a:r>
            <a:r>
              <a:rPr lang="en-US" sz="3200" dirty="0"/>
              <a:t>. </a:t>
            </a:r>
            <a:r>
              <a:rPr lang="en-US" sz="3200" b="1" dirty="0">
                <a:solidFill>
                  <a:srgbClr val="FF0000"/>
                </a:solidFill>
              </a:rPr>
              <a:t>//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06589-9025-4ED1-91D8-620FFF7F2351}"/>
              </a:ext>
            </a:extLst>
          </p:cNvPr>
          <p:cNvSpPr txBox="1"/>
          <p:nvPr/>
        </p:nvSpPr>
        <p:spPr>
          <a:xfrm>
            <a:off x="3109401" y="524656"/>
            <a:ext cx="597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  <a:ea typeface="微软雅黑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  <a:ea typeface="微软雅黑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  <a:ea typeface="微软雅黑"/>
              </a:rPr>
              <a:t>đọc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  <a:ea typeface="微软雅黑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  <a:ea typeface="微软雅黑"/>
              </a:rPr>
              <a:t>câu</a:t>
            </a:r>
            <a:endParaRPr lang="en-US" sz="5400" b="1" dirty="0">
              <a:solidFill>
                <a:srgbClr val="002060"/>
              </a:solidFill>
              <a:latin typeface="Circle" panose="020B07030201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2969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541F7-D33F-4C64-9825-E53A0BB18807}"/>
              </a:ext>
            </a:extLst>
          </p:cNvPr>
          <p:cNvSpPr txBox="1"/>
          <p:nvPr/>
        </p:nvSpPr>
        <p:spPr>
          <a:xfrm>
            <a:off x="3109401" y="524656"/>
            <a:ext cx="597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Giải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nghĩa</a:t>
            </a:r>
            <a:r>
              <a:rPr lang="en-US" sz="5400" b="1" dirty="0">
                <a:solidFill>
                  <a:srgbClr val="002060"/>
                </a:solidFill>
                <a:latin typeface="Circle" panose="020B07030201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ircle" panose="020B0703020102020204" pitchFamily="34" charset="0"/>
              </a:rPr>
              <a:t>từ</a:t>
            </a:r>
            <a:endParaRPr lang="en-US" sz="5400" b="1" dirty="0">
              <a:solidFill>
                <a:srgbClr val="002060"/>
              </a:solidFill>
              <a:latin typeface="Circle" panose="020B0703020102020204" pitchFamily="34" charset="0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B5616B08-1A6A-4CD3-A385-778C97CAD351}"/>
              </a:ext>
            </a:extLst>
          </p:cNvPr>
          <p:cNvSpPr txBox="1"/>
          <p:nvPr/>
        </p:nvSpPr>
        <p:spPr>
          <a:xfrm>
            <a:off x="238834" y="2617180"/>
            <a:ext cx="304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EA5506"/>
                </a:solidFill>
                <a:cs typeface="Arial" panose="020B0604020202020204" pitchFamily="34" charset="0"/>
              </a:rPr>
              <a:t>Quả</a:t>
            </a:r>
            <a:r>
              <a:rPr lang="en-US" altLang="zh-CN" sz="3200" b="1" dirty="0">
                <a:solidFill>
                  <a:srgbClr val="EA5506"/>
                </a:solidFill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EA5506"/>
                </a:solidFill>
                <a:cs typeface="Arial" panose="020B0604020202020204" pitchFamily="34" charset="0"/>
              </a:rPr>
              <a:t>cầu</a:t>
            </a:r>
            <a:r>
              <a:rPr lang="en-US" altLang="zh-CN" sz="3200" b="1" dirty="0">
                <a:solidFill>
                  <a:srgbClr val="EA5506"/>
                </a:solidFill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EA5506"/>
                </a:solidFill>
                <a:cs typeface="Arial" panose="020B0604020202020204" pitchFamily="34" charset="0"/>
              </a:rPr>
              <a:t>giấy</a:t>
            </a:r>
            <a:r>
              <a:rPr lang="en-US" altLang="zh-CN" sz="3200" b="1" dirty="0">
                <a:solidFill>
                  <a:srgbClr val="EA5506"/>
                </a:solidFill>
                <a:cs typeface="Arial" panose="020B0604020202020204" pitchFamily="34" charset="0"/>
              </a:rPr>
              <a:t>: </a:t>
            </a:r>
            <a:endParaRPr lang="zh-CN" altLang="en-US" sz="3200" b="1" dirty="0">
              <a:solidFill>
                <a:srgbClr val="EA5506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081ED-687C-400C-90DE-4422BFD06322}"/>
              </a:ext>
            </a:extLst>
          </p:cNvPr>
          <p:cNvSpPr txBox="1"/>
          <p:nvPr/>
        </p:nvSpPr>
        <p:spPr>
          <a:xfrm>
            <a:off x="3286594" y="2304160"/>
            <a:ext cx="850542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đồ chơi gồm một đế nhỏ hình tròn, trên mặt cắm lông chim hoặc một túm giấy mỏng, dùng để đá, chuyền qua chuyền lại cho nhau.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1791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846EF-3AAE-4519-B627-BADDCBE2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3" y="1287202"/>
            <a:ext cx="3925779" cy="40398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D204-1D31-4D16-A8F9-F273498C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98" y="1287202"/>
            <a:ext cx="3524250" cy="40398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E34FFB-9FD5-49D7-9E88-FBC85578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765" y="1287202"/>
            <a:ext cx="3327932" cy="40398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962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482DD-A277-41B0-9A4C-D4B9266E2182}"/>
              </a:ext>
            </a:extLst>
          </p:cNvPr>
          <p:cNvSpPr txBox="1"/>
          <p:nvPr/>
        </p:nvSpPr>
        <p:spPr>
          <a:xfrm>
            <a:off x="647077" y="1261806"/>
            <a:ext cx="60935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 đẹp lắm bạn ơi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Nắng vàng trải khắp nơi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Chim ca trong bóng lá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 sân ta cùng chơi.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Quả cầu giấy xanh xanh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 chân 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chân 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Bay lên rồi lộn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ừ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 vòng quanh 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7A7CD-50B8-45BE-8634-36BF358BC8A0}"/>
              </a:ext>
            </a:extLst>
          </p:cNvPr>
          <p:cNvSpPr txBox="1"/>
          <p:nvPr/>
        </p:nvSpPr>
        <p:spPr>
          <a:xfrm>
            <a:off x="6740577" y="1508027"/>
            <a:ext cx="60935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Anh nhìn cho tinh mắt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Tôi đá thật dẻo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cầu bay trên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Đừng để rơi xuống đất.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 nắng vàng tươi mát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chơi cho khỏe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Tiếng cười xen tiếng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 vui, học càng vui.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EFC8B-9715-4B8F-9A12-1BB8746359F9}"/>
              </a:ext>
            </a:extLst>
          </p:cNvPr>
          <p:cNvSpPr txBox="1"/>
          <p:nvPr/>
        </p:nvSpPr>
        <p:spPr>
          <a:xfrm>
            <a:off x="2233534" y="362478"/>
            <a:ext cx="721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Cùng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vui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chơi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73FDBE-1D42-4A0F-9E9E-8B18E87ED71E}"/>
              </a:ext>
            </a:extLst>
          </p:cNvPr>
          <p:cNvCxnSpPr/>
          <p:nvPr/>
        </p:nvCxnSpPr>
        <p:spPr>
          <a:xfrm>
            <a:off x="6315855" y="1857262"/>
            <a:ext cx="0" cy="445207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0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2588" y="2245904"/>
            <a:ext cx="7846828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olex girl" panose="020B0506030404030204" pitchFamily="34" charset="0"/>
                <a:ea typeface="汉仪夏日体W" panose="00020600040101010101" pitchFamily="18" charset="-122"/>
                <a:cs typeface="fiolex girl" panose="020B0506030404030204" pitchFamily="34" charset="0"/>
              </a:rPr>
              <a:t>Tìm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olex girl" panose="020B0506030404030204" pitchFamily="34" charset="0"/>
                <a:ea typeface="汉仪夏日体W" panose="00020600040101010101" pitchFamily="18" charset="-122"/>
                <a:cs typeface="fiolex girl" panose="020B0506030404030204" pitchFamily="34" charset="0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olex girl" panose="020B0506030404030204" pitchFamily="34" charset="0"/>
                <a:ea typeface="汉仪夏日体W" panose="00020600040101010101" pitchFamily="18" charset="-122"/>
                <a:cs typeface="fiolex girl" panose="020B0506030404030204" pitchFamily="34" charset="0"/>
              </a:rPr>
              <a:t>hiểu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olex girl" panose="020B0506030404030204" pitchFamily="34" charset="0"/>
                <a:ea typeface="汉仪夏日体W" panose="00020600040101010101" pitchFamily="18" charset="-122"/>
                <a:cs typeface="fiolex girl" panose="020B0506030404030204" pitchFamily="34" charset="0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iolex girl" panose="020B0506030404030204" pitchFamily="34" charset="0"/>
                <a:ea typeface="汉仪夏日体W" panose="00020600040101010101" pitchFamily="18" charset="-122"/>
                <a:cs typeface="fiolex girl" panose="020B0506030404030204" pitchFamily="34" charset="0"/>
              </a:rPr>
              <a:t>bài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iolex girl" panose="020B0506030404030204" pitchFamily="34" charset="0"/>
              <a:ea typeface="汉仪夏日体W" panose="00020600040101010101" pitchFamily="18" charset="-122"/>
              <a:cs typeface="fiolex girl" panose="020B05060304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437618" y="292511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601" y="4366294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8791753" y="319372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87" y="4462607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89074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28]]&gt;&lt;/FontSize&gt;&lt;Left&gt;&lt;![CDATA[85]]&gt;&lt;/Left&gt;&lt;Top&gt;&lt;![CDATA[129.625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Đá bóng]]&gt;&lt;/Text&gt;&lt;FontSize&gt;&lt;![CDATA[28]]&gt;&lt;/FontSize&gt;&lt;Left&gt;&lt;![CDATA[121]]&gt;&lt;/Left&gt;&lt;Top&gt;&lt;![CDATA[129.625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ID" val="10106"/>
  <p:tag name="MMPROD_TYPE" val="10023"/>
  <p:tag name="MMPROD_DATA" val="&lt;property id=&quot;10193&quot; value=&quot;A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165.25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ID" val="10107"/>
  <p:tag name="MMPROD_TYPE" val="10023"/>
  <p:tag name="MMPROD_DATA" val="&lt;property id=&quot;10193&quot; value=&quot;B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26.25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ID" val="10108"/>
  <p:tag name="MMPROD_TYPE" val="10023"/>
  <p:tag name="MMPROD_DATA" val="&lt;property id=&quot;10193&quot; value=&quot;C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48.75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ID" val="10109"/>
  <p:tag name="MMPROD_TYPE" val="10023"/>
  <p:tag name="MMPROD_DATA" val="&lt;property id=&quot;10193&quot; value=&quot;D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71.25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5"/>
  <p:tag name="MMPROD_ID" val="10110"/>
  <p:tag name="MMPROD_TYPE" val="10023"/>
  <p:tag name="MMPROD_DATA" val="&lt;property id=&quot;10193&quot; value=&quot;E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313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Các bạn chơi vui:]]&gt;&lt;/Text&gt;&lt;FontSize&gt;&lt;![CDATA[16]]&gt;&lt;/FontSize&gt;&lt;Left&gt;&lt;![CDATA[61]]&gt;&lt;/Left&gt;&lt;Top&gt;&lt;![CDATA[165.25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5"/>
  <p:tag name="MMPROD_SCALEOPERATION" val="3"/>
  <p:tag name="MMPROD_TEXTSHAPE" val="4015"/>
  <p:tag name="MMPROD_LASTVALUES" val="&lt;ChangeData&gt;&lt;Text&gt;&lt;![CDATA[E.]]&gt;&lt;/Text&gt;&lt;FontSize&gt;&lt;![CDATA[16]]&gt;&lt;/FontSize&gt;&lt;Left&gt;&lt;![CDATA[379.5]]&gt;&lt;/Left&gt;&lt;Top&gt;&lt;![CDATA[623.25]]&gt;&lt;/Top&gt;&lt;/ChangeDat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5"/>
  <p:tag name="MMPROD_LASTVALUES" val="&lt;ChangeData&gt;&lt;Text&gt;&lt;![CDATA[Các bạn đứng ngoài cổ vũ nhiệt tình cho các bạn chơi]]&gt;&lt;/Text&gt;&lt;FontSize&gt;&lt;![CDATA[16]]&gt;&lt;/FontSize&gt;&lt;Left&gt;&lt;![CDATA[404.375]]&gt;&lt;/Left&gt;&lt;Top&gt;&lt;![CDATA[623.25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29.625]]&gt;&lt;/Top&gt;&lt;/ChangeData&gt;"/>
  <p:tag name="MMPROD_ID" val="10095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096&quot;&gt;&lt;property id=&quot;10020&quot; value=&quot;9&quot;/&gt;&lt;property id=&quot;10102&quot; value=&quot;0&quot;/&gt;&lt;property id=&quot;10191&quot; value=&quot;-1&quot;/&gt;&lt;/object&gt;"/>
  <p:tag name="MMPROD_COLLECTIONCONTAINERID" val="10092"/>
  <p:tag name="MMPROD_PARENTID" val="10091"/>
  <p:tag name="MMPROD_ANSWERLETTER" val="A)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4"/>
  <p:tag name="MMPROD_SCALEOPERATION" val="3"/>
  <p:tag name="MMPROD_TEXTSHAPE" val="4014"/>
  <p:tag name="MMPROD_LASTVALUES" val="&lt;ChangeData&gt;&lt;Text&gt;&lt;![CDATA[D.]]&gt;&lt;/Text&gt;&lt;FontSize&gt;&lt;![CDATA[16]]&gt;&lt;/FontSize&gt;&lt;Left&gt;&lt;![CDATA[379.5]]&gt;&lt;/Left&gt;&lt;Top&gt;&lt;![CDATA[475.125]]&gt;&lt;/Top&gt;&lt;/ChangeData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4"/>
  <p:tag name="MMPROD_LASTVALUES" val="&lt;ChangeData&gt;&lt;Text&gt;&lt;![CDATA[Bạn đỡ thì nhìn cho tinh mắt để cầu không bị rơi xuống sân]]&gt;&lt;/Text&gt;&lt;FontSize&gt;&lt;![CDATA[16]]&gt;&lt;/FontSize&gt;&lt;Left&gt;&lt;![CDATA[405.5]]&gt;&lt;/Left&gt;&lt;Top&gt;&lt;![CDATA[475.125]]&gt;&lt;/Top&gt;&lt;/ChangeDat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3"/>
  <p:tag name="MMPROD_SCALEOPERATION" val="3"/>
  <p:tag name="MMPROD_TEXTSHAPE" val="4013"/>
  <p:tag name="MMPROD_LASTVALUES" val="&lt;ChangeData&gt;&lt;Text&gt;&lt;![CDATA[C.]]&gt;&lt;/Text&gt;&lt;FontSize&gt;&lt;![CDATA[16]]&gt;&lt;/FontSize&gt;&lt;Left&gt;&lt;![CDATA[379.5]]&gt;&lt;/Left&gt;&lt;Top&gt;&lt;![CDATA[394.25]]&gt;&lt;/Top&gt;&lt;/ChangeData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3"/>
  <p:tag name="MMPROD_LASTVALUES" val="&lt;ChangeData&gt;&lt;Text&gt;&lt;![CDATA[Bạn đá thì thật dẻo chân]]&gt;&lt;/Text&gt;&lt;FontSize&gt;&lt;![CDATA[16]]&gt;&lt;/FontSize&gt;&lt;Left&gt;&lt;![CDATA[405.5]]&gt;&lt;/Left&gt;&lt;Top&gt;&lt;![CDATA[394.25]]&gt;&lt;/Top&gt;&lt;/ChangeData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2"/>
  <p:tag name="MMPROD_SCALEOPERATION" val="3"/>
  <p:tag name="MMPROD_TEXTSHAPE" val="4012"/>
  <p:tag name="MMPROD_LASTVALUES" val="&lt;ChangeData&gt;&lt;Text&gt;&lt;![CDATA[B.]]&gt;&lt;/Text&gt;&lt;FontSize&gt;&lt;![CDATA[16]]&gt;&lt;/FontSize&gt;&lt;Left&gt;&lt;![CDATA[379.5]]&gt;&lt;/Left&gt;&lt;Top&gt;&lt;![CDATA[313.375]]&gt;&lt;/Top&gt;&lt;/ChangeData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2"/>
  <p:tag name="MMPROD_LASTVALUES" val="&lt;ChangeData&gt;&lt;Text&gt;&lt;![CDATA[Vừa chơi vừa cười đùa vui vẻ.]]&gt;&lt;/Text&gt;&lt;FontSize&gt;&lt;![CDATA[16]]&gt;&lt;/FontSize&gt;&lt;Left&gt;&lt;![CDATA[404.375]]&gt;&lt;/Left&gt;&lt;Top&gt;&lt;![CDATA[313.375]]&gt;&lt;/Top&gt;&lt;/ChangeData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1"/>
  <p:tag name="MMPROD_SCALEOPERATION" val="3"/>
  <p:tag name="MMPROD_TEXTSHAPE" val="4011"/>
  <p:tag name="MMPROD_LASTVALUES" val="&lt;ChangeData&gt;&lt;Text&gt;&lt;![CDATA[A.]]&gt;&lt;/Text&gt;&lt;FontSize&gt;&lt;![CDATA[16]]&gt;&lt;/FontSize&gt;&lt;Left&gt;&lt;![CDATA[379.5]]&gt;&lt;/Left&gt;&lt;Top&gt;&lt;![CDATA[165.25]]&gt;&lt;/Top&gt;&lt;/ChangeData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1"/>
  <p:tag name="MMPROD_LASTVALUES" val="&lt;ChangeData&gt;&lt;Text&gt;&lt;![CDATA[quả cầu bay lên bay xuống đi từng vòng từ chân bạn này sang chân bạn kia]]&gt;&lt;/Text&gt;&lt;FontSize&gt;&lt;![CDATA[16]]&gt;&lt;/FontSize&gt;&lt;Left&gt;&lt;![CDATA[404.375]]&gt;&lt;/Left&gt;&lt;Top&gt;&lt;![CDATA[165.25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ID" val="10106"/>
  <p:tag name="MMPROD_TYPE" val="10023"/>
  <p:tag name="MMPROD_DATA" val="&lt;property id=&quot;10193&quot; value=&quot;A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165.25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ID" val="10107"/>
  <p:tag name="MMPROD_TYPE" val="10023"/>
  <p:tag name="MMPROD_DATA" val="&lt;property id=&quot;10193&quot; value=&quot;B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26.25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6.875]]&gt;&lt;/Top&gt;&lt;/ChangeData&gt;"/>
  <p:tag name="MMPROD_ID" val="1009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98&quot;&gt;&lt;property id=&quot;10020&quot; value=&quot;9&quot;/&gt;&lt;property id=&quot;10102&quot; value=&quot;0&quot;/&gt;&lt;property id=&quot;10191&quot; value=&quot;-1&quot;/&gt;&lt;/object&gt;"/>
  <p:tag name="MMPROD_COLLECTIONCONTAINERID" val="10092"/>
  <p:tag name="MMPROD_PARENTID" val="10091"/>
  <p:tag name="MMPROD_ANSWERLETTER" val="B)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ID" val="10108"/>
  <p:tag name="MMPROD_TYPE" val="10023"/>
  <p:tag name="MMPROD_DATA" val="&lt;property id=&quot;10193&quot; value=&quot;C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48.75]]&gt;&lt;/Top&gt;&lt;/ChangeData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ID" val="10109"/>
  <p:tag name="MMPROD_TYPE" val="10023"/>
  <p:tag name="MMPROD_DATA" val="&lt;property id=&quot;10193&quot; value=&quot;D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271.25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5"/>
  <p:tag name="MMPROD_ID" val="10110"/>
  <p:tag name="MMPROD_TYPE" val="10023"/>
  <p:tag name="MMPROD_DATA" val="&lt;property id=&quot;10193&quot; value=&quot;E&quot;/&gt;&lt;property id=&quot;10199&quot; value=&quot;0&quot;/&gt;"/>
  <p:tag name="MMPROD_COLLECTIONCONTAINERID" val="10102"/>
  <p:tag name="MMPROD_PARENTID" val="10101"/>
  <p:tag name="MMPROD_LASTVALUES" val="&lt;ChangeData&gt;&lt;Left&gt;&lt;![CDATA[379.5]]&gt;&lt;/Left&gt;&lt;Top&gt;&lt;![CDATA[313]]&gt;&lt;/Top&gt;&lt;/ChangeData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5"/>
  <p:tag name="MMPROD_LASTVALUES" val="&lt;ChangeData&gt;&lt;Text&gt;&lt;![CDATA[Các bạn chơi khéo léo:]]&gt;&lt;/Text&gt;&lt;FontSize&gt;&lt;![CDATA[16]]&gt;&lt;/FontSize&gt;&lt;Left&gt;&lt;![CDATA[61]]&gt;&lt;/Left&gt;&lt;Top&gt;&lt;![CDATA[283.75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5"/>
  <p:tag name="MMPROD_SCALEOPERATION" val="3"/>
  <p:tag name="MMPROD_TEXTSHAPE" val="4015"/>
  <p:tag name="MMPROD_LASTVALUES" val="&lt;ChangeData&gt;&lt;Text&gt;&lt;![CDATA[E.]]&gt;&lt;/Text&gt;&lt;FontSize&gt;&lt;![CDATA[16]]&gt;&lt;/FontSize&gt;&lt;Left&gt;&lt;![CDATA[379.5]]&gt;&lt;/Left&gt;&lt;Top&gt;&lt;![CDATA[623.25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5"/>
  <p:tag name="MMPROD_LASTVALUES" val="&lt;ChangeData&gt;&lt;Text&gt;&lt;![CDATA[Các bạn đứng ngoài cổ vũ nhiệt tình cho các bạn chơi]]&gt;&lt;/Text&gt;&lt;FontSize&gt;&lt;![CDATA[16]]&gt;&lt;/FontSize&gt;&lt;Left&gt;&lt;![CDATA[404.375]]&gt;&lt;/Left&gt;&lt;Top&gt;&lt;![CDATA[623.25]]&gt;&lt;/Top&gt;&lt;/ChangeData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4"/>
  <p:tag name="MMPROD_SCALEOPERATION" val="3"/>
  <p:tag name="MMPROD_TEXTSHAPE" val="4014"/>
  <p:tag name="MMPROD_LASTVALUES" val="&lt;ChangeData&gt;&lt;Text&gt;&lt;![CDATA[D.]]&gt;&lt;/Text&gt;&lt;FontSize&gt;&lt;![CDATA[16]]&gt;&lt;/FontSize&gt;&lt;Left&gt;&lt;![CDATA[379.5]]&gt;&lt;/Left&gt;&lt;Top&gt;&lt;![CDATA[475.125]]&gt;&lt;/Top&gt;&lt;/ChangeData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4"/>
  <p:tag name="MMPROD_LASTVALUES" val="&lt;ChangeData&gt;&lt;Text&gt;&lt;![CDATA[Bạn đỡ thì nhìn cho tinh mắt để cầu không bị rơi xuống sân]]&gt;&lt;/Text&gt;&lt;FontSize&gt;&lt;![CDATA[16]]&gt;&lt;/FontSize&gt;&lt;Left&gt;&lt;![CDATA[405.5]]&gt;&lt;/Left&gt;&lt;Top&gt;&lt;![CDATA[475.125]]&gt;&lt;/Top&gt;&lt;/ChangeData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3"/>
  <p:tag name="MMPROD_SCALEOPERATION" val="3"/>
  <p:tag name="MMPROD_TEXTSHAPE" val="4013"/>
  <p:tag name="MMPROD_LASTVALUES" val="&lt;ChangeData&gt;&lt;Text&gt;&lt;![CDATA[C.]]&gt;&lt;/Text&gt;&lt;FontSize&gt;&lt;![CDATA[16]]&gt;&lt;/FontSize&gt;&lt;Left&gt;&lt;![CDATA[379.5]]&gt;&lt;/Left&gt;&lt;Top&gt;&lt;![CDATA[394.25]]&gt;&lt;/Top&gt;&lt;/ChangeData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3"/>
  <p:tag name="MMPROD_LASTVALUES" val="&lt;ChangeData&gt;&lt;Text&gt;&lt;![CDATA[Bạn đá thì thật dẻo chân]]&gt;&lt;/Text&gt;&lt;FontSize&gt;&lt;![CDATA[16]]&gt;&lt;/FontSize&gt;&lt;Left&gt;&lt;![CDATA[405.5]]&gt;&lt;/Left&gt;&lt;Top&gt;&lt;![CDATA[394.25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4.125]]&gt;&lt;/Top&gt;&lt;/ChangeData&gt;"/>
  <p:tag name="MMPROD_ID" val="10099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00&quot;&gt;&lt;property id=&quot;10020&quot; value=&quot;9&quot;/&gt;&lt;property id=&quot;10102&quot; value=&quot;0&quot;/&gt;&lt;property id=&quot;10191&quot; value=&quot;-1&quot;/&gt;&lt;/object&gt;"/>
  <p:tag name="MMPROD_COLLECTIONCONTAINERID" val="10092"/>
  <p:tag name="MMPROD_PARENTID" val="10091"/>
  <p:tag name="MMPROD_ANSWERLETTER" val="C)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2"/>
  <p:tag name="MMPROD_SCALEOPERATION" val="3"/>
  <p:tag name="MMPROD_TEXTSHAPE" val="4012"/>
  <p:tag name="MMPROD_LASTVALUES" val="&lt;ChangeData&gt;&lt;Text&gt;&lt;![CDATA[B.]]&gt;&lt;/Text&gt;&lt;FontSize&gt;&lt;![CDATA[16]]&gt;&lt;/FontSize&gt;&lt;Left&gt;&lt;![CDATA[379.5]]&gt;&lt;/Left&gt;&lt;Top&gt;&lt;![CDATA[313.375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2"/>
  <p:tag name="MMPROD_LASTVALUES" val="&lt;ChangeData&gt;&lt;Text&gt;&lt;![CDATA[Vừa chơi vừa cười đùa vui vẻ.]]&gt;&lt;/Text&gt;&lt;FontSize&gt;&lt;![CDATA[16]]&gt;&lt;/FontSize&gt;&lt;Left&gt;&lt;![CDATA[404.375]]&gt;&lt;/Left&gt;&lt;Top&gt;&lt;![CDATA[313.375]]&gt;&lt;/Top&gt;&lt;/ChangeData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21"/>
  <p:tag name="MMPROD_SCALEOPERATION" val="3"/>
  <p:tag name="MMPROD_TEXTSHAPE" val="4011"/>
  <p:tag name="MMPROD_LASTVALUES" val="&lt;ChangeData&gt;&lt;Text&gt;&lt;![CDATA[A.]]&gt;&lt;/Text&gt;&lt;FontSize&gt;&lt;![CDATA[16]]&gt;&lt;/FontSize&gt;&lt;Left&gt;&lt;![CDATA[379.5]]&gt;&lt;/Left&gt;&lt;Top&gt;&lt;![CDATA[165.25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11"/>
  <p:tag name="MMPROD_LASTVALUES" val="&lt;ChangeData&gt;&lt;Text&gt;&lt;![CDATA[quả cầu bay lên bay xuống đi từng vòng từ chân bạn này sang chân bạn kia]]&gt;&lt;/Text&gt;&lt;FontSize&gt;&lt;![CDATA[16]]&gt;&lt;/FontSize&gt;&lt;Left&gt;&lt;![CDATA[404.375]]&gt;&lt;/Left&gt;&lt;Top&gt;&lt;![CDATA[165.25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Đá cầu]]&gt;&lt;/Text&gt;&lt;FontSize&gt;&lt;![CDATA[28]]&gt;&lt;/FontSize&gt;&lt;Left&gt;&lt;![CDATA[122]]&gt;&lt;/Left&gt;&lt;Top&gt;&lt;![CDATA[224.125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28]]&gt;&lt;/FontSize&gt;&lt;Left&gt;&lt;![CDATA[85]]&gt;&lt;/Left&gt;&lt;Top&gt;&lt;![CDATA[224.125]]&gt;&lt;/Top&gt;&lt;/ChangeDat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Đá cầu]]&gt;&lt;/Text&gt;&lt;FontSize&gt;&lt;![CDATA[28]]&gt;&lt;/FontSize&gt;&lt;Left&gt;&lt;![CDATA[122]]&gt;&lt;/Left&gt;&lt;Top&gt;&lt;![CDATA[224.125]]&gt;&lt;/Top&gt;&lt;/ChangeDat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75]]&gt;&lt;/Top&gt;&lt;/ChangeDat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Nhảy dây]]&gt;&lt;/Text&gt;&lt;FontSize&gt;&lt;![CDATA[28]]&gt;&lt;/FontSize&gt;&lt;Left&gt;&lt;![CDATA[121]]&gt;&lt;/Left&gt;&lt;Top&gt;&lt;![CDATA[176.875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84C33"/>
      </a:accent1>
      <a:accent2>
        <a:srgbClr val="4A9143"/>
      </a:accent2>
      <a:accent3>
        <a:srgbClr val="B22B27"/>
      </a:accent3>
      <a:accent4>
        <a:srgbClr val="01596F"/>
      </a:accent4>
      <a:accent5>
        <a:srgbClr val="E7E2DC"/>
      </a:accent5>
      <a:accent6>
        <a:srgbClr val="071D2B"/>
      </a:accent6>
      <a:hlink>
        <a:srgbClr val="0563C1"/>
      </a:hlink>
      <a:folHlink>
        <a:srgbClr val="954F72"/>
      </a:folHlink>
    </a:clrScheme>
    <a:fontScheme name="自定义 2">
      <a:majorFont>
        <a:latin typeface="Berlin Sans FB"/>
        <a:ea typeface="方正少儿简体"/>
        <a:cs typeface=""/>
      </a:majorFont>
      <a:minorFont>
        <a:latin typeface="Magneto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4493E61D-F3AB-44B5-A0F8-2D32984EDA4F}" vid="{A9F3615D-61D3-4EA0-B17A-C1C2DB8900A9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D369BB-BB54-4033-89F9-BADC8BDD8BBF}"/>
</file>

<file path=customXml/itemProps2.xml><?xml version="1.0" encoding="utf-8"?>
<ds:datastoreItem xmlns:ds="http://schemas.openxmlformats.org/officeDocument/2006/customXml" ds:itemID="{618A11DD-4B0E-4920-B7A7-3FFE8F5BBC2B}"/>
</file>

<file path=customXml/itemProps3.xml><?xml version="1.0" encoding="utf-8"?>
<ds:datastoreItem xmlns:ds="http://schemas.openxmlformats.org/officeDocument/2006/customXml" ds:itemID="{9DA7775A-CE6D-420A-864E-67119B311CFE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786</Words>
  <Application>Microsoft Office PowerPoint</Application>
  <PresentationFormat>Widescreen</PresentationFormat>
  <Paragraphs>122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Circle</vt:lpstr>
      <vt:lpstr>fiolex girl</vt:lpstr>
      <vt:lpstr>Snap ITC</vt:lpstr>
      <vt:lpstr>Times New Roman</vt:lpstr>
      <vt:lpstr>Office Theme</vt:lpstr>
      <vt:lpstr>自定义设计方案</vt:lpstr>
      <vt:lpstr>默认设计模板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Hạnh</dc:creator>
  <cp:lastModifiedBy>Ngô Thị Hạnh</cp:lastModifiedBy>
  <cp:revision>25</cp:revision>
  <dcterms:created xsi:type="dcterms:W3CDTF">2022-02-13T08:31:23Z</dcterms:created>
  <dcterms:modified xsi:type="dcterms:W3CDTF">2022-03-19T08:19:38Z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