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1.xml" ContentType="application/vnd.openxmlformats-officedocument.presentationml.notesSlide+xml"/>
  <Override PartName="/ppt/notesSlides/notesSlide28.xml" ContentType="application/vnd.openxmlformats-officedocument.presentationml.notesSlide+xml"/>
  <Override PartName="/ppt/notesSlides/notesSlide12.xml" ContentType="application/vnd.openxmlformats-officedocument.presentationml.notesSlide+xml"/>
  <Override PartName="/ppt/slideLayouts/slideLayout11.xml" ContentType="application/vnd.openxmlformats-officedocument.presentationml.slideLayout+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270" r:id="rId2"/>
    <p:sldId id="272" r:id="rId3"/>
    <p:sldId id="276" r:id="rId4"/>
    <p:sldId id="294" r:id="rId5"/>
    <p:sldId id="277" r:id="rId6"/>
    <p:sldId id="295" r:id="rId7"/>
    <p:sldId id="278" r:id="rId8"/>
    <p:sldId id="271" r:id="rId9"/>
    <p:sldId id="279" r:id="rId10"/>
    <p:sldId id="299" r:id="rId11"/>
    <p:sldId id="320" r:id="rId12"/>
    <p:sldId id="296" r:id="rId13"/>
    <p:sldId id="301" r:id="rId14"/>
    <p:sldId id="321" r:id="rId15"/>
    <p:sldId id="297" r:id="rId16"/>
    <p:sldId id="298" r:id="rId17"/>
    <p:sldId id="302" r:id="rId18"/>
    <p:sldId id="303" r:id="rId19"/>
    <p:sldId id="300" r:id="rId20"/>
    <p:sldId id="319" r:id="rId21"/>
    <p:sldId id="304" r:id="rId22"/>
    <p:sldId id="274" r:id="rId23"/>
    <p:sldId id="282" r:id="rId24"/>
    <p:sldId id="306" r:id="rId25"/>
    <p:sldId id="307" r:id="rId26"/>
    <p:sldId id="305" r:id="rId27"/>
    <p:sldId id="280" r:id="rId28"/>
    <p:sldId id="314" r:id="rId29"/>
    <p:sldId id="287" r:id="rId30"/>
  </p:sldIdLst>
  <p:sldSz cx="12192000" cy="6858000"/>
  <p:notesSz cx="6858000" cy="9144000"/>
  <p:embeddedFontLst>
    <p:embeddedFont>
      <p:font typeface="#9Slide03 Arima Madurai Black" panose="020B0604020202020204" charset="0"/>
      <p:bold r:id="rId33"/>
    </p:embeddedFont>
    <p:embeddedFont>
      <p:font typeface="#9Slide03 BoosterNextFYBlack" panose="020B0604020202020204" charset="0"/>
      <p:regular r:id="rId34"/>
    </p:embeddedFont>
    <p:embeddedFont>
      <p:font typeface="#9Slide03 IcielPanton Black" panose="020B0604020202020204" charset="0"/>
      <p:bold r:id="rId35"/>
    </p:embeddedFont>
    <p:embeddedFont>
      <p:font typeface="#9Slide03 Open Sans" panose="020B0604020202020204" charset="0"/>
      <p:regular r:id="rId36"/>
    </p:embeddedFont>
    <p:embeddedFont>
      <p:font typeface="#9Slide03 Open Sans ExtraBold" panose="020B0604020202020204" charset="0"/>
      <p:bold r:id="rId37"/>
    </p:embeddedFont>
    <p:embeddedFont>
      <p:font typeface="#9Slide04 Chonburi" panose="020B0604020202020204" charset="-34"/>
      <p:regular r:id="rId38"/>
    </p:embeddedFont>
    <p:embeddedFont>
      <p:font typeface="#9Slide05 FS Blonde Script" panose="020B0604020202020204" charset="0"/>
      <p:italic r:id="rId39"/>
    </p:embeddedFont>
    <p:embeddedFont>
      <p:font typeface="Aharoni" panose="02010803020104030203" pitchFamily="2" charset="-79"/>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HP001 4 hàng" panose="020B0603050302020204" pitchFamily="34" charset="0"/>
      <p:regular r:id="rId47"/>
      <p:bold r:id="rId48"/>
    </p:embeddedFont>
    <p:embeddedFont>
      <p:font typeface="Merriweather Black" panose="00000A00000000000000" pitchFamily="2" charset="0"/>
      <p:bold r:id="rId49"/>
      <p:boldItalic r:id="rId50"/>
    </p:embeddedFont>
    <p:embeddedFont>
      <p:font typeface="STXihei" panose="02010600040101010101" pitchFamily="2" charset="-122"/>
      <p:regular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60"/>
  </p:normalViewPr>
  <p:slideViewPr>
    <p:cSldViewPr snapToGrid="0">
      <p:cViewPr varScale="1">
        <p:scale>
          <a:sx n="72" d="100"/>
          <a:sy n="72" d="100"/>
        </p:scale>
        <p:origin x="636" y="78"/>
      </p:cViewPr>
      <p:guideLst/>
    </p:cSldViewPr>
  </p:slideViewPr>
  <p:notesTextViewPr>
    <p:cViewPr>
      <p:scale>
        <a:sx n="1" d="1"/>
        <a:sy n="1" d="1"/>
      </p:scale>
      <p:origin x="0" y="0"/>
    </p:cViewPr>
  </p:notesTextViewPr>
  <p:sorterViewPr>
    <p:cViewPr>
      <p:scale>
        <a:sx n="97" d="100"/>
        <a:sy n="97" d="100"/>
      </p:scale>
      <p:origin x="0" y="-59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2022/3/19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36620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259625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66840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15116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753734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935519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246615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571550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406106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428796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a:p>
        </p:txBody>
      </p:sp>
    </p:spTree>
    <p:extLst>
      <p:ext uri="{BB962C8B-B14F-4D97-AF65-F5344CB8AC3E}">
        <p14:creationId xmlns:p14="http://schemas.microsoft.com/office/powerpoint/2010/main" val="1481422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0014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3088229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11</a:t>
            </a:r>
            <a:endParaRPr lang="zh-CN" altLang="en-US"/>
          </a:p>
        </p:txBody>
      </p:sp>
    </p:spTree>
    <p:extLst>
      <p:ext uri="{BB962C8B-B14F-4D97-AF65-F5344CB8AC3E}">
        <p14:creationId xmlns:p14="http://schemas.microsoft.com/office/powerpoint/2010/main" val="353412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716798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1112029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185344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93740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9</a:t>
            </a:r>
            <a:endParaRPr lang="zh-CN" altLang="en-US"/>
          </a:p>
        </p:txBody>
      </p:sp>
    </p:spTree>
    <p:extLst>
      <p:ext uri="{BB962C8B-B14F-4D97-AF65-F5344CB8AC3E}">
        <p14:creationId xmlns:p14="http://schemas.microsoft.com/office/powerpoint/2010/main" val="1432729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15</a:t>
            </a:r>
            <a:endParaRPr lang="zh-CN" altLang="en-US"/>
          </a:p>
        </p:txBody>
      </p:sp>
    </p:spTree>
    <p:extLst>
      <p:ext uri="{BB962C8B-B14F-4D97-AF65-F5344CB8AC3E}">
        <p14:creationId xmlns:p14="http://schemas.microsoft.com/office/powerpoint/2010/main" val="4290336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18</a:t>
            </a:r>
            <a:endParaRPr lang="zh-CN" altLang="en-US"/>
          </a:p>
        </p:txBody>
      </p:sp>
    </p:spTree>
    <p:extLst>
      <p:ext uri="{BB962C8B-B14F-4D97-AF65-F5344CB8AC3E}">
        <p14:creationId xmlns:p14="http://schemas.microsoft.com/office/powerpoint/2010/main" val="251981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36620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1397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5227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a:p>
        </p:txBody>
      </p:sp>
    </p:spTree>
    <p:extLst>
      <p:ext uri="{BB962C8B-B14F-4D97-AF65-F5344CB8AC3E}">
        <p14:creationId xmlns:p14="http://schemas.microsoft.com/office/powerpoint/2010/main" val="107735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2840754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4146567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138519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2019/5/29</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9.emf"/><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29.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9.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8.emf"/><Relationship Id="rId5" Type="http://schemas.openxmlformats.org/officeDocument/2006/relationships/image" Target="../media/image3.emf"/><Relationship Id="rId10" Type="http://schemas.openxmlformats.org/officeDocument/2006/relationships/image" Target="../media/image7.png"/><Relationship Id="rId4" Type="http://schemas.openxmlformats.org/officeDocument/2006/relationships/image" Target="../media/image2.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9.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7.png"/><Relationship Id="rId5" Type="http://schemas.openxmlformats.org/officeDocument/2006/relationships/image" Target="../media/image3.emf"/><Relationship Id="rId10" Type="http://schemas.openxmlformats.org/officeDocument/2006/relationships/image" Target="../media/image11.emf"/><Relationship Id="rId4" Type="http://schemas.openxmlformats.org/officeDocument/2006/relationships/image" Target="../media/image2.emf"/><Relationship Id="rId9"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sp>
        <p:nvSpPr>
          <p:cNvPr id="33" name="文本框 32"/>
          <p:cNvSpPr txBox="1"/>
          <p:nvPr/>
        </p:nvSpPr>
        <p:spPr>
          <a:xfrm>
            <a:off x="1598447" y="913563"/>
            <a:ext cx="8753539"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Cuộc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chạy</a:t>
            </a: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đua</a:t>
            </a: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trong</a:t>
            </a: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rừng</a:t>
            </a:r>
            <a:endParaRPr kumimoji="0" lang="zh-CN" altLang="en-US"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endParaRPr>
          </a:p>
        </p:txBody>
      </p:sp>
      <p:sp>
        <p:nvSpPr>
          <p:cNvPr id="48" name="矩形: 圆角 47"/>
          <p:cNvSpPr/>
          <p:nvPr/>
        </p:nvSpPr>
        <p:spPr>
          <a:xfrm>
            <a:off x="5019675" y="2800985"/>
            <a:ext cx="2153285" cy="370205"/>
          </a:xfrm>
          <a:prstGeom prst="roundRect">
            <a:avLst>
              <a:gd name="adj" fmla="val 43259"/>
            </a:avLst>
          </a:prstGeom>
          <a:solidFill>
            <a:schemeClr val="accent1"/>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err="1">
                <a:ln>
                  <a:noFill/>
                </a:ln>
                <a:solidFill>
                  <a:prstClr val="white"/>
                </a:solidFill>
                <a:effectLst/>
                <a:uLnTx/>
                <a:uFillTx/>
                <a:latin typeface="#9Slide04 Chonburi" panose="00000500000000000000" pitchFamily="2" charset="-34"/>
                <a:ea typeface="微软雅黑" panose="020B0503020204020204" pitchFamily="34" charset="-122"/>
                <a:cs typeface="#9Slide04 Chonburi" panose="00000500000000000000" pitchFamily="2" charset="-34"/>
              </a:rPr>
              <a:t>Lớp</a:t>
            </a:r>
            <a:r>
              <a:rPr kumimoji="0" lang="en-US" altLang="zh-CN" sz="1600" b="0" i="0" u="none" strike="noStrike" kern="1200" cap="none" spc="0" normalizeH="0" baseline="0" noProof="0" dirty="0">
                <a:ln>
                  <a:noFill/>
                </a:ln>
                <a:solidFill>
                  <a:prstClr val="white"/>
                </a:solidFill>
                <a:effectLst/>
                <a:uLnTx/>
                <a:uFillTx/>
                <a:latin typeface="#9Slide04 Chonburi" panose="00000500000000000000" pitchFamily="2" charset="-34"/>
                <a:ea typeface="微软雅黑" panose="020B0503020204020204" pitchFamily="34" charset="-122"/>
                <a:cs typeface="#9Slide04 Chonburi" panose="00000500000000000000" pitchFamily="2" charset="-34"/>
              </a:rPr>
              <a:t> 3</a:t>
            </a:r>
            <a:endParaRPr kumimoji="0" lang="zh-CN" altLang="en-US" sz="1600" b="0" i="0" u="none" strike="noStrike" kern="1200" cap="none" spc="0" normalizeH="0" baseline="0" noProof="0" dirty="0">
              <a:ln>
                <a:noFill/>
              </a:ln>
              <a:solidFill>
                <a:prstClr val="white"/>
              </a:solidFill>
              <a:effectLst/>
              <a:uLnTx/>
              <a:uFillTx/>
              <a:latin typeface="#9Slide04 Chonburi" panose="00000500000000000000" pitchFamily="2" charset="-34"/>
              <a:ea typeface="微软雅黑" panose="020B0503020204020204" pitchFamily="34" charset="-122"/>
              <a:cs typeface="#9Slide04 Chonburi" panose="00000500000000000000" pitchFamily="2" charset="-34"/>
            </a:endParaRPr>
          </a:p>
        </p:txBody>
      </p:sp>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a:stretch>
            <a:fillRect/>
          </a:stretch>
        </p:blipFill>
        <p:spPr>
          <a:xfrm>
            <a:off x="5269705" y="3864429"/>
            <a:ext cx="1909285" cy="2505936"/>
          </a:xfrm>
          <a:prstGeom prst="rect">
            <a:avLst/>
          </a:prstGeom>
        </p:spPr>
      </p:pic>
      <p:pic>
        <p:nvPicPr>
          <p:cNvPr id="4" name="图片 3"/>
          <p:cNvPicPr>
            <a:picLocks noChangeAspect="1"/>
          </p:cNvPicPr>
          <p:nvPr/>
        </p:nvPicPr>
        <p:blipFill>
          <a:blip r:embed="rId10"/>
          <a:stretch>
            <a:fillRect/>
          </a:stretch>
        </p:blipFill>
        <p:spPr>
          <a:xfrm>
            <a:off x="7127817" y="3730368"/>
            <a:ext cx="2175229" cy="2834765"/>
          </a:xfrm>
          <a:prstGeom prst="rect">
            <a:avLst/>
          </a:prstGeom>
        </p:spPr>
      </p:pic>
      <p:pic>
        <p:nvPicPr>
          <p:cNvPr id="9" name="图片 8"/>
          <p:cNvPicPr>
            <a:picLocks noChangeAspect="1"/>
          </p:cNvPicPr>
          <p:nvPr/>
        </p:nvPicPr>
        <p:blipFill>
          <a:blip r:embed="rId11"/>
          <a:stretch>
            <a:fillRect/>
          </a:stretch>
        </p:blipFill>
        <p:spPr>
          <a:xfrm>
            <a:off x="9143954" y="3721290"/>
            <a:ext cx="1719849" cy="2687337"/>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grpSp>
        <p:nvGrpSpPr>
          <p:cNvPr id="24" name="组合 23"/>
          <p:cNvGrpSpPr/>
          <p:nvPr/>
        </p:nvGrpSpPr>
        <p:grpSpPr>
          <a:xfrm>
            <a:off x="3147712" y="2336221"/>
            <a:ext cx="5896577" cy="400110"/>
            <a:chOff x="3263704" y="2336221"/>
            <a:chExt cx="5896577" cy="400110"/>
          </a:xfrm>
        </p:grpSpPr>
        <p:sp>
          <p:nvSpPr>
            <p:cNvPr id="12" name="文本框 11"/>
            <p:cNvSpPr txBox="1"/>
            <p:nvPr/>
          </p:nvSpPr>
          <p:spPr>
            <a:xfrm>
              <a:off x="4858588" y="2336221"/>
              <a:ext cx="2706809" cy="400110"/>
            </a:xfrm>
            <a:prstGeom prst="rect">
              <a:avLst/>
            </a:prstGeom>
            <a:noFill/>
          </p:spPr>
          <p:txBody>
            <a:bodyPr wrap="square" rtlCol="0">
              <a:spAutoFit/>
            </a:bodyPr>
            <a:lstStyle/>
            <a:p>
              <a:pPr algn="dist"/>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Tập</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đọc</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 </a:t>
              </a:r>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Kể</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chuyện</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endParaRPr lang="zh-CN" altLang="en-US"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cxnSp>
          <p:nvCxnSpPr>
            <p:cNvPr id="20" name="直接连接符 19"/>
            <p:cNvCxnSpPr/>
            <p:nvPr/>
          </p:nvCxnSpPr>
          <p:spPr>
            <a:xfrm>
              <a:off x="3263704" y="2536276"/>
              <a:ext cx="10410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8119271" y="2536276"/>
              <a:ext cx="1041010"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1893012" y="2377807"/>
            <a:ext cx="3840025" cy="3840025"/>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498125" y="2399174"/>
            <a:ext cx="3892962" cy="3892962"/>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3"/>
          <a:stretch>
            <a:fillRect/>
          </a:stretch>
        </p:blipFill>
        <p:spPr>
          <a:xfrm>
            <a:off x="10544242" y="5131901"/>
            <a:ext cx="1042276" cy="1321685"/>
          </a:xfrm>
          <a:prstGeom prst="rect">
            <a:avLst/>
          </a:prstGeom>
        </p:spPr>
      </p:pic>
      <p:pic>
        <p:nvPicPr>
          <p:cNvPr id="57" name="图片 56"/>
          <p:cNvPicPr>
            <a:picLocks noChangeAspect="1"/>
          </p:cNvPicPr>
          <p:nvPr/>
        </p:nvPicPr>
        <p:blipFill>
          <a:blip r:embed="rId4"/>
          <a:stretch>
            <a:fillRect/>
          </a:stretch>
        </p:blipFill>
        <p:spPr>
          <a:xfrm>
            <a:off x="230918" y="5183242"/>
            <a:ext cx="1284068" cy="1382879"/>
          </a:xfrm>
          <a:prstGeom prst="rect">
            <a:avLst/>
          </a:prstGeom>
        </p:spPr>
      </p:pic>
      <p:sp>
        <p:nvSpPr>
          <p:cNvPr id="59" name="文本框 58"/>
          <p:cNvSpPr txBox="1"/>
          <p:nvPr/>
        </p:nvSpPr>
        <p:spPr>
          <a:xfrm>
            <a:off x="2235197" y="4635247"/>
            <a:ext cx="1321244" cy="400110"/>
          </a:xfrm>
          <a:prstGeom prst="rect">
            <a:avLst/>
          </a:prstGeom>
          <a:noFill/>
        </p:spPr>
        <p:txBody>
          <a:bodyPr wrap="square" rtlCol="0">
            <a:spAutoFit/>
          </a:bodyPr>
          <a:lstStyle/>
          <a:p>
            <a:pPr algn="dist"/>
            <a:r>
              <a:rPr lang="zh-CN" altLang="en-US" sz="2000" dirty="0">
                <a:solidFill>
                  <a:schemeClr val="tx1">
                    <a:lumMod val="75000"/>
                    <a:lumOff val="25000"/>
                  </a:schemeClr>
                </a:solidFill>
                <a:latin typeface="华文细黑" panose="02010600040101010101" pitchFamily="2" charset="-122"/>
                <a:ea typeface="华文细黑" panose="02010600040101010101" pitchFamily="2" charset="-122"/>
              </a:rPr>
              <a:t>儿童教育</a:t>
            </a:r>
          </a:p>
        </p:txBody>
      </p:sp>
      <p:cxnSp>
        <p:nvCxnSpPr>
          <p:cNvPr id="61" name="直接连接符 60"/>
          <p:cNvCxnSpPr/>
          <p:nvPr/>
        </p:nvCxnSpPr>
        <p:spPr>
          <a:xfrm>
            <a:off x="2664997" y="5163211"/>
            <a:ext cx="46164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2" name="Picture 6" descr="425900[1]">
            <a:extLst>
              <a:ext uri="{FF2B5EF4-FFF2-40B4-BE49-F238E27FC236}">
                <a16:creationId xmlns:a16="http://schemas.microsoft.com/office/drawing/2014/main" id="{CEF89DEA-FF1A-4AB2-BF22-528210F5B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788" y="2875537"/>
            <a:ext cx="2915359" cy="299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 descr="imagesCAGCSRJ9">
            <a:extLst>
              <a:ext uri="{FF2B5EF4-FFF2-40B4-BE49-F238E27FC236}">
                <a16:creationId xmlns:a16="http://schemas.microsoft.com/office/drawing/2014/main" id="{C1872C51-1A77-4D26-BDB4-2DCD72083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386" y="2853612"/>
            <a:ext cx="2918006" cy="287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14">
            <a:extLst>
              <a:ext uri="{FF2B5EF4-FFF2-40B4-BE49-F238E27FC236}">
                <a16:creationId xmlns:a16="http://schemas.microsoft.com/office/drawing/2014/main" id="{1D969991-B718-4313-823C-D11C49B7FE16}"/>
              </a:ext>
            </a:extLst>
          </p:cNvPr>
          <p:cNvSpPr txBox="1">
            <a:spLocks noChangeArrowheads="1"/>
          </p:cNvSpPr>
          <p:nvPr/>
        </p:nvSpPr>
        <p:spPr bwMode="auto">
          <a:xfrm>
            <a:off x="4764456" y="6130061"/>
            <a:ext cx="289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00FF"/>
                </a:solidFill>
                <a:latin typeface="Times New Roman" panose="02020603050405020304" pitchFamily="18" charset="0"/>
                <a:cs typeface="Times New Roman" panose="02020603050405020304" pitchFamily="18" charset="0"/>
              </a:rPr>
              <a:t>Vòng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nguyệt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quế</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157BAC26-7502-4D3C-BF6C-E4D412AE1E1C}"/>
              </a:ext>
            </a:extLst>
          </p:cNvPr>
          <p:cNvSpPr txBox="1"/>
          <p:nvPr/>
        </p:nvSpPr>
        <p:spPr>
          <a:xfrm>
            <a:off x="2650173" y="1200854"/>
            <a:ext cx="8651230" cy="830997"/>
          </a:xfrm>
          <a:prstGeom prst="rect">
            <a:avLst/>
          </a:prstGeom>
          <a:noFill/>
        </p:spPr>
        <p:txBody>
          <a:bodyPr wrap="square">
            <a:spAutoFit/>
          </a:bodyPr>
          <a:lstStyle/>
          <a:p>
            <a:pPr>
              <a:defRPr/>
            </a:pPr>
            <a:r>
              <a:rPr lang="en-US" sz="2400" b="1" dirty="0" err="1">
                <a:latin typeface="#9Slide03 BoosterNextFYBlack" panose="02000A03000000020004" pitchFamily="2" charset="0"/>
                <a:cs typeface="Times New Roman" pitchFamily="18" charset="0"/>
              </a:rPr>
              <a:t>cây</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lá</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mềm</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có</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màu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sáng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như</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dát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xưa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kết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lá</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nguyệt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quế</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thành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vòng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tặng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chiến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thắng</a:t>
            </a:r>
            <a:r>
              <a:rPr lang="en-US" sz="2400" b="1" dirty="0">
                <a:latin typeface="#9Slide03 BoosterNextFYBlack" panose="02000A03000000020004" pitchFamily="2" charset="0"/>
                <a:cs typeface="Times New Roman" pitchFamily="18" charset="0"/>
              </a:rPr>
              <a:t>.</a:t>
            </a:r>
          </a:p>
        </p:txBody>
      </p:sp>
      <p:sp>
        <p:nvSpPr>
          <p:cNvPr id="72" name="矩形 46">
            <a:extLst>
              <a:ext uri="{FF2B5EF4-FFF2-40B4-BE49-F238E27FC236}">
                <a16:creationId xmlns:a16="http://schemas.microsoft.com/office/drawing/2014/main" id="{EB6C1989-C279-48AE-8B14-831A9F810CC6}"/>
              </a:ext>
            </a:extLst>
          </p:cNvPr>
          <p:cNvSpPr/>
          <p:nvPr/>
        </p:nvSpPr>
        <p:spPr>
          <a:xfrm>
            <a:off x="697486" y="1237805"/>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Nguyệt</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quế</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0">
            <a:extLst>
              <a:ext uri="{FF2B5EF4-FFF2-40B4-BE49-F238E27FC236}">
                <a16:creationId xmlns:a16="http://schemas.microsoft.com/office/drawing/2014/main" id="{34F46AA4-7E7F-47BA-BBD0-DA3CBED2B727}"/>
              </a:ext>
            </a:extLst>
          </p:cNvPr>
          <p:cNvPicPr>
            <a:picLocks noChangeAspect="1"/>
          </p:cNvPicPr>
          <p:nvPr/>
        </p:nvPicPr>
        <p:blipFill>
          <a:blip r:embed="rId3"/>
          <a:stretch>
            <a:fillRect/>
          </a:stretch>
        </p:blipFill>
        <p:spPr>
          <a:xfrm>
            <a:off x="9447729" y="4832263"/>
            <a:ext cx="2010788" cy="1558864"/>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77255" y="455612"/>
            <a:ext cx="4616876" cy="436099"/>
            <a:chOff x="6709970" y="2035461"/>
            <a:chExt cx="4616876" cy="436099"/>
          </a:xfrm>
        </p:grpSpPr>
        <p:sp>
          <p:nvSpPr>
            <p:cNvPr id="18" name="矩形 17"/>
            <p:cNvSpPr/>
            <p:nvPr/>
          </p:nvSpPr>
          <p:spPr>
            <a:xfrm>
              <a:off x="6709970" y="2035461"/>
              <a:ext cx="436099" cy="436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01</a:t>
              </a:r>
              <a:endParaRPr lang="zh-CN" altLang="en-US" sz="1600" dirty="0">
                <a:latin typeface="华文细黑" panose="02010600040101010101" pitchFamily="2" charset="-122"/>
                <a:ea typeface="华文细黑" panose="02010600040101010101" pitchFamily="2" charset="-122"/>
              </a:endParaRPr>
            </a:p>
          </p:txBody>
        </p:sp>
        <p:sp>
          <p:nvSpPr>
            <p:cNvPr id="20" name="矩形 19"/>
            <p:cNvSpPr/>
            <p:nvPr/>
          </p:nvSpPr>
          <p:spPr>
            <a:xfrm>
              <a:off x="7146069" y="2096544"/>
              <a:ext cx="4180777" cy="313932"/>
            </a:xfrm>
            <a:prstGeom prst="rect">
              <a:avLst/>
            </a:prstGeom>
          </p:spPr>
          <p:txBody>
            <a:bodyPr wrap="square">
              <a:spAutoFit/>
            </a:bodyPr>
            <a:lstStyle/>
            <a:p>
              <a:pPr>
                <a:lnSpc>
                  <a:spcPct val="120000"/>
                </a:lnSpc>
              </a:pP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1</a:t>
              </a:r>
              <a:endParaRPr lang="zh-CN" altLang="en-US"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1" name="Rectangle 30">
            <a:extLst>
              <a:ext uri="{FF2B5EF4-FFF2-40B4-BE49-F238E27FC236}">
                <a16:creationId xmlns:a16="http://schemas.microsoft.com/office/drawing/2014/main" id="{D071C2F5-AD66-49C7-8FA5-3059C432D100}"/>
              </a:ext>
            </a:extLst>
          </p:cNvPr>
          <p:cNvSpPr/>
          <p:nvPr/>
        </p:nvSpPr>
        <p:spPr>
          <a:xfrm>
            <a:off x="1390423" y="830627"/>
            <a:ext cx="9411154" cy="4558043"/>
          </a:xfrm>
          <a:prstGeom prst="rect">
            <a:avLst/>
          </a:prstGeom>
        </p:spPr>
        <p:txBody>
          <a:bodyPr wrap="square">
            <a:spAutoFit/>
          </a:bodyPr>
          <a:lstStyle/>
          <a:p>
            <a:pPr algn="ctr">
              <a:lnSpc>
                <a:spcPts val="4400"/>
              </a:lnSpc>
              <a:defRPr/>
            </a:pP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Cuộc</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đua</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rừng</a:t>
            </a:r>
            <a:endPar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lnSpc>
                <a:spcPts val="4400"/>
              </a:lnSpc>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1. 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Ngày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muông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mở</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cuộc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nhanh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thích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tin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giành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quế</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sửa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biết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mê</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ảnh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hiện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đồ</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nâu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đẹp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bờm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chuốt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dáng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địch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p>
        </p:txBody>
      </p:sp>
      <p:cxnSp>
        <p:nvCxnSpPr>
          <p:cNvPr id="33" name="Straight Connector 32">
            <a:extLst>
              <a:ext uri="{FF2B5EF4-FFF2-40B4-BE49-F238E27FC236}">
                <a16:creationId xmlns:a16="http://schemas.microsoft.com/office/drawing/2014/main" id="{400E2024-FEB2-40AC-8A7A-3E1244F2BF65}"/>
              </a:ext>
            </a:extLst>
          </p:cNvPr>
          <p:cNvCxnSpPr/>
          <p:nvPr/>
        </p:nvCxnSpPr>
        <p:spPr bwMode="auto">
          <a:xfrm flipH="1">
            <a:off x="3620635" y="1469330"/>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52E1E75-C119-4C2F-A192-F35577DC7BA7}"/>
              </a:ext>
            </a:extLst>
          </p:cNvPr>
          <p:cNvGrpSpPr>
            <a:grpSpLocks/>
          </p:cNvGrpSpPr>
          <p:nvPr/>
        </p:nvGrpSpPr>
        <p:grpSpPr bwMode="auto">
          <a:xfrm>
            <a:off x="7104064" y="2051943"/>
            <a:ext cx="254000" cy="452437"/>
            <a:chOff x="8077200" y="5931158"/>
            <a:chExt cx="228600" cy="317242"/>
          </a:xfrm>
        </p:grpSpPr>
        <p:cxnSp>
          <p:nvCxnSpPr>
            <p:cNvPr id="35" name="Straight Connector 34">
              <a:extLst>
                <a:ext uri="{FF2B5EF4-FFF2-40B4-BE49-F238E27FC236}">
                  <a16:creationId xmlns:a16="http://schemas.microsoft.com/office/drawing/2014/main" id="{41C604DD-9F43-424F-A8F0-056CA8D83584}"/>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2280CB-64A4-49AD-A88E-54FD58A5896D}"/>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66638676-6E5A-4560-A3CE-681DC3B02DB6}"/>
              </a:ext>
            </a:extLst>
          </p:cNvPr>
          <p:cNvCxnSpPr/>
          <p:nvPr/>
        </p:nvCxnSpPr>
        <p:spPr bwMode="auto">
          <a:xfrm flipH="1">
            <a:off x="5183331" y="3170237"/>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DF994BE-C21E-4822-9195-02819164E24C}"/>
              </a:ext>
            </a:extLst>
          </p:cNvPr>
          <p:cNvGrpSpPr>
            <a:grpSpLocks/>
          </p:cNvGrpSpPr>
          <p:nvPr/>
        </p:nvGrpSpPr>
        <p:grpSpPr bwMode="auto">
          <a:xfrm>
            <a:off x="9101591" y="2579235"/>
            <a:ext cx="254000" cy="452437"/>
            <a:chOff x="8077200" y="5931158"/>
            <a:chExt cx="228600" cy="317242"/>
          </a:xfrm>
        </p:grpSpPr>
        <p:cxnSp>
          <p:nvCxnSpPr>
            <p:cNvPr id="39" name="Straight Connector 38">
              <a:extLst>
                <a:ext uri="{FF2B5EF4-FFF2-40B4-BE49-F238E27FC236}">
                  <a16:creationId xmlns:a16="http://schemas.microsoft.com/office/drawing/2014/main" id="{4F7A3F66-A2BA-4791-9CAE-3BCBC3C669DC}"/>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727490-D81A-445D-A4C8-5EEDC12B8DF0}"/>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CA71F57-A72B-44FF-AF71-3230A7016124}"/>
              </a:ext>
            </a:extLst>
          </p:cNvPr>
          <p:cNvGrpSpPr>
            <a:grpSpLocks/>
          </p:cNvGrpSpPr>
          <p:nvPr/>
        </p:nvGrpSpPr>
        <p:grpSpPr bwMode="auto">
          <a:xfrm>
            <a:off x="4929331" y="3742183"/>
            <a:ext cx="254000" cy="452438"/>
            <a:chOff x="8077200" y="5931158"/>
            <a:chExt cx="228600" cy="317242"/>
          </a:xfrm>
        </p:grpSpPr>
        <p:cxnSp>
          <p:nvCxnSpPr>
            <p:cNvPr id="42" name="Straight Connector 41">
              <a:extLst>
                <a:ext uri="{FF2B5EF4-FFF2-40B4-BE49-F238E27FC236}">
                  <a16:creationId xmlns:a16="http://schemas.microsoft.com/office/drawing/2014/main" id="{54E9D796-BEB7-425E-8822-A33DA4FBC257}"/>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DCC4DA-CAD7-496D-B28F-37DEEC4BFADC}"/>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B6A96E9-6FC6-4DC1-A83C-1284FE26AA68}"/>
              </a:ext>
            </a:extLst>
          </p:cNvPr>
          <p:cNvGrpSpPr>
            <a:grpSpLocks/>
          </p:cNvGrpSpPr>
          <p:nvPr/>
        </p:nvGrpSpPr>
        <p:grpSpPr bwMode="auto">
          <a:xfrm>
            <a:off x="3415621" y="4843463"/>
            <a:ext cx="254000" cy="452437"/>
            <a:chOff x="8077200" y="5931158"/>
            <a:chExt cx="228600" cy="317242"/>
          </a:xfrm>
        </p:grpSpPr>
        <p:cxnSp>
          <p:nvCxnSpPr>
            <p:cNvPr id="46" name="Straight Connector 45">
              <a:extLst>
                <a:ext uri="{FF2B5EF4-FFF2-40B4-BE49-F238E27FC236}">
                  <a16:creationId xmlns:a16="http://schemas.microsoft.com/office/drawing/2014/main" id="{71F8F772-99C7-4F2D-B5E8-A616825B2E5F}"/>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F9887C-CAE2-4492-861F-F6F81EA39E57}"/>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C13B741E-8E09-462B-9A6B-048B942400CA}"/>
              </a:ext>
            </a:extLst>
          </p:cNvPr>
          <p:cNvCxnSpPr/>
          <p:nvPr/>
        </p:nvCxnSpPr>
        <p:spPr bwMode="auto">
          <a:xfrm flipH="1">
            <a:off x="3813033" y="4325938"/>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6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 calcmode="lin" valueType="num">
                                      <p:cBhvr>
                                        <p:cTn id="14"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Effect transition="in" filter="fade">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2" name="组合 21"/>
          <p:cNvGrpSpPr/>
          <p:nvPr/>
        </p:nvGrpSpPr>
        <p:grpSpPr>
          <a:xfrm>
            <a:off x="728270" y="468555"/>
            <a:ext cx="4664215" cy="436099"/>
            <a:chOff x="6709970" y="2035461"/>
            <a:chExt cx="4664215" cy="436099"/>
          </a:xfrm>
        </p:grpSpPr>
        <p:sp>
          <p:nvSpPr>
            <p:cNvPr id="23" name="矩形 22"/>
            <p:cNvSpPr/>
            <p:nvPr/>
          </p:nvSpPr>
          <p:spPr>
            <a:xfrm>
              <a:off x="6709970" y="2035461"/>
              <a:ext cx="436099" cy="43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02</a:t>
              </a:r>
              <a:endParaRPr lang="zh-CN" altLang="en-US" sz="1600" dirty="0">
                <a:latin typeface="华文细黑" panose="02010600040101010101" pitchFamily="2" charset="-122"/>
                <a:ea typeface="华文细黑" panose="02010600040101010101" pitchFamily="2" charset="-122"/>
              </a:endParaRPr>
            </a:p>
          </p:txBody>
        </p:sp>
        <p:sp>
          <p:nvSpPr>
            <p:cNvPr id="24" name="矩形 23"/>
            <p:cNvSpPr/>
            <p:nvPr/>
          </p:nvSpPr>
          <p:spPr>
            <a:xfrm>
              <a:off x="7193408" y="2074968"/>
              <a:ext cx="4180777" cy="313932"/>
            </a:xfrm>
            <a:prstGeom prst="rect">
              <a:avLst/>
            </a:prstGeom>
          </p:spPr>
          <p:txBody>
            <a:bodyPr wrap="square">
              <a:spAutoFit/>
            </a:bodyPr>
            <a:lstStyle/>
            <a:p>
              <a:pPr>
                <a:lnSpc>
                  <a:spcPct val="120000"/>
                </a:lnSpc>
              </a:pP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2</a:t>
              </a:r>
              <a:endParaRPr lang="zh-CN" altLang="en-US"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D72822C8-0FF1-4D75-BEEB-A5E27DFE911A}"/>
              </a:ext>
            </a:extLst>
          </p:cNvPr>
          <p:cNvSpPr/>
          <p:nvPr/>
        </p:nvSpPr>
        <p:spPr>
          <a:xfrm>
            <a:off x="861096" y="1100537"/>
            <a:ext cx="10352851" cy="3539430"/>
          </a:xfrm>
          <a:prstGeom prst="rect">
            <a:avLst/>
          </a:prstGeom>
        </p:spPr>
        <p:txBody>
          <a:bodyPr wrap="square">
            <a:spAutoFit/>
          </a:bodyPr>
          <a:lstStyle/>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2. 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thấy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thế</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bảo:</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trai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à,</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phải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đến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thợ</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rèn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xem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nước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ngúng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nguẩy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đáp</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yên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của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định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thắng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mà</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33" name="图形 1">
            <a:extLst>
              <a:ext uri="{FF2B5EF4-FFF2-40B4-BE49-F238E27FC236}">
                <a16:creationId xmlns:a16="http://schemas.microsoft.com/office/drawing/2014/main" id="{7B4E830D-495B-4782-A5B0-A258079010C9}"/>
              </a:ext>
            </a:extLst>
          </p:cNvPr>
          <p:cNvPicPr>
            <a:picLocks noChangeAspect="1"/>
          </p:cNvPicPr>
          <p:nvPr/>
        </p:nvPicPr>
        <p:blipFill>
          <a:blip r:embed="rId3"/>
          <a:stretch>
            <a:fillRect/>
          </a:stretch>
        </p:blipFill>
        <p:spPr>
          <a:xfrm>
            <a:off x="8297293" y="4517265"/>
            <a:ext cx="1546298" cy="2029516"/>
          </a:xfrm>
          <a:prstGeom prst="rect">
            <a:avLst/>
          </a:prstGeom>
        </p:spPr>
      </p:pic>
      <p:pic>
        <p:nvPicPr>
          <p:cNvPr id="34" name="图片 3">
            <a:extLst>
              <a:ext uri="{FF2B5EF4-FFF2-40B4-BE49-F238E27FC236}">
                <a16:creationId xmlns:a16="http://schemas.microsoft.com/office/drawing/2014/main" id="{0196557D-0B30-4F81-AB4B-2A8BAB3D5153}"/>
              </a:ext>
            </a:extLst>
          </p:cNvPr>
          <p:cNvPicPr>
            <a:picLocks noChangeAspect="1"/>
          </p:cNvPicPr>
          <p:nvPr/>
        </p:nvPicPr>
        <p:blipFill>
          <a:blip r:embed="rId4"/>
          <a:stretch>
            <a:fillRect/>
          </a:stretch>
        </p:blipFill>
        <p:spPr>
          <a:xfrm>
            <a:off x="9666424" y="4866734"/>
            <a:ext cx="1181529" cy="1539773"/>
          </a:xfrm>
          <a:prstGeom prst="rect">
            <a:avLst/>
          </a:prstGeom>
        </p:spPr>
      </p:pic>
      <p:pic>
        <p:nvPicPr>
          <p:cNvPr id="35" name="图片 8">
            <a:extLst>
              <a:ext uri="{FF2B5EF4-FFF2-40B4-BE49-F238E27FC236}">
                <a16:creationId xmlns:a16="http://schemas.microsoft.com/office/drawing/2014/main" id="{235AF420-283E-4BC7-B46D-A49E92F68ED0}"/>
              </a:ext>
            </a:extLst>
          </p:cNvPr>
          <p:cNvPicPr>
            <a:picLocks noChangeAspect="1"/>
          </p:cNvPicPr>
          <p:nvPr/>
        </p:nvPicPr>
        <p:blipFill>
          <a:blip r:embed="rId5"/>
          <a:stretch>
            <a:fillRect/>
          </a:stretch>
        </p:blipFill>
        <p:spPr>
          <a:xfrm>
            <a:off x="10709500" y="5005404"/>
            <a:ext cx="836599" cy="1307222"/>
          </a:xfrm>
          <a:prstGeom prst="rect">
            <a:avLst/>
          </a:prstGeom>
        </p:spPr>
      </p:pic>
    </p:spTree>
    <p:extLst>
      <p:ext uri="{BB962C8B-B14F-4D97-AF65-F5344CB8AC3E}">
        <p14:creationId xmlns:p14="http://schemas.microsoft.com/office/powerpoint/2010/main" val="242675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 calcmode="lin" valueType="num">
                                      <p:cBhvr>
                                        <p:cTn id="12" dur="500" fill="hold"/>
                                        <p:tgtEl>
                                          <p:spTgt spid="3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p:cTn id="17" dur="500" fill="hold"/>
                                        <p:tgtEl>
                                          <p:spTgt spid="3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 calcmode="lin" valueType="num">
                                      <p:cBhvr>
                                        <p:cTn id="22" dur="500" fill="hold"/>
                                        <p:tgtEl>
                                          <p:spTgt spid="3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1893012" y="2377807"/>
            <a:ext cx="3840025" cy="3840025"/>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500913" y="2377807"/>
            <a:ext cx="3892962" cy="3892962"/>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3"/>
          <a:stretch>
            <a:fillRect/>
          </a:stretch>
        </p:blipFill>
        <p:spPr>
          <a:xfrm>
            <a:off x="10544242" y="5131901"/>
            <a:ext cx="1042276" cy="1321685"/>
          </a:xfrm>
          <a:prstGeom prst="rect">
            <a:avLst/>
          </a:prstGeom>
        </p:spPr>
      </p:pic>
      <p:pic>
        <p:nvPicPr>
          <p:cNvPr id="57" name="图片 56"/>
          <p:cNvPicPr>
            <a:picLocks noChangeAspect="1"/>
          </p:cNvPicPr>
          <p:nvPr/>
        </p:nvPicPr>
        <p:blipFill>
          <a:blip r:embed="rId4"/>
          <a:stretch>
            <a:fillRect/>
          </a:stretch>
        </p:blipFill>
        <p:spPr>
          <a:xfrm>
            <a:off x="230918" y="5183242"/>
            <a:ext cx="1284068" cy="1382879"/>
          </a:xfrm>
          <a:prstGeom prst="rect">
            <a:avLst/>
          </a:prstGeom>
        </p:spPr>
      </p:pic>
      <p:sp>
        <p:nvSpPr>
          <p:cNvPr id="44" name="Text Box 14">
            <a:extLst>
              <a:ext uri="{FF2B5EF4-FFF2-40B4-BE49-F238E27FC236}">
                <a16:creationId xmlns:a16="http://schemas.microsoft.com/office/drawing/2014/main" id="{1D969991-B718-4313-823C-D11C49B7FE16}"/>
              </a:ext>
            </a:extLst>
          </p:cNvPr>
          <p:cNvSpPr txBox="1">
            <a:spLocks noChangeArrowheads="1"/>
          </p:cNvSpPr>
          <p:nvPr/>
        </p:nvSpPr>
        <p:spPr bwMode="auto">
          <a:xfrm>
            <a:off x="3074675" y="6125222"/>
            <a:ext cx="1334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chemeClr val="accent4">
                    <a:lumMod val="75000"/>
                  </a:schemeClr>
                </a:solidFill>
                <a:latin typeface="Times New Roman" panose="02020603050405020304" pitchFamily="18" charset="0"/>
                <a:cs typeface="Times New Roman" panose="02020603050405020304" pitchFamily="18" charset="0"/>
              </a:rPr>
              <a:t>Móng</a:t>
            </a:r>
            <a:r>
              <a:rPr lang="en-US" altLang="en-US" sz="2400" dirty="0">
                <a:solidFill>
                  <a:schemeClr val="accent4">
                    <a:lumMod val="75000"/>
                  </a:schemeClr>
                </a:solidFill>
                <a:latin typeface="Times New Roman" panose="02020603050405020304" pitchFamily="18" charset="0"/>
                <a:cs typeface="Times New Roman" panose="02020603050405020304" pitchFamily="18" charset="0"/>
              </a:rPr>
              <a:t> </a:t>
            </a:r>
          </a:p>
        </p:txBody>
      </p:sp>
      <p:sp>
        <p:nvSpPr>
          <p:cNvPr id="46" name="TextBox 45">
            <a:extLst>
              <a:ext uri="{FF2B5EF4-FFF2-40B4-BE49-F238E27FC236}">
                <a16:creationId xmlns:a16="http://schemas.microsoft.com/office/drawing/2014/main" id="{157BAC26-7502-4D3C-BF6C-E4D412AE1E1C}"/>
              </a:ext>
            </a:extLst>
          </p:cNvPr>
          <p:cNvSpPr txBox="1"/>
          <p:nvPr/>
        </p:nvSpPr>
        <p:spPr>
          <a:xfrm>
            <a:off x="2650173" y="1200854"/>
            <a:ext cx="8651230" cy="830997"/>
          </a:xfrm>
          <a:prstGeom prst="rect">
            <a:avLst/>
          </a:prstGeom>
          <a:noFill/>
        </p:spPr>
        <p:txBody>
          <a:bodyPr wrap="square">
            <a:spAutoFit/>
          </a:bodyPr>
          <a:lstStyle/>
          <a:p>
            <a:pPr>
              <a:defRPr/>
            </a:pPr>
            <a:r>
              <a:rPr lang="en-US" sz="2400" b="1" dirty="0" err="1">
                <a:latin typeface="#9Slide03 BoosterNextFYBlack" panose="02000A03000000020004" pitchFamily="2" charset="0"/>
                <a:cs typeface="Times New Roman" pitchFamily="18" charset="0"/>
              </a:rPr>
              <a:t>miếng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sắt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hình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vòng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cung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gắn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dưới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chân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lừa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 </a:t>
            </a:r>
            <a:r>
              <a:rPr lang="en-US" sz="2400" b="1" dirty="0" err="1">
                <a:latin typeface="#9Slide03 BoosterNextFYBlack" panose="02000A03000000020004" pitchFamily="2" charset="0"/>
                <a:cs typeface="Times New Roman" pitchFamily="18" charset="0"/>
              </a:rPr>
              <a:t>để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bảo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vệ</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chân</a:t>
            </a:r>
            <a:r>
              <a:rPr lang="en-US" sz="2400" b="1" dirty="0">
                <a:latin typeface="#9Slide03 BoosterNextFYBlack" panose="02000A03000000020004" pitchFamily="2" charset="0"/>
                <a:cs typeface="Times New Roman" pitchFamily="18" charset="0"/>
              </a:rPr>
              <a:t>.</a:t>
            </a:r>
          </a:p>
        </p:txBody>
      </p:sp>
      <p:sp>
        <p:nvSpPr>
          <p:cNvPr id="72" name="矩形 46">
            <a:extLst>
              <a:ext uri="{FF2B5EF4-FFF2-40B4-BE49-F238E27FC236}">
                <a16:creationId xmlns:a16="http://schemas.microsoft.com/office/drawing/2014/main" id="{EB6C1989-C279-48AE-8B14-831A9F810CC6}"/>
              </a:ext>
            </a:extLst>
          </p:cNvPr>
          <p:cNvSpPr/>
          <p:nvPr/>
        </p:nvSpPr>
        <p:spPr>
          <a:xfrm>
            <a:off x="697486" y="1237805"/>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Móng</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pic>
        <p:nvPicPr>
          <p:cNvPr id="28" name="Picture 9" descr="03">
            <a:extLst>
              <a:ext uri="{FF2B5EF4-FFF2-40B4-BE49-F238E27FC236}">
                <a16:creationId xmlns:a16="http://schemas.microsoft.com/office/drawing/2014/main" id="{7F73E730-9D6F-4434-BB5E-B29D3D9BF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9844" y="2859963"/>
            <a:ext cx="2911989" cy="289020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11" descr="08">
            <a:extLst>
              <a:ext uri="{FF2B5EF4-FFF2-40B4-BE49-F238E27FC236}">
                <a16:creationId xmlns:a16="http://schemas.microsoft.com/office/drawing/2014/main" id="{7E5D52E4-2A5D-4D96-A498-B614F41DC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715" y="2872960"/>
            <a:ext cx="2935614" cy="291535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30" name="Text Box 14">
            <a:extLst>
              <a:ext uri="{FF2B5EF4-FFF2-40B4-BE49-F238E27FC236}">
                <a16:creationId xmlns:a16="http://schemas.microsoft.com/office/drawing/2014/main" id="{544EFD7A-95B5-4E47-8FF3-6C7C1BACB023}"/>
              </a:ext>
            </a:extLst>
          </p:cNvPr>
          <p:cNvSpPr txBox="1">
            <a:spLocks noChangeArrowheads="1"/>
          </p:cNvSpPr>
          <p:nvPr/>
        </p:nvSpPr>
        <p:spPr bwMode="auto">
          <a:xfrm>
            <a:off x="7191309" y="6161133"/>
            <a:ext cx="2983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chemeClr val="accent1">
                    <a:lumMod val="75000"/>
                  </a:schemeClr>
                </a:solidFill>
                <a:latin typeface="Times New Roman" panose="02020603050405020304" pitchFamily="18" charset="0"/>
                <a:cs typeface="Times New Roman" panose="02020603050405020304" pitchFamily="18" charset="0"/>
              </a:rPr>
              <a:t>Đóng</a:t>
            </a:r>
            <a:r>
              <a:rPr lang="en-US"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400" dirty="0" err="1">
                <a:solidFill>
                  <a:schemeClr val="accent1">
                    <a:lumMod val="75000"/>
                  </a:schemeClr>
                </a:solidFill>
                <a:latin typeface="Times New Roman" panose="02020603050405020304" pitchFamily="18" charset="0"/>
                <a:cs typeface="Times New Roman" panose="02020603050405020304" pitchFamily="18" charset="0"/>
              </a:rPr>
              <a:t>móng</a:t>
            </a:r>
            <a:r>
              <a:rPr lang="en-US"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400" dirty="0" err="1">
                <a:solidFill>
                  <a:schemeClr val="accent1">
                    <a:lumMod val="75000"/>
                  </a:schemeClr>
                </a:solidFill>
                <a:latin typeface="Times New Roman" panose="02020603050405020304" pitchFamily="18" charset="0"/>
                <a:cs typeface="Times New Roman" panose="02020603050405020304" pitchFamily="18" charset="0"/>
              </a:rPr>
              <a:t>ngựa</a:t>
            </a:r>
            <a:endParaRPr lang="en-US" altLang="en-US" sz="24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49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2" name="组合 21"/>
          <p:cNvGrpSpPr/>
          <p:nvPr/>
        </p:nvGrpSpPr>
        <p:grpSpPr>
          <a:xfrm>
            <a:off x="728270" y="468555"/>
            <a:ext cx="4664215" cy="436099"/>
            <a:chOff x="6709970" y="2035461"/>
            <a:chExt cx="4664215" cy="436099"/>
          </a:xfrm>
        </p:grpSpPr>
        <p:sp>
          <p:nvSpPr>
            <p:cNvPr id="23" name="矩形 22"/>
            <p:cNvSpPr/>
            <p:nvPr/>
          </p:nvSpPr>
          <p:spPr>
            <a:xfrm>
              <a:off x="6709970" y="2035461"/>
              <a:ext cx="436099" cy="43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02</a:t>
              </a:r>
              <a:endParaRPr lang="zh-CN" altLang="en-US" sz="1600" dirty="0">
                <a:latin typeface="华文细黑" panose="02010600040101010101" pitchFamily="2" charset="-122"/>
                <a:ea typeface="华文细黑" panose="02010600040101010101" pitchFamily="2" charset="-122"/>
              </a:endParaRPr>
            </a:p>
          </p:txBody>
        </p:sp>
        <p:sp>
          <p:nvSpPr>
            <p:cNvPr id="24" name="矩形 23"/>
            <p:cNvSpPr/>
            <p:nvPr/>
          </p:nvSpPr>
          <p:spPr>
            <a:xfrm>
              <a:off x="7193408" y="2074968"/>
              <a:ext cx="4180777" cy="313932"/>
            </a:xfrm>
            <a:prstGeom prst="rect">
              <a:avLst/>
            </a:prstGeom>
          </p:spPr>
          <p:txBody>
            <a:bodyPr wrap="square">
              <a:spAutoFit/>
            </a:bodyPr>
            <a:lstStyle/>
            <a:p>
              <a:pPr>
                <a:lnSpc>
                  <a:spcPct val="120000"/>
                </a:lnSpc>
              </a:pP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2</a:t>
              </a:r>
              <a:endParaRPr lang="zh-CN" altLang="en-US"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D72822C8-0FF1-4D75-BEEB-A5E27DFE911A}"/>
              </a:ext>
            </a:extLst>
          </p:cNvPr>
          <p:cNvSpPr/>
          <p:nvPr/>
        </p:nvSpPr>
        <p:spPr>
          <a:xfrm>
            <a:off x="861096" y="1100537"/>
            <a:ext cx="10352851" cy="3539430"/>
          </a:xfrm>
          <a:prstGeom prst="rect">
            <a:avLst/>
          </a:prstGeom>
        </p:spPr>
        <p:txBody>
          <a:bodyPr wrap="square">
            <a:spAutoFit/>
          </a:bodyPr>
          <a:lstStyle/>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2. 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thấy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thế</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bảo:</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trai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à,</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phải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đến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thợ</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rèn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xem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nước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ngúng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nguẩy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đáp</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yên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của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định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thắng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mà</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33" name="图形 1">
            <a:extLst>
              <a:ext uri="{FF2B5EF4-FFF2-40B4-BE49-F238E27FC236}">
                <a16:creationId xmlns:a16="http://schemas.microsoft.com/office/drawing/2014/main" id="{7B4E830D-495B-4782-A5B0-A258079010C9}"/>
              </a:ext>
            </a:extLst>
          </p:cNvPr>
          <p:cNvPicPr>
            <a:picLocks noChangeAspect="1"/>
          </p:cNvPicPr>
          <p:nvPr/>
        </p:nvPicPr>
        <p:blipFill>
          <a:blip r:embed="rId3"/>
          <a:stretch>
            <a:fillRect/>
          </a:stretch>
        </p:blipFill>
        <p:spPr>
          <a:xfrm>
            <a:off x="8297293" y="4517265"/>
            <a:ext cx="1546298" cy="2029516"/>
          </a:xfrm>
          <a:prstGeom prst="rect">
            <a:avLst/>
          </a:prstGeom>
        </p:spPr>
      </p:pic>
      <p:pic>
        <p:nvPicPr>
          <p:cNvPr id="34" name="图片 3">
            <a:extLst>
              <a:ext uri="{FF2B5EF4-FFF2-40B4-BE49-F238E27FC236}">
                <a16:creationId xmlns:a16="http://schemas.microsoft.com/office/drawing/2014/main" id="{0196557D-0B30-4F81-AB4B-2A8BAB3D5153}"/>
              </a:ext>
            </a:extLst>
          </p:cNvPr>
          <p:cNvPicPr>
            <a:picLocks noChangeAspect="1"/>
          </p:cNvPicPr>
          <p:nvPr/>
        </p:nvPicPr>
        <p:blipFill>
          <a:blip r:embed="rId4"/>
          <a:stretch>
            <a:fillRect/>
          </a:stretch>
        </p:blipFill>
        <p:spPr>
          <a:xfrm>
            <a:off x="9666424" y="4866734"/>
            <a:ext cx="1181529" cy="1539773"/>
          </a:xfrm>
          <a:prstGeom prst="rect">
            <a:avLst/>
          </a:prstGeom>
        </p:spPr>
      </p:pic>
      <p:pic>
        <p:nvPicPr>
          <p:cNvPr id="35" name="图片 8">
            <a:extLst>
              <a:ext uri="{FF2B5EF4-FFF2-40B4-BE49-F238E27FC236}">
                <a16:creationId xmlns:a16="http://schemas.microsoft.com/office/drawing/2014/main" id="{235AF420-283E-4BC7-B46D-A49E92F68ED0}"/>
              </a:ext>
            </a:extLst>
          </p:cNvPr>
          <p:cNvPicPr>
            <a:picLocks noChangeAspect="1"/>
          </p:cNvPicPr>
          <p:nvPr/>
        </p:nvPicPr>
        <p:blipFill>
          <a:blip r:embed="rId5"/>
          <a:stretch>
            <a:fillRect/>
          </a:stretch>
        </p:blipFill>
        <p:spPr>
          <a:xfrm>
            <a:off x="10709500" y="5005404"/>
            <a:ext cx="836599" cy="1307222"/>
          </a:xfrm>
          <a:prstGeom prst="rect">
            <a:avLst/>
          </a:prstGeom>
        </p:spPr>
      </p:pic>
    </p:spTree>
    <p:extLst>
      <p:ext uri="{BB962C8B-B14F-4D97-AF65-F5344CB8AC3E}">
        <p14:creationId xmlns:p14="http://schemas.microsoft.com/office/powerpoint/2010/main" val="188829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5" name="组合 24"/>
          <p:cNvGrpSpPr/>
          <p:nvPr/>
        </p:nvGrpSpPr>
        <p:grpSpPr>
          <a:xfrm>
            <a:off x="722827" y="449177"/>
            <a:ext cx="4664215" cy="436099"/>
            <a:chOff x="6709970" y="2035461"/>
            <a:chExt cx="4664215" cy="436099"/>
          </a:xfrm>
        </p:grpSpPr>
        <p:sp>
          <p:nvSpPr>
            <p:cNvPr id="26" name="矩形 25"/>
            <p:cNvSpPr/>
            <p:nvPr/>
          </p:nvSpPr>
          <p:spPr>
            <a:xfrm>
              <a:off x="6709970" y="2035461"/>
              <a:ext cx="436099" cy="4360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03</a:t>
              </a:r>
              <a:endParaRPr lang="zh-CN" altLang="en-US" sz="1600" dirty="0">
                <a:latin typeface="华文细黑" panose="02010600040101010101" pitchFamily="2" charset="-122"/>
                <a:ea typeface="华文细黑" panose="02010600040101010101" pitchFamily="2" charset="-122"/>
              </a:endParaRPr>
            </a:p>
          </p:txBody>
        </p:sp>
        <p:sp>
          <p:nvSpPr>
            <p:cNvPr id="27" name="矩形 26"/>
            <p:cNvSpPr/>
            <p:nvPr/>
          </p:nvSpPr>
          <p:spPr>
            <a:xfrm>
              <a:off x="7193408" y="2078077"/>
              <a:ext cx="4180777" cy="350865"/>
            </a:xfrm>
            <a:prstGeom prst="rect">
              <a:avLst/>
            </a:prstGeom>
          </p:spPr>
          <p:txBody>
            <a:bodyPr wrap="square">
              <a:spAutoFit/>
            </a:bodyPr>
            <a:lstStyle/>
            <a:p>
              <a:pPr>
                <a:lnSpc>
                  <a:spcPct val="120000"/>
                </a:lnSpc>
              </a:pPr>
              <a:r>
                <a:rPr lang="en-US" altLang="zh-CN" sz="14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4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4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3</a:t>
              </a:r>
              <a:endParaRPr lang="zh-CN" altLang="en-US"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7" name="Rectangle 16">
            <a:extLst>
              <a:ext uri="{FF2B5EF4-FFF2-40B4-BE49-F238E27FC236}">
                <a16:creationId xmlns:a16="http://schemas.microsoft.com/office/drawing/2014/main" id="{5656B04A-AEE3-47CA-9F79-EF1E17579F43}"/>
              </a:ext>
            </a:extLst>
          </p:cNvPr>
          <p:cNvSpPr/>
          <p:nvPr/>
        </p:nvSpPr>
        <p:spPr>
          <a:xfrm>
            <a:off x="1206265" y="1182231"/>
            <a:ext cx="9405258" cy="2554545"/>
          </a:xfrm>
          <a:prstGeom prst="rect">
            <a:avLst/>
          </a:prstGeom>
        </p:spPr>
        <p:txBody>
          <a:bodyPr wrap="square">
            <a:spAutoFit/>
          </a:bodyPr>
          <a:lstStyle/>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3. 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Cuộc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đã</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đến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Sáng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sớm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bãi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cỏ</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đông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nghẹt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Chị</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em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Hươu</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sốt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ruột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gặm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lá</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Thỏ</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Trắng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Thỏ</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Xám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thận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trọng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ngắm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nghía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thủ</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Quạ</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bay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bay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giữ</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trật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tự</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ung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dung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bước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vào</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vạch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xuất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phát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18" name="图片 10">
            <a:extLst>
              <a:ext uri="{FF2B5EF4-FFF2-40B4-BE49-F238E27FC236}">
                <a16:creationId xmlns:a16="http://schemas.microsoft.com/office/drawing/2014/main" id="{85E1650D-CB8E-4838-94D4-5434C6F8DD58}"/>
              </a:ext>
            </a:extLst>
          </p:cNvPr>
          <p:cNvPicPr>
            <a:picLocks noChangeAspect="1"/>
          </p:cNvPicPr>
          <p:nvPr/>
        </p:nvPicPr>
        <p:blipFill>
          <a:blip r:embed="rId3"/>
          <a:stretch>
            <a:fillRect/>
          </a:stretch>
        </p:blipFill>
        <p:spPr>
          <a:xfrm>
            <a:off x="8680910" y="4332515"/>
            <a:ext cx="2690521" cy="2085827"/>
          </a:xfrm>
          <a:prstGeom prst="rect">
            <a:avLst/>
          </a:prstGeom>
        </p:spPr>
      </p:pic>
      <p:sp>
        <p:nvSpPr>
          <p:cNvPr id="19" name="TextBox 18">
            <a:extLst>
              <a:ext uri="{FF2B5EF4-FFF2-40B4-BE49-F238E27FC236}">
                <a16:creationId xmlns:a16="http://schemas.microsoft.com/office/drawing/2014/main" id="{70A43D63-CBF1-4F31-8B3D-67143B16B05D}"/>
              </a:ext>
            </a:extLst>
          </p:cNvPr>
          <p:cNvSpPr txBox="1"/>
          <p:nvPr/>
        </p:nvSpPr>
        <p:spPr>
          <a:xfrm>
            <a:off x="3177566" y="4661363"/>
            <a:ext cx="5122793" cy="830997"/>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hoặc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đội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thắng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thua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với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đội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khác</a:t>
            </a:r>
            <a:r>
              <a:rPr lang="en-US" sz="2400" b="1" dirty="0">
                <a:latin typeface="#9Slide03 BoosterNextFYBlack" panose="02000A03000000020004" pitchFamily="2" charset="0"/>
                <a:cs typeface="Times New Roman" pitchFamily="18" charset="0"/>
              </a:rPr>
              <a:t>.</a:t>
            </a:r>
          </a:p>
        </p:txBody>
      </p:sp>
      <p:sp>
        <p:nvSpPr>
          <p:cNvPr id="20" name="矩形 46">
            <a:extLst>
              <a:ext uri="{FF2B5EF4-FFF2-40B4-BE49-F238E27FC236}">
                <a16:creationId xmlns:a16="http://schemas.microsoft.com/office/drawing/2014/main" id="{34E515FA-B65B-4755-A40D-58F5983D833F}"/>
              </a:ext>
            </a:extLst>
          </p:cNvPr>
          <p:cNvSpPr/>
          <p:nvPr/>
        </p:nvSpPr>
        <p:spPr>
          <a:xfrm>
            <a:off x="1158926" y="4661363"/>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Đối</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thủ</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Tree>
    <p:extLst>
      <p:ext uri="{BB962C8B-B14F-4D97-AF65-F5344CB8AC3E}">
        <p14:creationId xmlns:p14="http://schemas.microsoft.com/office/powerpoint/2010/main" val="288687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形 1">
            <a:extLst>
              <a:ext uri="{FF2B5EF4-FFF2-40B4-BE49-F238E27FC236}">
                <a16:creationId xmlns:a16="http://schemas.microsoft.com/office/drawing/2014/main" id="{7F352F26-8FD7-429E-ACB8-25AB4B1B6C2D}"/>
              </a:ext>
            </a:extLst>
          </p:cNvPr>
          <p:cNvPicPr>
            <a:picLocks noChangeAspect="1"/>
          </p:cNvPicPr>
          <p:nvPr/>
        </p:nvPicPr>
        <p:blipFill>
          <a:blip r:embed="rId3"/>
          <a:stretch>
            <a:fillRect/>
          </a:stretch>
        </p:blipFill>
        <p:spPr>
          <a:xfrm>
            <a:off x="8387443" y="5073333"/>
            <a:ext cx="1140462" cy="1496856"/>
          </a:xfrm>
          <a:prstGeom prst="rect">
            <a:avLst/>
          </a:prstGeom>
        </p:spPr>
      </p:pic>
      <p:pic>
        <p:nvPicPr>
          <p:cNvPr id="19" name="图片 3">
            <a:extLst>
              <a:ext uri="{FF2B5EF4-FFF2-40B4-BE49-F238E27FC236}">
                <a16:creationId xmlns:a16="http://schemas.microsoft.com/office/drawing/2014/main" id="{8CFDFD90-6CF5-4869-990F-93A146947B27}"/>
              </a:ext>
            </a:extLst>
          </p:cNvPr>
          <p:cNvPicPr>
            <a:picLocks noChangeAspect="1"/>
          </p:cNvPicPr>
          <p:nvPr/>
        </p:nvPicPr>
        <p:blipFill>
          <a:blip r:embed="rId4"/>
          <a:stretch>
            <a:fillRect/>
          </a:stretch>
        </p:blipFill>
        <p:spPr>
          <a:xfrm>
            <a:off x="9393458" y="5299411"/>
            <a:ext cx="871429" cy="1135650"/>
          </a:xfrm>
          <a:prstGeom prst="rect">
            <a:avLst/>
          </a:prstGeom>
        </p:spPr>
      </p:pic>
      <p:pic>
        <p:nvPicPr>
          <p:cNvPr id="20" name="图片 8">
            <a:extLst>
              <a:ext uri="{FF2B5EF4-FFF2-40B4-BE49-F238E27FC236}">
                <a16:creationId xmlns:a16="http://schemas.microsoft.com/office/drawing/2014/main" id="{466D79D3-000E-44A5-80DC-3D0B14BA8C0A}"/>
              </a:ext>
            </a:extLst>
          </p:cNvPr>
          <p:cNvPicPr>
            <a:picLocks noChangeAspect="1"/>
          </p:cNvPicPr>
          <p:nvPr/>
        </p:nvPicPr>
        <p:blipFill>
          <a:blip r:embed="rId5"/>
          <a:stretch>
            <a:fillRect/>
          </a:stretch>
        </p:blipFill>
        <p:spPr>
          <a:xfrm>
            <a:off x="10124870" y="5479515"/>
            <a:ext cx="617028" cy="964133"/>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669470" y="391698"/>
            <a:ext cx="4628014" cy="436099"/>
            <a:chOff x="6709970" y="2035461"/>
            <a:chExt cx="4628014" cy="436099"/>
          </a:xfrm>
        </p:grpSpPr>
        <p:sp>
          <p:nvSpPr>
            <p:cNvPr id="29" name="矩形 28"/>
            <p:cNvSpPr/>
            <p:nvPr/>
          </p:nvSpPr>
          <p:spPr>
            <a:xfrm>
              <a:off x="6709970" y="2035461"/>
              <a:ext cx="436099" cy="436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04</a:t>
              </a:r>
              <a:endParaRPr lang="zh-CN" altLang="en-US" sz="1600" dirty="0">
                <a:latin typeface="华文细黑" panose="02010600040101010101" pitchFamily="2" charset="-122"/>
                <a:ea typeface="华文细黑" panose="02010600040101010101" pitchFamily="2" charset="-122"/>
              </a:endParaRPr>
            </a:p>
          </p:txBody>
        </p:sp>
        <p:sp>
          <p:nvSpPr>
            <p:cNvPr id="30" name="矩形 29"/>
            <p:cNvSpPr/>
            <p:nvPr/>
          </p:nvSpPr>
          <p:spPr>
            <a:xfrm>
              <a:off x="7157207" y="2105777"/>
              <a:ext cx="4180777" cy="295466"/>
            </a:xfrm>
            <a:prstGeom prst="rect">
              <a:avLst/>
            </a:prstGeom>
          </p:spPr>
          <p:txBody>
            <a:bodyPr wrap="square">
              <a:spAutoFit/>
            </a:bodyPr>
            <a:lstStyle/>
            <a:p>
              <a:pPr>
                <a:lnSpc>
                  <a:spcPct val="120000"/>
                </a:lnSpc>
              </a:pP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4</a:t>
              </a:r>
              <a:endParaRPr lang="zh-CN" altLang="en-US"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7" name="Rectangle 16">
            <a:extLst>
              <a:ext uri="{FF2B5EF4-FFF2-40B4-BE49-F238E27FC236}">
                <a16:creationId xmlns:a16="http://schemas.microsoft.com/office/drawing/2014/main" id="{53A32142-7ECF-40B6-90EE-F40C467C18CC}"/>
              </a:ext>
            </a:extLst>
          </p:cNvPr>
          <p:cNvSpPr/>
          <p:nvPr/>
        </p:nvSpPr>
        <p:spPr>
          <a:xfrm>
            <a:off x="597385" y="1153887"/>
            <a:ext cx="10880273" cy="4832092"/>
          </a:xfrm>
          <a:prstGeom prst="rect">
            <a:avLst/>
          </a:prstGeom>
        </p:spPr>
        <p:txBody>
          <a:bodyPr wrap="square">
            <a:spAutoFit/>
          </a:bodyPr>
          <a:lstStyle/>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4. 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vang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chuyển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dẫn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bằng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những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bước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khỏe</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khoắn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Bỗng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cảm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thảng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thốt: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một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lung lay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rồi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đâm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đau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tập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tễnh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cùng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Nhìn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bè</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lướt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qua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mặt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hoe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vì</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dặn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p>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đã</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rút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bao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giờ</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chủ</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quan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dù</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việc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28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r">
              <a:defRPr/>
            </a:pPr>
            <a:r>
              <a:rPr lang="en-US" b="1" i="1" dirty="0">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b="1" dirty="0">
                <a:latin typeface="#9Slide03 Open Sans" panose="020B0606030504020204" pitchFamily="34" charset="0"/>
                <a:ea typeface="#9Slide03 Open Sans" panose="020B0606030504020204" pitchFamily="34" charset="0"/>
                <a:cs typeface="#9Slide03 Open Sans" panose="020B0606030504020204" pitchFamily="34" charset="0"/>
              </a:rPr>
              <a:t> XUÂN HOÀNG</a:t>
            </a:r>
          </a:p>
        </p:txBody>
      </p:sp>
    </p:spTree>
    <p:extLst>
      <p:ext uri="{BB962C8B-B14F-4D97-AF65-F5344CB8AC3E}">
        <p14:creationId xmlns:p14="http://schemas.microsoft.com/office/powerpoint/2010/main" val="2037201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586785" y="379175"/>
            <a:ext cx="36054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954075" y="987450"/>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6" name="TextBox 45">
            <a:extLst>
              <a:ext uri="{FF2B5EF4-FFF2-40B4-BE49-F238E27FC236}">
                <a16:creationId xmlns:a16="http://schemas.microsoft.com/office/drawing/2014/main" id="{157BAC26-7502-4D3C-BF6C-E4D412AE1E1C}"/>
              </a:ext>
            </a:extLst>
          </p:cNvPr>
          <p:cNvSpPr txBox="1"/>
          <p:nvPr/>
        </p:nvSpPr>
        <p:spPr>
          <a:xfrm>
            <a:off x="3156858" y="1414294"/>
            <a:ext cx="8651230"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đấu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thao</a:t>
            </a:r>
            <a:endParaRPr lang="en-US" sz="2400" b="1" dirty="0">
              <a:latin typeface="#9Slide03 BoosterNextFYBlack" panose="02000A03000000020004" pitchFamily="2" charset="0"/>
              <a:cs typeface="Times New Roman" pitchFamily="18" charset="0"/>
            </a:endParaRPr>
          </a:p>
        </p:txBody>
      </p:sp>
      <p:sp>
        <p:nvSpPr>
          <p:cNvPr id="72" name="矩形 46">
            <a:extLst>
              <a:ext uri="{FF2B5EF4-FFF2-40B4-BE49-F238E27FC236}">
                <a16:creationId xmlns:a16="http://schemas.microsoft.com/office/drawing/2014/main" id="{EB6C1989-C279-48AE-8B14-831A9F810CC6}"/>
              </a:ext>
            </a:extLst>
          </p:cNvPr>
          <p:cNvSpPr/>
          <p:nvPr/>
        </p:nvSpPr>
        <p:spPr>
          <a:xfrm>
            <a:off x="773686" y="1423759"/>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Vận</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động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viên</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grpSp>
        <p:nvGrpSpPr>
          <p:cNvPr id="8" name="Group 7">
            <a:extLst>
              <a:ext uri="{FF2B5EF4-FFF2-40B4-BE49-F238E27FC236}">
                <a16:creationId xmlns:a16="http://schemas.microsoft.com/office/drawing/2014/main" id="{295E834E-E4F1-400F-8790-EEED5EE3AC23}"/>
              </a:ext>
            </a:extLst>
          </p:cNvPr>
          <p:cNvGrpSpPr/>
          <p:nvPr/>
        </p:nvGrpSpPr>
        <p:grpSpPr>
          <a:xfrm>
            <a:off x="3108124" y="2144485"/>
            <a:ext cx="6643777" cy="3869872"/>
            <a:chOff x="3108124" y="2144485"/>
            <a:chExt cx="6643777" cy="3869872"/>
          </a:xfrm>
        </p:grpSpPr>
        <p:grpSp>
          <p:nvGrpSpPr>
            <p:cNvPr id="33" name="组合 46">
              <a:extLst>
                <a:ext uri="{FF2B5EF4-FFF2-40B4-BE49-F238E27FC236}">
                  <a16:creationId xmlns:a16="http://schemas.microsoft.com/office/drawing/2014/main" id="{32985D1D-1349-4E82-879E-54B58C0375C1}"/>
                </a:ext>
              </a:extLst>
            </p:cNvPr>
            <p:cNvGrpSpPr/>
            <p:nvPr/>
          </p:nvGrpSpPr>
          <p:grpSpPr>
            <a:xfrm>
              <a:off x="3108124" y="2144485"/>
              <a:ext cx="6643777" cy="3869872"/>
              <a:chOff x="1525378" y="1913206"/>
              <a:chExt cx="2216628" cy="2216628"/>
            </a:xfrm>
          </p:grpSpPr>
          <p:sp>
            <p:nvSpPr>
              <p:cNvPr id="34" name="矩形 47">
                <a:extLst>
                  <a:ext uri="{FF2B5EF4-FFF2-40B4-BE49-F238E27FC236}">
                    <a16:creationId xmlns:a16="http://schemas.microsoft.com/office/drawing/2014/main" id="{65D1319A-04E8-465C-BC2B-7282298F0AC5}"/>
                  </a:ext>
                </a:extLst>
              </p:cNvPr>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8">
                <a:extLst>
                  <a:ext uri="{FF2B5EF4-FFF2-40B4-BE49-F238E27FC236}">
                    <a16:creationId xmlns:a16="http://schemas.microsoft.com/office/drawing/2014/main" id="{CA6F9315-1DB9-4F00-8ED1-33396C8BB64F}"/>
                  </a:ext>
                </a:extLst>
              </p:cNvPr>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8" name="Picture 18" descr="Usan">
              <a:extLst>
                <a:ext uri="{FF2B5EF4-FFF2-40B4-BE49-F238E27FC236}">
                  <a16:creationId xmlns:a16="http://schemas.microsoft.com/office/drawing/2014/main" id="{900A86A9-17B4-4AFB-9856-0AC053444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88" y="2606564"/>
              <a:ext cx="5058420" cy="291831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grpSp>
      <p:pic>
        <p:nvPicPr>
          <p:cNvPr id="52" name="图片 55">
            <a:extLst>
              <a:ext uri="{FF2B5EF4-FFF2-40B4-BE49-F238E27FC236}">
                <a16:creationId xmlns:a16="http://schemas.microsoft.com/office/drawing/2014/main" id="{226CEC9C-A88F-4551-9E44-016E45C7CC7A}"/>
              </a:ext>
            </a:extLst>
          </p:cNvPr>
          <p:cNvPicPr>
            <a:picLocks noChangeAspect="1"/>
          </p:cNvPicPr>
          <p:nvPr/>
        </p:nvPicPr>
        <p:blipFill>
          <a:blip r:embed="rId4"/>
          <a:stretch>
            <a:fillRect/>
          </a:stretch>
        </p:blipFill>
        <p:spPr>
          <a:xfrm>
            <a:off x="10610066" y="5227333"/>
            <a:ext cx="1042276" cy="1321685"/>
          </a:xfrm>
          <a:prstGeom prst="rect">
            <a:avLst/>
          </a:prstGeom>
        </p:spPr>
      </p:pic>
      <p:pic>
        <p:nvPicPr>
          <p:cNvPr id="58" name="图片 56">
            <a:extLst>
              <a:ext uri="{FF2B5EF4-FFF2-40B4-BE49-F238E27FC236}">
                <a16:creationId xmlns:a16="http://schemas.microsoft.com/office/drawing/2014/main" id="{8963EBE6-938B-49CD-8AA3-D3425F10655B}"/>
              </a:ext>
            </a:extLst>
          </p:cNvPr>
          <p:cNvPicPr>
            <a:picLocks noChangeAspect="1"/>
          </p:cNvPicPr>
          <p:nvPr/>
        </p:nvPicPr>
        <p:blipFill>
          <a:blip r:embed="rId5"/>
          <a:stretch>
            <a:fillRect/>
          </a:stretch>
        </p:blipFill>
        <p:spPr>
          <a:xfrm>
            <a:off x="681204" y="4981910"/>
            <a:ext cx="1284068" cy="1382879"/>
          </a:xfrm>
          <a:prstGeom prst="rect">
            <a:avLst/>
          </a:prstGeom>
        </p:spPr>
      </p:pic>
    </p:spTree>
    <p:extLst>
      <p:ext uri="{BB962C8B-B14F-4D97-AF65-F5344CB8AC3E}">
        <p14:creationId xmlns:p14="http://schemas.microsoft.com/office/powerpoint/2010/main" val="397933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586785" y="379175"/>
            <a:ext cx="36054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954075" y="987450"/>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6" name="TextBox 45">
            <a:extLst>
              <a:ext uri="{FF2B5EF4-FFF2-40B4-BE49-F238E27FC236}">
                <a16:creationId xmlns:a16="http://schemas.microsoft.com/office/drawing/2014/main" id="{157BAC26-7502-4D3C-BF6C-E4D412AE1E1C}"/>
              </a:ext>
            </a:extLst>
          </p:cNvPr>
          <p:cNvSpPr txBox="1"/>
          <p:nvPr/>
        </p:nvSpPr>
        <p:spPr>
          <a:xfrm>
            <a:off x="3156858" y="1423759"/>
            <a:ext cx="8651230"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Hoảng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hốt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vì</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bất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ngờ</a:t>
            </a:r>
            <a:endParaRPr lang="en-US" sz="2400" b="1" dirty="0">
              <a:latin typeface="#9Slide03 BoosterNextFYBlack" panose="02000A03000000020004" pitchFamily="2" charset="0"/>
              <a:cs typeface="Times New Roman" pitchFamily="18" charset="0"/>
            </a:endParaRPr>
          </a:p>
        </p:txBody>
      </p:sp>
      <p:sp>
        <p:nvSpPr>
          <p:cNvPr id="72" name="矩形 46">
            <a:extLst>
              <a:ext uri="{FF2B5EF4-FFF2-40B4-BE49-F238E27FC236}">
                <a16:creationId xmlns:a16="http://schemas.microsoft.com/office/drawing/2014/main" id="{EB6C1989-C279-48AE-8B14-831A9F810CC6}"/>
              </a:ext>
            </a:extLst>
          </p:cNvPr>
          <p:cNvSpPr/>
          <p:nvPr/>
        </p:nvSpPr>
        <p:spPr>
          <a:xfrm>
            <a:off x="773686" y="1423759"/>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Thảng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thốt</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pic>
        <p:nvPicPr>
          <p:cNvPr id="52" name="图片 55">
            <a:extLst>
              <a:ext uri="{FF2B5EF4-FFF2-40B4-BE49-F238E27FC236}">
                <a16:creationId xmlns:a16="http://schemas.microsoft.com/office/drawing/2014/main" id="{226CEC9C-A88F-4551-9E44-016E45C7CC7A}"/>
              </a:ext>
            </a:extLst>
          </p:cNvPr>
          <p:cNvPicPr>
            <a:picLocks noChangeAspect="1"/>
          </p:cNvPicPr>
          <p:nvPr/>
        </p:nvPicPr>
        <p:blipFill>
          <a:blip r:embed="rId3"/>
          <a:stretch>
            <a:fillRect/>
          </a:stretch>
        </p:blipFill>
        <p:spPr>
          <a:xfrm>
            <a:off x="10610066" y="5227333"/>
            <a:ext cx="1042276" cy="1321685"/>
          </a:xfrm>
          <a:prstGeom prst="rect">
            <a:avLst/>
          </a:prstGeom>
        </p:spPr>
      </p:pic>
      <p:pic>
        <p:nvPicPr>
          <p:cNvPr id="58" name="图片 56">
            <a:extLst>
              <a:ext uri="{FF2B5EF4-FFF2-40B4-BE49-F238E27FC236}">
                <a16:creationId xmlns:a16="http://schemas.microsoft.com/office/drawing/2014/main" id="{8963EBE6-938B-49CD-8AA3-D3425F10655B}"/>
              </a:ext>
            </a:extLst>
          </p:cNvPr>
          <p:cNvPicPr>
            <a:picLocks noChangeAspect="1"/>
          </p:cNvPicPr>
          <p:nvPr/>
        </p:nvPicPr>
        <p:blipFill>
          <a:blip r:embed="rId4"/>
          <a:stretch>
            <a:fillRect/>
          </a:stretch>
        </p:blipFill>
        <p:spPr>
          <a:xfrm>
            <a:off x="681204" y="4981910"/>
            <a:ext cx="1284068" cy="1382879"/>
          </a:xfrm>
          <a:prstGeom prst="rect">
            <a:avLst/>
          </a:prstGeom>
        </p:spPr>
      </p:pic>
      <p:grpSp>
        <p:nvGrpSpPr>
          <p:cNvPr id="8" name="Group 7">
            <a:extLst>
              <a:ext uri="{FF2B5EF4-FFF2-40B4-BE49-F238E27FC236}">
                <a16:creationId xmlns:a16="http://schemas.microsoft.com/office/drawing/2014/main" id="{52404E80-2020-4E82-B981-7976BE3EC268}"/>
              </a:ext>
            </a:extLst>
          </p:cNvPr>
          <p:cNvGrpSpPr/>
          <p:nvPr/>
        </p:nvGrpSpPr>
        <p:grpSpPr>
          <a:xfrm>
            <a:off x="3108124" y="2144485"/>
            <a:ext cx="6643777" cy="3869872"/>
            <a:chOff x="3108124" y="2144485"/>
            <a:chExt cx="6643777" cy="3869872"/>
          </a:xfrm>
        </p:grpSpPr>
        <p:grpSp>
          <p:nvGrpSpPr>
            <p:cNvPr id="33" name="组合 46">
              <a:extLst>
                <a:ext uri="{FF2B5EF4-FFF2-40B4-BE49-F238E27FC236}">
                  <a16:creationId xmlns:a16="http://schemas.microsoft.com/office/drawing/2014/main" id="{32985D1D-1349-4E82-879E-54B58C0375C1}"/>
                </a:ext>
              </a:extLst>
            </p:cNvPr>
            <p:cNvGrpSpPr/>
            <p:nvPr/>
          </p:nvGrpSpPr>
          <p:grpSpPr>
            <a:xfrm>
              <a:off x="3108124" y="2144485"/>
              <a:ext cx="6643777" cy="3869872"/>
              <a:chOff x="1525378" y="1913206"/>
              <a:chExt cx="2216628" cy="2216628"/>
            </a:xfrm>
          </p:grpSpPr>
          <p:sp>
            <p:nvSpPr>
              <p:cNvPr id="34" name="矩形 47">
                <a:extLst>
                  <a:ext uri="{FF2B5EF4-FFF2-40B4-BE49-F238E27FC236}">
                    <a16:creationId xmlns:a16="http://schemas.microsoft.com/office/drawing/2014/main" id="{65D1319A-04E8-465C-BC2B-7282298F0AC5}"/>
                  </a:ext>
                </a:extLst>
              </p:cNvPr>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8">
                <a:extLst>
                  <a:ext uri="{FF2B5EF4-FFF2-40B4-BE49-F238E27FC236}">
                    <a16:creationId xmlns:a16="http://schemas.microsoft.com/office/drawing/2014/main" id="{CA6F9315-1DB9-4F00-8ED1-33396C8BB64F}"/>
                  </a:ext>
                </a:extLst>
              </p:cNvPr>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Picture 2">
              <a:extLst>
                <a:ext uri="{FF2B5EF4-FFF2-40B4-BE49-F238E27FC236}">
                  <a16:creationId xmlns:a16="http://schemas.microsoft.com/office/drawing/2014/main" id="{20D4BC46-2E73-4D6B-8F55-0ECC3FD35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569" y="2494512"/>
              <a:ext cx="5344886" cy="33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Oval 3">
            <a:extLst>
              <a:ext uri="{FF2B5EF4-FFF2-40B4-BE49-F238E27FC236}">
                <a16:creationId xmlns:a16="http://schemas.microsoft.com/office/drawing/2014/main" id="{FA826DCB-02DD-4E9D-AE59-A31CFC6C9448}"/>
              </a:ext>
            </a:extLst>
          </p:cNvPr>
          <p:cNvSpPr>
            <a:spLocks noChangeArrowheads="1"/>
          </p:cNvSpPr>
          <p:nvPr/>
        </p:nvSpPr>
        <p:spPr bwMode="auto">
          <a:xfrm>
            <a:off x="6131324" y="2864415"/>
            <a:ext cx="1763261" cy="1272268"/>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u="sng">
              <a:solidFill>
                <a:srgbClr val="FF00FF"/>
              </a:solidFill>
              <a:latin typeface="Times New Roman" panose="02020603050405020304" pitchFamily="18" charset="0"/>
            </a:endParaRPr>
          </a:p>
        </p:txBody>
      </p:sp>
    </p:spTree>
    <p:extLst>
      <p:ext uri="{BB962C8B-B14F-4D97-AF65-F5344CB8AC3E}">
        <p14:creationId xmlns:p14="http://schemas.microsoft.com/office/powerpoint/2010/main" val="390093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14">
            <a:extLst>
              <a:ext uri="{FF2B5EF4-FFF2-40B4-BE49-F238E27FC236}">
                <a16:creationId xmlns:a16="http://schemas.microsoft.com/office/drawing/2014/main" id="{EEA57D00-1CE5-487B-8D6C-EB7B32FBCC96}"/>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714336" y="247420"/>
            <a:ext cx="29958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3200" b="0" i="0" u="none" strike="noStrike" kern="1200" cap="none" spc="0" normalizeH="0" baseline="0" noProof="0" dirty="0">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3200" b="0" i="0" u="none" strike="noStrike" kern="1200" cap="none" spc="0" normalizeH="0" baseline="0" noProof="0" dirty="0">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3200" b="0" i="0" u="none" strike="noStrike" kern="1200" cap="none" spc="0" normalizeH="0" baseline="0" noProof="0" dirty="0">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1" name="TextBox 40">
            <a:extLst>
              <a:ext uri="{FF2B5EF4-FFF2-40B4-BE49-F238E27FC236}">
                <a16:creationId xmlns:a16="http://schemas.microsoft.com/office/drawing/2014/main" id="{85611AA2-D118-4D7A-9D1F-5EBC5EFCFD5B}"/>
              </a:ext>
            </a:extLst>
          </p:cNvPr>
          <p:cNvSpPr txBox="1"/>
          <p:nvPr/>
        </p:nvSpPr>
        <p:spPr>
          <a:xfrm>
            <a:off x="3813835" y="2237919"/>
            <a:ext cx="3902528"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Hoảng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hốt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vì</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bất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ngờ</a:t>
            </a:r>
            <a:endParaRPr lang="en-US" sz="2400" b="1" dirty="0">
              <a:latin typeface="#9Slide03 BoosterNextFYBlack" panose="02000A03000000020004" pitchFamily="2" charset="0"/>
              <a:cs typeface="Times New Roman" pitchFamily="18" charset="0"/>
            </a:endParaRPr>
          </a:p>
        </p:txBody>
      </p:sp>
      <p:sp>
        <p:nvSpPr>
          <p:cNvPr id="42" name="矩形 46">
            <a:extLst>
              <a:ext uri="{FF2B5EF4-FFF2-40B4-BE49-F238E27FC236}">
                <a16:creationId xmlns:a16="http://schemas.microsoft.com/office/drawing/2014/main" id="{99D9E7AA-89B7-4DE7-8CE5-ECB8749E8E2C}"/>
              </a:ext>
            </a:extLst>
          </p:cNvPr>
          <p:cNvSpPr/>
          <p:nvPr/>
        </p:nvSpPr>
        <p:spPr>
          <a:xfrm>
            <a:off x="1383324" y="2245631"/>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Thảng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thốt</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
        <p:nvSpPr>
          <p:cNvPr id="43" name="TextBox 42">
            <a:extLst>
              <a:ext uri="{FF2B5EF4-FFF2-40B4-BE49-F238E27FC236}">
                <a16:creationId xmlns:a16="http://schemas.microsoft.com/office/drawing/2014/main" id="{DC5FBA97-2555-48FD-82CD-E6F95A673436}"/>
              </a:ext>
            </a:extLst>
          </p:cNvPr>
          <p:cNvSpPr txBox="1"/>
          <p:nvPr/>
        </p:nvSpPr>
        <p:spPr>
          <a:xfrm>
            <a:off x="3813835" y="1552438"/>
            <a:ext cx="3902528"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đấu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thao</a:t>
            </a:r>
            <a:endParaRPr lang="en-US" sz="2400" b="1" dirty="0">
              <a:latin typeface="#9Slide03 BoosterNextFYBlack" panose="02000A03000000020004" pitchFamily="2" charset="0"/>
              <a:cs typeface="Times New Roman" pitchFamily="18" charset="0"/>
            </a:endParaRPr>
          </a:p>
        </p:txBody>
      </p:sp>
      <p:sp>
        <p:nvSpPr>
          <p:cNvPr id="44" name="矩形 46">
            <a:extLst>
              <a:ext uri="{FF2B5EF4-FFF2-40B4-BE49-F238E27FC236}">
                <a16:creationId xmlns:a16="http://schemas.microsoft.com/office/drawing/2014/main" id="{AA515CD1-9039-47DD-90B2-630F067D96F7}"/>
              </a:ext>
            </a:extLst>
          </p:cNvPr>
          <p:cNvSpPr/>
          <p:nvPr/>
        </p:nvSpPr>
        <p:spPr>
          <a:xfrm>
            <a:off x="1383324" y="1538661"/>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Vận</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động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viên</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
        <p:nvSpPr>
          <p:cNvPr id="45" name="矩形 46">
            <a:extLst>
              <a:ext uri="{FF2B5EF4-FFF2-40B4-BE49-F238E27FC236}">
                <a16:creationId xmlns:a16="http://schemas.microsoft.com/office/drawing/2014/main" id="{8A7C09A2-865B-4F91-B867-411EA7535A8A}"/>
              </a:ext>
            </a:extLst>
          </p:cNvPr>
          <p:cNvSpPr/>
          <p:nvPr/>
        </p:nvSpPr>
        <p:spPr>
          <a:xfrm>
            <a:off x="1394462" y="2952601"/>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Chủ</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quan</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
        <p:nvSpPr>
          <p:cNvPr id="60" name="TextBox 59">
            <a:extLst>
              <a:ext uri="{FF2B5EF4-FFF2-40B4-BE49-F238E27FC236}">
                <a16:creationId xmlns:a16="http://schemas.microsoft.com/office/drawing/2014/main" id="{176EE9C8-6B5F-4843-8C40-D2B838D026F3}"/>
              </a:ext>
            </a:extLst>
          </p:cNvPr>
          <p:cNvSpPr txBox="1"/>
          <p:nvPr/>
        </p:nvSpPr>
        <p:spPr>
          <a:xfrm>
            <a:off x="3788772" y="2923400"/>
            <a:ext cx="6688498" cy="461665"/>
          </a:xfrm>
          <a:prstGeom prst="rect">
            <a:avLst/>
          </a:prstGeom>
          <a:noFill/>
        </p:spPr>
        <p:txBody>
          <a:bodyPr wrap="square">
            <a:spAutoFit/>
          </a:bodyPr>
          <a:lstStyle/>
          <a:p>
            <a:r>
              <a:rPr lang="en-US" sz="2400" b="1" dirty="0" err="1">
                <a:latin typeface="#9Slide03 BoosterNextFYBlack" panose="02000A03000000020004" pitchFamily="2" charset="0"/>
                <a:cs typeface="Times New Roman" pitchFamily="18" charset="0"/>
              </a:rPr>
              <a:t>tự</a:t>
            </a:r>
            <a:r>
              <a:rPr lang="en-US" sz="2400" b="1" dirty="0">
                <a:latin typeface="#9Slide03 BoosterNextFYBlack" panose="02000A03000000020004" pitchFamily="2" charset="0"/>
                <a:cs typeface="Times New Roman" pitchFamily="18" charset="0"/>
              </a:rPr>
              <a:t> tin </a:t>
            </a:r>
            <a:r>
              <a:rPr lang="en-US" sz="2400" b="1" dirty="0" err="1">
                <a:latin typeface="#9Slide03 BoosterNextFYBlack" panose="02000A03000000020004" pitchFamily="2" charset="0"/>
                <a:cs typeface="Times New Roman" pitchFamily="18" charset="0"/>
              </a:rPr>
              <a:t>quá</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mức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lường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trước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khó</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khăn</a:t>
            </a:r>
            <a:r>
              <a:rPr lang="en-US" sz="2400" b="1" dirty="0">
                <a:latin typeface="#9Slide03 BoosterNextFYBlack" panose="02000A03000000020004" pitchFamily="2" charset="0"/>
                <a:cs typeface="Times New Roman" pitchFamily="18" charset="0"/>
              </a:rPr>
              <a:t>.</a:t>
            </a:r>
            <a:endParaRPr lang="en-US" sz="2400" dirty="0">
              <a:latin typeface="#9Slide03 BoosterNextFYBlack" panose="02000A03000000020004" pitchFamily="2" charset="0"/>
            </a:endParaRPr>
          </a:p>
        </p:txBody>
      </p:sp>
      <p:pic>
        <p:nvPicPr>
          <p:cNvPr id="72" name="图形 1">
            <a:extLst>
              <a:ext uri="{FF2B5EF4-FFF2-40B4-BE49-F238E27FC236}">
                <a16:creationId xmlns:a16="http://schemas.microsoft.com/office/drawing/2014/main" id="{3A38E1E2-F833-457F-AA42-895B06D8C89B}"/>
              </a:ext>
            </a:extLst>
          </p:cNvPr>
          <p:cNvPicPr>
            <a:picLocks noChangeAspect="1"/>
          </p:cNvPicPr>
          <p:nvPr/>
        </p:nvPicPr>
        <p:blipFill>
          <a:blip r:embed="rId3"/>
          <a:stretch>
            <a:fillRect/>
          </a:stretch>
        </p:blipFill>
        <p:spPr>
          <a:xfrm>
            <a:off x="7253022" y="4687873"/>
            <a:ext cx="1241628" cy="1629636"/>
          </a:xfrm>
          <a:prstGeom prst="rect">
            <a:avLst/>
          </a:prstGeom>
        </p:spPr>
      </p:pic>
      <p:pic>
        <p:nvPicPr>
          <p:cNvPr id="73" name="图片 3">
            <a:extLst>
              <a:ext uri="{FF2B5EF4-FFF2-40B4-BE49-F238E27FC236}">
                <a16:creationId xmlns:a16="http://schemas.microsoft.com/office/drawing/2014/main" id="{BA67D59F-D9D8-44B6-96BC-C4A7BF9E2F56}"/>
              </a:ext>
            </a:extLst>
          </p:cNvPr>
          <p:cNvPicPr>
            <a:picLocks noChangeAspect="1"/>
          </p:cNvPicPr>
          <p:nvPr/>
        </p:nvPicPr>
        <p:blipFill>
          <a:blip r:embed="rId4"/>
          <a:stretch>
            <a:fillRect/>
          </a:stretch>
        </p:blipFill>
        <p:spPr>
          <a:xfrm>
            <a:off x="8337613" y="4483774"/>
            <a:ext cx="1414574" cy="1843477"/>
          </a:xfrm>
          <a:prstGeom prst="rect">
            <a:avLst/>
          </a:prstGeom>
        </p:spPr>
      </p:pic>
      <p:pic>
        <p:nvPicPr>
          <p:cNvPr id="74" name="图片 8">
            <a:extLst>
              <a:ext uri="{FF2B5EF4-FFF2-40B4-BE49-F238E27FC236}">
                <a16:creationId xmlns:a16="http://schemas.microsoft.com/office/drawing/2014/main" id="{2B38D7C3-1CC9-4BB3-9361-E2151D14BAED}"/>
              </a:ext>
            </a:extLst>
          </p:cNvPr>
          <p:cNvPicPr>
            <a:picLocks noChangeAspect="1"/>
          </p:cNvPicPr>
          <p:nvPr/>
        </p:nvPicPr>
        <p:blipFill>
          <a:blip r:embed="rId5"/>
          <a:stretch>
            <a:fillRect/>
          </a:stretch>
        </p:blipFill>
        <p:spPr>
          <a:xfrm>
            <a:off x="9579241" y="4686323"/>
            <a:ext cx="1118435" cy="1747603"/>
          </a:xfrm>
          <a:prstGeom prst="rect">
            <a:avLst/>
          </a:prstGeom>
        </p:spPr>
      </p:pic>
      <p:pic>
        <p:nvPicPr>
          <p:cNvPr id="75" name="图片 10">
            <a:extLst>
              <a:ext uri="{FF2B5EF4-FFF2-40B4-BE49-F238E27FC236}">
                <a16:creationId xmlns:a16="http://schemas.microsoft.com/office/drawing/2014/main" id="{2CE5D3CD-05A8-4166-A2EB-5E11137C06A1}"/>
              </a:ext>
            </a:extLst>
          </p:cNvPr>
          <p:cNvPicPr>
            <a:picLocks noChangeAspect="1"/>
          </p:cNvPicPr>
          <p:nvPr/>
        </p:nvPicPr>
        <p:blipFill>
          <a:blip r:embed="rId6"/>
          <a:stretch>
            <a:fillRect/>
          </a:stretch>
        </p:blipFill>
        <p:spPr>
          <a:xfrm>
            <a:off x="1156395" y="3665550"/>
            <a:ext cx="3401785" cy="2637234"/>
          </a:xfrm>
          <a:prstGeom prst="rect">
            <a:avLst/>
          </a:prstGeom>
        </p:spPr>
      </p:pic>
      <p:pic>
        <p:nvPicPr>
          <p:cNvPr id="77" name="图片 26">
            <a:extLst>
              <a:ext uri="{FF2B5EF4-FFF2-40B4-BE49-F238E27FC236}">
                <a16:creationId xmlns:a16="http://schemas.microsoft.com/office/drawing/2014/main" id="{9E329C8A-FAA7-4B27-966A-7ADB2DF058FA}"/>
              </a:ext>
            </a:extLst>
          </p:cNvPr>
          <p:cNvPicPr>
            <a:picLocks noChangeAspect="1"/>
          </p:cNvPicPr>
          <p:nvPr/>
        </p:nvPicPr>
        <p:blipFill>
          <a:blip r:embed="rId7"/>
          <a:stretch>
            <a:fillRect/>
          </a:stretch>
        </p:blipFill>
        <p:spPr>
          <a:xfrm>
            <a:off x="10904080" y="5405512"/>
            <a:ext cx="570823" cy="746481"/>
          </a:xfrm>
          <a:prstGeom prst="rect">
            <a:avLst/>
          </a:prstGeom>
        </p:spPr>
      </p:pic>
    </p:spTree>
    <p:extLst>
      <p:ext uri="{BB962C8B-B14F-4D97-AF65-F5344CB8AC3E}">
        <p14:creationId xmlns:p14="http://schemas.microsoft.com/office/powerpoint/2010/main" val="107872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852417" y="4240467"/>
            <a:ext cx="1648545" cy="2163715"/>
          </a:xfrm>
          <a:prstGeom prst="rect">
            <a:avLst/>
          </a:prstGeom>
        </p:spPr>
      </p:pic>
      <p:pic>
        <p:nvPicPr>
          <p:cNvPr id="4" name="图片 3"/>
          <p:cNvPicPr>
            <a:picLocks noChangeAspect="1"/>
          </p:cNvPicPr>
          <p:nvPr/>
        </p:nvPicPr>
        <p:blipFill>
          <a:blip r:embed="rId9"/>
          <a:stretch>
            <a:fillRect/>
          </a:stretch>
        </p:blipFill>
        <p:spPr>
          <a:xfrm>
            <a:off x="7424875" y="4117496"/>
            <a:ext cx="1878171" cy="2447638"/>
          </a:xfrm>
          <a:prstGeom prst="rect">
            <a:avLst/>
          </a:prstGeom>
        </p:spPr>
      </p:pic>
      <p:pic>
        <p:nvPicPr>
          <p:cNvPr id="9" name="图片 8"/>
          <p:cNvPicPr>
            <a:picLocks noChangeAspect="1"/>
          </p:cNvPicPr>
          <p:nvPr/>
        </p:nvPicPr>
        <p:blipFill>
          <a:blip r:embed="rId10"/>
          <a:stretch>
            <a:fillRect/>
          </a:stretch>
        </p:blipFill>
        <p:spPr>
          <a:xfrm>
            <a:off x="9085027" y="4048073"/>
            <a:ext cx="1484979" cy="2320343"/>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236753"/>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rPr>
              <a:t>01</a:t>
            </a:r>
            <a:endParaRPr lang="zh-CN" altLang="en-US" sz="11500" b="1" dirty="0">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368979" y="2589038"/>
            <a:ext cx="5198596" cy="707886"/>
          </a:xfrm>
          <a:prstGeom prst="rect">
            <a:avLst/>
          </a:prstGeom>
          <a:noFill/>
        </p:spPr>
        <p:txBody>
          <a:bodyPr wrap="square" rtlCol="0">
            <a:spAutoFit/>
          </a:bodyPr>
          <a:lstStyle/>
          <a:p>
            <a:pPr algn="dist"/>
            <a:r>
              <a:rPr lang="en-US" altLang="zh-CN" sz="4000" dirty="0">
                <a:solidFill>
                  <a:schemeClr val="tx1">
                    <a:lumMod val="75000"/>
                    <a:lumOff val="2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KHỞI ĐỘNG</a:t>
            </a:r>
            <a:endParaRPr lang="zh-CN" altLang="en-US" sz="4000" dirty="0">
              <a:solidFill>
                <a:schemeClr val="tx1">
                  <a:lumMod val="75000"/>
                  <a:lumOff val="25000"/>
                </a:schemeClr>
              </a:solidFill>
              <a:latin typeface="#9Slide03 Open Sans ExtraBold" panose="020B0906030804020204" pitchFamily="34" charset="0"/>
              <a:ea typeface="微软雅黑" panose="020B0503020204020204" pitchFamily="34" charset="-122"/>
              <a:cs typeface="#9Slide03 Open Sans ExtraBold" panose="020B09060308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形 1">
            <a:extLst>
              <a:ext uri="{FF2B5EF4-FFF2-40B4-BE49-F238E27FC236}">
                <a16:creationId xmlns:a16="http://schemas.microsoft.com/office/drawing/2014/main" id="{7F352F26-8FD7-429E-ACB8-25AB4B1B6C2D}"/>
              </a:ext>
            </a:extLst>
          </p:cNvPr>
          <p:cNvPicPr>
            <a:picLocks noChangeAspect="1"/>
          </p:cNvPicPr>
          <p:nvPr/>
        </p:nvPicPr>
        <p:blipFill>
          <a:blip r:embed="rId3"/>
          <a:stretch>
            <a:fillRect/>
          </a:stretch>
        </p:blipFill>
        <p:spPr>
          <a:xfrm>
            <a:off x="8387443" y="5073333"/>
            <a:ext cx="1140462" cy="1496856"/>
          </a:xfrm>
          <a:prstGeom prst="rect">
            <a:avLst/>
          </a:prstGeom>
        </p:spPr>
      </p:pic>
      <p:pic>
        <p:nvPicPr>
          <p:cNvPr id="19" name="图片 3">
            <a:extLst>
              <a:ext uri="{FF2B5EF4-FFF2-40B4-BE49-F238E27FC236}">
                <a16:creationId xmlns:a16="http://schemas.microsoft.com/office/drawing/2014/main" id="{8CFDFD90-6CF5-4869-990F-93A146947B27}"/>
              </a:ext>
            </a:extLst>
          </p:cNvPr>
          <p:cNvPicPr>
            <a:picLocks noChangeAspect="1"/>
          </p:cNvPicPr>
          <p:nvPr/>
        </p:nvPicPr>
        <p:blipFill>
          <a:blip r:embed="rId4"/>
          <a:stretch>
            <a:fillRect/>
          </a:stretch>
        </p:blipFill>
        <p:spPr>
          <a:xfrm>
            <a:off x="9393458" y="5299411"/>
            <a:ext cx="871429" cy="1135650"/>
          </a:xfrm>
          <a:prstGeom prst="rect">
            <a:avLst/>
          </a:prstGeom>
        </p:spPr>
      </p:pic>
      <p:pic>
        <p:nvPicPr>
          <p:cNvPr id="20" name="图片 8">
            <a:extLst>
              <a:ext uri="{FF2B5EF4-FFF2-40B4-BE49-F238E27FC236}">
                <a16:creationId xmlns:a16="http://schemas.microsoft.com/office/drawing/2014/main" id="{466D79D3-000E-44A5-80DC-3D0B14BA8C0A}"/>
              </a:ext>
            </a:extLst>
          </p:cNvPr>
          <p:cNvPicPr>
            <a:picLocks noChangeAspect="1"/>
          </p:cNvPicPr>
          <p:nvPr/>
        </p:nvPicPr>
        <p:blipFill>
          <a:blip r:embed="rId5"/>
          <a:stretch>
            <a:fillRect/>
          </a:stretch>
        </p:blipFill>
        <p:spPr>
          <a:xfrm>
            <a:off x="10124870" y="5479515"/>
            <a:ext cx="617028" cy="964133"/>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669470" y="391698"/>
            <a:ext cx="4628014" cy="436099"/>
            <a:chOff x="6709970" y="2035461"/>
            <a:chExt cx="4628014" cy="436099"/>
          </a:xfrm>
        </p:grpSpPr>
        <p:sp>
          <p:nvSpPr>
            <p:cNvPr id="29" name="矩形 28"/>
            <p:cNvSpPr/>
            <p:nvPr/>
          </p:nvSpPr>
          <p:spPr>
            <a:xfrm>
              <a:off x="6709970" y="2035461"/>
              <a:ext cx="436099" cy="436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04</a:t>
              </a:r>
              <a:endParaRPr lang="zh-CN" altLang="en-US" sz="1600" dirty="0">
                <a:latin typeface="华文细黑" panose="02010600040101010101" pitchFamily="2" charset="-122"/>
                <a:ea typeface="华文细黑" panose="02010600040101010101" pitchFamily="2" charset="-122"/>
              </a:endParaRPr>
            </a:p>
          </p:txBody>
        </p:sp>
        <p:sp>
          <p:nvSpPr>
            <p:cNvPr id="30" name="矩形 29"/>
            <p:cNvSpPr/>
            <p:nvPr/>
          </p:nvSpPr>
          <p:spPr>
            <a:xfrm>
              <a:off x="7157207" y="2105777"/>
              <a:ext cx="4180777" cy="295466"/>
            </a:xfrm>
            <a:prstGeom prst="rect">
              <a:avLst/>
            </a:prstGeom>
          </p:spPr>
          <p:txBody>
            <a:bodyPr wrap="square">
              <a:spAutoFit/>
            </a:bodyPr>
            <a:lstStyle/>
            <a:p>
              <a:pPr>
                <a:lnSpc>
                  <a:spcPct val="120000"/>
                </a:lnSpc>
              </a:pP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4</a:t>
              </a:r>
              <a:endParaRPr lang="zh-CN" altLang="en-US"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7" name="Rectangle 16">
            <a:extLst>
              <a:ext uri="{FF2B5EF4-FFF2-40B4-BE49-F238E27FC236}">
                <a16:creationId xmlns:a16="http://schemas.microsoft.com/office/drawing/2014/main" id="{53A32142-7ECF-40B6-90EE-F40C467C18CC}"/>
              </a:ext>
            </a:extLst>
          </p:cNvPr>
          <p:cNvSpPr/>
          <p:nvPr/>
        </p:nvSpPr>
        <p:spPr>
          <a:xfrm>
            <a:off x="597385" y="1153887"/>
            <a:ext cx="10880273" cy="4832092"/>
          </a:xfrm>
          <a:prstGeom prst="rect">
            <a:avLst/>
          </a:prstGeom>
        </p:spPr>
        <p:txBody>
          <a:bodyPr wrap="square">
            <a:spAutoFit/>
          </a:bodyPr>
          <a:lstStyle/>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4. 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vang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chuyển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dẫn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bằng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những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bước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khỏe</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khoắn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Bỗng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cảm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thảng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thốt: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một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lung lay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rồi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đâm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đau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tập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tễnh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cùng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Nhìn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bè</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lướt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qua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mặt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hoe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vì</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dặn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p>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đã</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rút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bao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giờ</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chủ</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quan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dù</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việc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28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r">
              <a:defRPr/>
            </a:pPr>
            <a:r>
              <a:rPr lang="en-US" b="1" i="1" dirty="0">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b="1" dirty="0">
                <a:latin typeface="#9Slide03 Open Sans" panose="020B0606030504020204" pitchFamily="34" charset="0"/>
                <a:ea typeface="#9Slide03 Open Sans" panose="020B0606030504020204" pitchFamily="34" charset="0"/>
                <a:cs typeface="#9Slide03 Open Sans" panose="020B0606030504020204" pitchFamily="34" charset="0"/>
              </a:rPr>
              <a:t> XUÂN HOÀNG</a:t>
            </a:r>
          </a:p>
        </p:txBody>
      </p:sp>
    </p:spTree>
    <p:extLst>
      <p:ext uri="{BB962C8B-B14F-4D97-AF65-F5344CB8AC3E}">
        <p14:creationId xmlns:p14="http://schemas.microsoft.com/office/powerpoint/2010/main" val="2427455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170404"/>
            <a:ext cx="10880271" cy="3170099"/>
          </a:xfrm>
          <a:prstGeom prst="rect">
            <a:avLst/>
          </a:prstGeom>
          <a:noFill/>
        </p:spPr>
        <p:txBody>
          <a:bodyPr wrap="square">
            <a:spAutoFit/>
          </a:bodyPr>
          <a:lstStyle/>
          <a:p>
            <a:pPr algn="ctr"/>
            <a:r>
              <a:rPr lang="vi-VN" altLang="en-US" sz="2400" b="1" dirty="0">
                <a:solidFill>
                  <a:schemeClr val="accent1">
                    <a:lumMod val="75000"/>
                  </a:schemeClr>
                </a:solidFill>
                <a:latin typeface="OpenSans"/>
              </a:rPr>
              <a:t>Cuộc chạy đua ở trong rừng</a:t>
            </a:r>
          </a:p>
          <a:p>
            <a:pPr algn="just"/>
            <a:r>
              <a:rPr lang="vi-VN" altLang="en-US" sz="2200" dirty="0">
                <a:solidFill>
                  <a:srgbClr val="7030A0"/>
                </a:solidFill>
                <a:latin typeface="OpenSans"/>
              </a:rPr>
              <a:t>1.</a:t>
            </a:r>
            <a:r>
              <a:rPr lang="vi-VN" altLang="en-US" sz="2200" b="0" dirty="0">
                <a:solidFill>
                  <a:srgbClr val="7030A0"/>
                </a:solidFill>
                <a:latin typeface="OpenSans"/>
              </a:rPr>
              <a:t> Ngày mai, muông thú trong rừng mở cuộc thi chạy để chọn con vật chạy nhanh nhất.</a:t>
            </a:r>
          </a:p>
          <a:p>
            <a:pPr algn="just"/>
            <a:r>
              <a:rPr lang="vi-VN" altLang="en-US" sz="2200" b="0" dirty="0">
                <a:solidFill>
                  <a:srgbClr val="7030A0"/>
                </a:solidFill>
                <a:latin typeface="OpenSans"/>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nhà vô địch…</a:t>
            </a:r>
          </a:p>
          <a:p>
            <a:pPr algn="just"/>
            <a:r>
              <a:rPr lang="vi-VN" altLang="en-US" sz="2200" dirty="0">
                <a:solidFill>
                  <a:schemeClr val="accent6">
                    <a:lumMod val="75000"/>
                  </a:schemeClr>
                </a:solidFill>
                <a:latin typeface="OpenSans"/>
              </a:rPr>
              <a:t>2.</a:t>
            </a:r>
            <a:r>
              <a:rPr lang="vi-VN" altLang="en-US" sz="2200" b="0" dirty="0">
                <a:solidFill>
                  <a:schemeClr val="accent6">
                    <a:lumMod val="75000"/>
                  </a:schemeClr>
                </a:solidFill>
                <a:latin typeface="OpenSans"/>
              </a:rPr>
              <a:t> Ngựa Cha thấy thế bảo:</a:t>
            </a:r>
          </a:p>
          <a:p>
            <a:pPr algn="just"/>
            <a:r>
              <a:rPr lang="vi-VN" altLang="en-US" sz="2200" b="0" dirty="0">
                <a:solidFill>
                  <a:schemeClr val="accent6">
                    <a:lumMod val="75000"/>
                  </a:schemeClr>
                </a:solidFill>
                <a:latin typeface="OpenSans"/>
              </a:rPr>
              <a:t>- Con trai à, con phải đến bác thợ rèn để xem lại bộ móng.</a:t>
            </a:r>
          </a:p>
          <a:p>
            <a:pPr algn="just"/>
            <a:r>
              <a:rPr lang="vi-VN" altLang="en-US" sz="2200" b="0" dirty="0">
                <a:solidFill>
                  <a:schemeClr val="accent6">
                    <a:lumMod val="75000"/>
                  </a:schemeClr>
                </a:solidFill>
                <a:latin typeface="OpenSans"/>
              </a:rPr>
              <a:t>Ngựa Con không rời bóng mình dưới nước, ngúng nguẩy đáp:</a:t>
            </a:r>
          </a:p>
          <a:p>
            <a:pPr algn="just"/>
            <a:r>
              <a:rPr lang="vi-VN" altLang="en-US" sz="2200" b="0" dirty="0">
                <a:solidFill>
                  <a:schemeClr val="accent6">
                    <a:lumMod val="75000"/>
                  </a:schemeClr>
                </a:solidFill>
                <a:latin typeface="OpenSans"/>
              </a:rPr>
              <a:t>- Cha yên tâm đi, móng của con chắc chắn lắm. Con nhất định sẽ thắng mà !</a:t>
            </a:r>
          </a:p>
        </p:txBody>
      </p:sp>
      <p:sp>
        <p:nvSpPr>
          <p:cNvPr id="34" name="TextBox 33">
            <a:extLst>
              <a:ext uri="{FF2B5EF4-FFF2-40B4-BE49-F238E27FC236}">
                <a16:creationId xmlns:a16="http://schemas.microsoft.com/office/drawing/2014/main" id="{E07CA234-F27A-4E8A-9D55-55BC79EF364C}"/>
              </a:ext>
            </a:extLst>
          </p:cNvPr>
          <p:cNvSpPr txBox="1"/>
          <p:nvPr/>
        </p:nvSpPr>
        <p:spPr>
          <a:xfrm>
            <a:off x="597386" y="3209721"/>
            <a:ext cx="10767300" cy="3477875"/>
          </a:xfrm>
          <a:prstGeom prst="rect">
            <a:avLst/>
          </a:prstGeom>
          <a:noFill/>
        </p:spPr>
        <p:txBody>
          <a:bodyPr wrap="square">
            <a:spAutoFit/>
          </a:bodyPr>
          <a:lstStyle/>
          <a:p>
            <a:pPr algn="just"/>
            <a:r>
              <a:rPr lang="vi-VN" altLang="en-US" sz="2200" dirty="0">
                <a:solidFill>
                  <a:schemeClr val="accent2">
                    <a:lumMod val="50000"/>
                  </a:schemeClr>
                </a:solidFill>
                <a:latin typeface="OpenSans"/>
              </a:rPr>
              <a:t>3.</a:t>
            </a:r>
            <a:r>
              <a:rPr lang="vi-VN" altLang="en-US" sz="2200" b="0" dirty="0">
                <a:solidFill>
                  <a:schemeClr val="accent2">
                    <a:lumMod val="50000"/>
                  </a:schemeClr>
                </a:solidFill>
                <a:latin typeface="OpenSans"/>
              </a:rPr>
              <a:t> Cuộc thi đã đến. Sáng sớm, bãi cỏ đông nghẹt. Chị em nhà Hươu sốt ruột gặm lá. Thỏ Trắng, Thỏ Xám thận trọng ngắm nghía các đối thủ. Bác Quạ bay đi bay lại giữ trật tự. Ngựa Con ung dung bước vào vạch xuất phát.</a:t>
            </a:r>
          </a:p>
          <a:p>
            <a:pPr algn="just"/>
            <a:r>
              <a:rPr lang="vi-VN" altLang="en-US" sz="2200" dirty="0">
                <a:solidFill>
                  <a:schemeClr val="accent4">
                    <a:lumMod val="75000"/>
                  </a:schemeClr>
                </a:solidFill>
                <a:latin typeface="OpenSans"/>
              </a:rPr>
              <a:t>4.</a:t>
            </a:r>
            <a:r>
              <a:rPr lang="vi-VN" altLang="en-US" sz="2200" b="0" dirty="0">
                <a:solidFill>
                  <a:schemeClr val="accent4">
                    <a:lumMod val="75000"/>
                  </a:schemeClr>
                </a:solidFill>
                <a:latin typeface="OpenSans"/>
              </a:rPr>
              <a:t>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r>
              <a:rPr lang="vi-VN" altLang="en-US" sz="2200" b="0" dirty="0">
                <a:solidFill>
                  <a:schemeClr val="accent4">
                    <a:lumMod val="75000"/>
                  </a:schemeClr>
                </a:solidFill>
                <a:latin typeface="OpenSans"/>
              </a:rPr>
              <a:t>Ngựa Con đã rút ra được bài học quý giá: đừng bao giờ chủ quan, cho dù đó là việc nhỏ nhất.</a:t>
            </a:r>
          </a:p>
          <a:p>
            <a:pPr algn="r"/>
            <a:r>
              <a:rPr lang="vi-VN" altLang="en-US" b="0" i="1" dirty="0">
                <a:solidFill>
                  <a:srgbClr val="000000"/>
                </a:solidFill>
                <a:latin typeface="OpenSans"/>
              </a:rPr>
              <a:t>Theo</a:t>
            </a:r>
            <a:r>
              <a:rPr lang="vi-VN" altLang="en-US" b="0" dirty="0">
                <a:solidFill>
                  <a:srgbClr val="000000"/>
                </a:solidFill>
                <a:latin typeface="OpenSans"/>
              </a:rPr>
              <a:t> </a:t>
            </a:r>
            <a:r>
              <a:rPr lang="vi-VN" altLang="en-US" dirty="0">
                <a:solidFill>
                  <a:srgbClr val="000000"/>
                </a:solidFill>
                <a:latin typeface="OpenSans"/>
              </a:rPr>
              <a:t>XUÂN HOÀNG</a:t>
            </a:r>
            <a:endParaRPr lang="vi-VN" altLang="en-US" b="0" dirty="0">
              <a:solidFill>
                <a:srgbClr val="000000"/>
              </a:solidFill>
              <a:latin typeface="OpenSans"/>
            </a:endParaRPr>
          </a:p>
        </p:txBody>
      </p:sp>
    </p:spTree>
    <p:extLst>
      <p:ext uri="{BB962C8B-B14F-4D97-AF65-F5344CB8AC3E}">
        <p14:creationId xmlns:p14="http://schemas.microsoft.com/office/powerpoint/2010/main" val="367688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a:ln w="28575">
                  <a:solidFill>
                    <a:schemeClr val="bg1"/>
                  </a:solidFill>
                </a:ln>
                <a:solidFill>
                  <a:schemeClr val="accent3"/>
                </a:solidFill>
                <a:latin typeface="Aharoni" panose="02010803020104030203" pitchFamily="2" charset="-79"/>
                <a:ea typeface="微软雅黑" panose="020B0503020204020204" pitchFamily="34" charset="-122"/>
                <a:cs typeface="Aharoni" panose="02010803020104030203" pitchFamily="2" charset="-79"/>
              </a:rPr>
              <a:t>03</a:t>
            </a:r>
            <a:endParaRPr lang="zh-CN" altLang="en-US" sz="11500" b="1" dirty="0">
              <a:ln w="28575">
                <a:solidFill>
                  <a:schemeClr val="bg1"/>
                </a:solidFill>
              </a:ln>
              <a:solidFill>
                <a:schemeClr val="accent3"/>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321062" y="2465441"/>
            <a:ext cx="5981985" cy="1200329"/>
          </a:xfrm>
          <a:prstGeom prst="rect">
            <a:avLst/>
          </a:prstGeom>
          <a:noFill/>
        </p:spPr>
        <p:txBody>
          <a:bodyPr wrap="square" rtlCol="0">
            <a:spAutoFit/>
          </a:bodyPr>
          <a:lstStyle/>
          <a:p>
            <a:pPr algn="dist"/>
            <a:r>
              <a:rPr lang="en-US" altLang="zh-CN" sz="7200" dirty="0" err="1">
                <a:solidFill>
                  <a:srgbClr val="7030A0"/>
                </a:solidFill>
                <a:latin typeface="#9Slide03 IcielPanton Black" panose="00000A00000000000000" pitchFamily="2" charset="0"/>
                <a:ea typeface="微软雅黑" panose="020B0503020204020204" pitchFamily="34" charset="-122"/>
              </a:rPr>
              <a:t>Tìm</a:t>
            </a:r>
            <a:r>
              <a:rPr lang="en-US" altLang="zh-CN" sz="7200" dirty="0">
                <a:solidFill>
                  <a:srgbClr val="7030A0"/>
                </a:solidFill>
                <a:latin typeface="#9Slide03 IcielPanton Black" panose="00000A00000000000000" pitchFamily="2" charset="0"/>
                <a:ea typeface="微软雅黑" panose="020B0503020204020204" pitchFamily="34" charset="-122"/>
              </a:rPr>
              <a:t> </a:t>
            </a:r>
            <a:r>
              <a:rPr lang="en-US" altLang="zh-CN" sz="7200" dirty="0" err="1">
                <a:solidFill>
                  <a:srgbClr val="7030A0"/>
                </a:solidFill>
                <a:latin typeface="#9Slide03 IcielPanton Black" panose="00000A00000000000000" pitchFamily="2" charset="0"/>
                <a:ea typeface="微软雅黑" panose="020B0503020204020204" pitchFamily="34" charset="-122"/>
              </a:rPr>
              <a:t>hiểu</a:t>
            </a:r>
            <a:r>
              <a:rPr lang="en-US" altLang="zh-CN" sz="7200" dirty="0">
                <a:solidFill>
                  <a:srgbClr val="7030A0"/>
                </a:solidFill>
                <a:latin typeface="#9Slide03 IcielPanton Black" panose="00000A00000000000000" pitchFamily="2" charset="0"/>
                <a:ea typeface="微软雅黑" panose="020B0503020204020204" pitchFamily="34" charset="-122"/>
              </a:rPr>
              <a:t> </a:t>
            </a:r>
            <a:r>
              <a:rPr lang="en-US" altLang="zh-CN" sz="7200" dirty="0" err="1">
                <a:solidFill>
                  <a:srgbClr val="7030A0"/>
                </a:solidFill>
                <a:latin typeface="#9Slide03 IcielPanton Black" panose="00000A00000000000000" pitchFamily="2" charset="0"/>
                <a:ea typeface="微软雅黑" panose="020B0503020204020204" pitchFamily="34" charset="-122"/>
              </a:rPr>
              <a:t>bài</a:t>
            </a:r>
            <a:endParaRPr lang="zh-CN" altLang="en-US" sz="7200" dirty="0">
              <a:solidFill>
                <a:srgbClr val="7030A0"/>
              </a:solidFill>
              <a:latin typeface="#9Slide03 IcielPanton Black" panose="00000A00000000000000" pitchFamily="2" charset="0"/>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3973880" y="300785"/>
            <a:ext cx="4588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36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36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36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36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36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832926" y="1004596"/>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1732697" y="1355809"/>
            <a:ext cx="1416476" cy="1416476"/>
            <a:chOff x="1322364" y="1983546"/>
            <a:chExt cx="1416476" cy="1416476"/>
          </a:xfrm>
        </p:grpSpPr>
        <p:sp>
          <p:nvSpPr>
            <p:cNvPr id="14" name="椭圆 13"/>
            <p:cNvSpPr/>
            <p:nvPr/>
          </p:nvSpPr>
          <p:spPr>
            <a:xfrm>
              <a:off x="1322364" y="1983546"/>
              <a:ext cx="1416476" cy="14164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3"/>
            <a:stretch>
              <a:fillRect/>
            </a:stretch>
          </p:blipFill>
          <p:spPr>
            <a:xfrm>
              <a:off x="1674308" y="2157328"/>
              <a:ext cx="712589" cy="1068913"/>
            </a:xfrm>
            <a:prstGeom prst="rect">
              <a:avLst/>
            </a:prstGeom>
          </p:spPr>
        </p:pic>
      </p:grpSp>
      <p:sp>
        <p:nvSpPr>
          <p:cNvPr id="30" name="矩形 29"/>
          <p:cNvSpPr/>
          <p:nvPr/>
        </p:nvSpPr>
        <p:spPr>
          <a:xfrm>
            <a:off x="3408752" y="1539113"/>
            <a:ext cx="1003677" cy="383282"/>
          </a:xfrm>
          <a:prstGeom prst="rect">
            <a:avLst/>
          </a:prstGeom>
          <a:solidFill>
            <a:srgbClr val="FF5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1:</a:t>
            </a:r>
            <a:endParaRPr lang="zh-CN" altLang="en-US" sz="2400" dirty="0">
              <a:latin typeface="#9Slide03 BoosterNextFYBlack" panose="02000A03000000020004" pitchFamily="2" charset="0"/>
              <a:ea typeface="华文细黑" panose="02010600040101010101" pitchFamily="2" charset="-122"/>
            </a:endParaRPr>
          </a:p>
        </p:txBody>
      </p:sp>
      <p:sp>
        <p:nvSpPr>
          <p:cNvPr id="34" name="矩形 33"/>
          <p:cNvSpPr/>
          <p:nvPr/>
        </p:nvSpPr>
        <p:spPr>
          <a:xfrm>
            <a:off x="3290723" y="1998339"/>
            <a:ext cx="7069240" cy="461665"/>
          </a:xfrm>
          <a:prstGeom prst="rect">
            <a:avLst/>
          </a:prstGeom>
        </p:spPr>
        <p:txBody>
          <a:bodyPr wrap="square">
            <a:spAutoFit/>
          </a:bodyPr>
          <a:lstStyle/>
          <a:p>
            <a:pPr algn="just">
              <a:defRPr/>
            </a:pPr>
            <a:r>
              <a:rPr lang="en-US" sz="2400" b="1" dirty="0" err="1">
                <a:solidFill>
                  <a:schemeClr val="accent3">
                    <a:lumMod val="50000"/>
                  </a:schemeClr>
                </a:solidFill>
                <a:latin typeface="#9Slide03 BoosterNextFYBlack" panose="02000A03000000020004" pitchFamily="2" charset="0"/>
                <a:cs typeface="Times New Roman" pitchFamily="18" charset="0"/>
              </a:rPr>
              <a:t>Ngựa</a:t>
            </a:r>
            <a:r>
              <a:rPr lang="en-US" sz="2400" b="1" dirty="0">
                <a:solidFill>
                  <a:schemeClr val="accent3">
                    <a:lumMod val="50000"/>
                  </a:schemeClr>
                </a:solidFill>
                <a:latin typeface="#9Slide03 BoosterNextFYBlack" panose="02000A03000000020004" pitchFamily="2" charset="0"/>
                <a:cs typeface="Times New Roman" pitchFamily="18" charset="0"/>
              </a:rPr>
              <a:t> Con </a:t>
            </a:r>
            <a:r>
              <a:rPr lang="en-US" sz="2400" b="1" dirty="0" err="1">
                <a:solidFill>
                  <a:schemeClr val="accent3">
                    <a:lumMod val="50000"/>
                  </a:schemeClr>
                </a:solidFill>
                <a:latin typeface="#9Slide03 BoosterNextFYBlack" panose="02000A03000000020004" pitchFamily="2" charset="0"/>
                <a:cs typeface="Times New Roman" pitchFamily="18" charset="0"/>
              </a:rPr>
              <a:t>chuẩn</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bị</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dự</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hội</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thi</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như</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thế</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nào</a:t>
            </a:r>
            <a:r>
              <a:rPr lang="en-US" sz="2400" b="1" dirty="0">
                <a:solidFill>
                  <a:schemeClr val="accent3">
                    <a:lumMod val="50000"/>
                  </a:schemeClr>
                </a:solidFill>
                <a:latin typeface="#9Slide03 BoosterNextFYBlack" panose="02000A03000000020004" pitchFamily="2" charset="0"/>
                <a:cs typeface="Times New Roman" pitchFamily="18" charset="0"/>
              </a:rPr>
              <a:t> ?</a:t>
            </a:r>
          </a:p>
        </p:txBody>
      </p:sp>
      <p:grpSp>
        <p:nvGrpSpPr>
          <p:cNvPr id="20" name="Group 19">
            <a:extLst>
              <a:ext uri="{FF2B5EF4-FFF2-40B4-BE49-F238E27FC236}">
                <a16:creationId xmlns:a16="http://schemas.microsoft.com/office/drawing/2014/main" id="{2DE795A5-F53B-48C2-A7D4-AB767E2DB2D9}"/>
              </a:ext>
            </a:extLst>
          </p:cNvPr>
          <p:cNvGrpSpPr/>
          <p:nvPr/>
        </p:nvGrpSpPr>
        <p:grpSpPr>
          <a:xfrm>
            <a:off x="1443704" y="3004210"/>
            <a:ext cx="8549515" cy="2169824"/>
            <a:chOff x="1443704" y="3004210"/>
            <a:chExt cx="8549515" cy="2169824"/>
          </a:xfrm>
        </p:grpSpPr>
        <p:sp>
          <p:nvSpPr>
            <p:cNvPr id="42" name="矩形 46">
              <a:extLst>
                <a:ext uri="{FF2B5EF4-FFF2-40B4-BE49-F238E27FC236}">
                  <a16:creationId xmlns:a16="http://schemas.microsoft.com/office/drawing/2014/main" id="{EDBF8F08-12B6-4FCB-887E-7DFE07B2CDAC}"/>
                </a:ext>
              </a:extLst>
            </p:cNvPr>
            <p:cNvSpPr/>
            <p:nvPr/>
          </p:nvSpPr>
          <p:spPr>
            <a:xfrm>
              <a:off x="2526915" y="3007610"/>
              <a:ext cx="7466304" cy="2166424"/>
            </a:xfrm>
            <a:prstGeom prst="rect">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sz="1800" b="1" dirty="0">
                  <a:effectLst>
                    <a:outerShdw blurRad="38100" dist="38100" dir="2700000" algn="tl">
                      <a:srgbClr val="000000">
                        <a:alpha val="43137"/>
                      </a:srgbClr>
                    </a:outerShdw>
                  </a:effectLst>
                  <a:latin typeface="Times New Roman" pitchFamily="18" charset="0"/>
                  <a:cs typeface="Times New Roman" pitchFamily="18" charset="0"/>
                </a:rPr>
                <a:t> </a:t>
              </a:r>
              <a:endParaRPr lang="zh-CN" altLang="en-US" dirty="0">
                <a:latin typeface="#9Slide03 BoosterNextFYBlack" panose="02000A03000000020004" pitchFamily="2" charset="0"/>
                <a:ea typeface="华文细黑" panose="02010600040101010101" pitchFamily="2" charset="-122"/>
              </a:endParaRPr>
            </a:p>
          </p:txBody>
        </p:sp>
        <p:grpSp>
          <p:nvGrpSpPr>
            <p:cNvPr id="38" name="组合 31">
              <a:extLst>
                <a:ext uri="{FF2B5EF4-FFF2-40B4-BE49-F238E27FC236}">
                  <a16:creationId xmlns:a16="http://schemas.microsoft.com/office/drawing/2014/main" id="{9B70192D-A8BD-4E91-BB9A-896008E4280B}"/>
                </a:ext>
              </a:extLst>
            </p:cNvPr>
            <p:cNvGrpSpPr/>
            <p:nvPr/>
          </p:nvGrpSpPr>
          <p:grpSpPr>
            <a:xfrm>
              <a:off x="1443704" y="3004210"/>
              <a:ext cx="2166424" cy="2166424"/>
              <a:chOff x="2035461" y="1842868"/>
              <a:chExt cx="2588456" cy="2588456"/>
            </a:xfrm>
          </p:grpSpPr>
          <p:sp>
            <p:nvSpPr>
              <p:cNvPr id="39" name="菱形 29">
                <a:extLst>
                  <a:ext uri="{FF2B5EF4-FFF2-40B4-BE49-F238E27FC236}">
                    <a16:creationId xmlns:a16="http://schemas.microsoft.com/office/drawing/2014/main" id="{6F1EC761-ED5E-4F8B-8D61-200505A9BFF0}"/>
                  </a:ext>
                </a:extLst>
              </p:cNvPr>
              <p:cNvSpPr/>
              <p:nvPr/>
            </p:nvSpPr>
            <p:spPr>
              <a:xfrm>
                <a:off x="2035461" y="1842868"/>
                <a:ext cx="2588456" cy="258845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菱形 30">
                <a:extLst>
                  <a:ext uri="{FF2B5EF4-FFF2-40B4-BE49-F238E27FC236}">
                    <a16:creationId xmlns:a16="http://schemas.microsoft.com/office/drawing/2014/main" id="{28C08EA2-00EE-4426-935A-BBF09320D7D7}"/>
                  </a:ext>
                </a:extLst>
              </p:cNvPr>
              <p:cNvSpPr/>
              <p:nvPr/>
            </p:nvSpPr>
            <p:spPr>
              <a:xfrm>
                <a:off x="2232409" y="2039816"/>
                <a:ext cx="2194560" cy="21945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文本框 42">
              <a:extLst>
                <a:ext uri="{FF2B5EF4-FFF2-40B4-BE49-F238E27FC236}">
                  <a16:creationId xmlns:a16="http://schemas.microsoft.com/office/drawing/2014/main" id="{13D8D89A-C865-4D4D-8804-3ECFE20CD2A2}"/>
                </a:ext>
              </a:extLst>
            </p:cNvPr>
            <p:cNvSpPr txBox="1"/>
            <p:nvPr/>
          </p:nvSpPr>
          <p:spPr>
            <a:xfrm>
              <a:off x="2042793" y="3577812"/>
              <a:ext cx="968245" cy="954107"/>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华文细黑" panose="02010600040101010101" pitchFamily="2" charset="-122"/>
                </a:rPr>
                <a:t>Trả</a:t>
              </a:r>
              <a:r>
                <a:rPr lang="en-US" altLang="zh-CN" sz="2800" dirty="0">
                  <a:solidFill>
                    <a:schemeClr val="tx1">
                      <a:lumMod val="75000"/>
                      <a:lumOff val="25000"/>
                    </a:schemeClr>
                  </a:solidFill>
                  <a:latin typeface="#9Slide03 BoosterNextFYBlack" panose="02000A03000000020004" pitchFamily="2" charset="0"/>
                  <a:ea typeface="华文细黑" panose="02010600040101010101" pitchFamily="2" charset="-122"/>
                </a:rPr>
                <a:t> </a:t>
              </a:r>
              <a:r>
                <a:rPr lang="en-US" altLang="zh-CN" sz="2800" dirty="0" err="1">
                  <a:solidFill>
                    <a:schemeClr val="tx1">
                      <a:lumMod val="75000"/>
                      <a:lumOff val="25000"/>
                    </a:schemeClr>
                  </a:solidFill>
                  <a:latin typeface="#9Slide03 BoosterNextFYBlack" panose="02000A03000000020004" pitchFamily="2" charset="0"/>
                  <a:ea typeface="华文细黑" panose="02010600040101010101" pitchFamily="2" charset="-122"/>
                </a:rPr>
                <a:t>lời</a:t>
              </a:r>
              <a:endParaRPr lang="zh-CN" altLang="en-US" sz="2800" dirty="0">
                <a:solidFill>
                  <a:schemeClr val="tx1">
                    <a:lumMod val="75000"/>
                    <a:lumOff val="25000"/>
                  </a:schemeClr>
                </a:solidFill>
                <a:latin typeface="#9Slide03 BoosterNextFYBlack" panose="02000A03000000020004" pitchFamily="2" charset="0"/>
                <a:ea typeface="华文细黑" panose="02010600040101010101" pitchFamily="2" charset="-122"/>
              </a:endParaRPr>
            </a:p>
          </p:txBody>
        </p:sp>
        <p:sp>
          <p:nvSpPr>
            <p:cNvPr id="44" name="TextBox 43">
              <a:extLst>
                <a:ext uri="{FF2B5EF4-FFF2-40B4-BE49-F238E27FC236}">
                  <a16:creationId xmlns:a16="http://schemas.microsoft.com/office/drawing/2014/main" id="{1B2A59AD-ED88-4552-8ADC-800C11867793}"/>
                </a:ext>
              </a:extLst>
            </p:cNvPr>
            <p:cNvSpPr txBox="1"/>
            <p:nvPr/>
          </p:nvSpPr>
          <p:spPr>
            <a:xfrm>
              <a:off x="3766326" y="3333955"/>
              <a:ext cx="5800572" cy="1569660"/>
            </a:xfrm>
            <a:prstGeom prst="rect">
              <a:avLst/>
            </a:prstGeom>
            <a:noFill/>
          </p:spPr>
          <p:txBody>
            <a:bodyPr wrap="square">
              <a:spAutoFit/>
            </a:bodyPr>
            <a:lstStyle/>
            <a:p>
              <a:r>
                <a:rPr lang="en-US" sz="2400" b="1" dirty="0" err="1">
                  <a:solidFill>
                    <a:schemeClr val="bg2">
                      <a:lumMod val="10000"/>
                    </a:schemeClr>
                  </a:solidFill>
                  <a:latin typeface="#9Slide03 BoosterNextFYBlack" panose="02000A03000000020004" pitchFamily="2" charset="0"/>
                  <a:cs typeface="Times New Roman" pitchFamily="18" charset="0"/>
                </a:rPr>
                <a:t>Để</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chuẩn</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bị</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dự</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hội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thi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chạy</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Ngựa</a:t>
              </a:r>
              <a:r>
                <a:rPr lang="en-US" sz="2400" b="1" dirty="0">
                  <a:solidFill>
                    <a:schemeClr val="bg2">
                      <a:lumMod val="10000"/>
                    </a:schemeClr>
                  </a:solidFill>
                  <a:latin typeface="#9Slide03 BoosterNextFYBlack" panose="02000A03000000020004" pitchFamily="2" charset="0"/>
                  <a:cs typeface="Times New Roman" pitchFamily="18" charset="0"/>
                </a:rPr>
                <a:t> Con </a:t>
              </a:r>
              <a:r>
                <a:rPr lang="en-US" sz="2400" b="1" dirty="0" err="1">
                  <a:solidFill>
                    <a:schemeClr val="bg2">
                      <a:lumMod val="10000"/>
                    </a:schemeClr>
                  </a:solidFill>
                  <a:latin typeface="#9Slide03 BoosterNextFYBlack" panose="02000A03000000020004" pitchFamily="2" charset="0"/>
                  <a:cs typeface="Times New Roman" pitchFamily="18" charset="0"/>
                </a:rPr>
                <a:t>chuẩn</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bị</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cho</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mình</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bộ</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đồ</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nâu</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tuyệt</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đẹp</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với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cái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bờm</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dài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được</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chải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chuốt</a:t>
              </a:r>
              <a:r>
                <a:rPr lang="en-US" sz="2400" b="1" dirty="0">
                  <a:solidFill>
                    <a:schemeClr val="bg2">
                      <a:lumMod val="10000"/>
                    </a:schemeClr>
                  </a:solidFill>
                  <a:latin typeface="#9Slide03 BoosterNextFYBlack" panose="02000A03000000020004" pitchFamily="2" charset="0"/>
                  <a:cs typeface="Times New Roman" pitchFamily="18" charset="0"/>
                </a:rPr>
                <a:t> ra </a:t>
              </a:r>
              <a:r>
                <a:rPr lang="en-US" sz="2400" b="1" dirty="0" err="1">
                  <a:solidFill>
                    <a:schemeClr val="bg2">
                      <a:lumMod val="10000"/>
                    </a:schemeClr>
                  </a:solidFill>
                  <a:latin typeface="#9Slide03 BoosterNextFYBlack" panose="02000A03000000020004" pitchFamily="2" charset="0"/>
                  <a:cs typeface="Times New Roman" pitchFamily="18" charset="0"/>
                </a:rPr>
                <a:t>dáng</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một</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nhà</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vô</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địch</a:t>
              </a:r>
              <a:r>
                <a:rPr lang="en-US" sz="2400" b="1" dirty="0">
                  <a:solidFill>
                    <a:schemeClr val="bg2">
                      <a:lumMod val="10000"/>
                    </a:schemeClr>
                  </a:solidFill>
                  <a:latin typeface="#9Slide03 BoosterNextFYBlack" panose="02000A03000000020004" pitchFamily="2" charset="0"/>
                  <a:cs typeface="Times New Roman" pitchFamily="18" charset="0"/>
                </a:rPr>
                <a:t>. </a:t>
              </a:r>
              <a:endParaRPr lang="en-US" sz="2400" dirty="0">
                <a:solidFill>
                  <a:schemeClr val="bg2">
                    <a:lumMod val="1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6">
            <a:extLst>
              <a:ext uri="{FF2B5EF4-FFF2-40B4-BE49-F238E27FC236}">
                <a16:creationId xmlns:a16="http://schemas.microsoft.com/office/drawing/2014/main" id="{76C8A21B-B7EB-431C-A1AF-FE9B4CC97003}"/>
              </a:ext>
            </a:extLst>
          </p:cNvPr>
          <p:cNvSpPr/>
          <p:nvPr/>
        </p:nvSpPr>
        <p:spPr>
          <a:xfrm>
            <a:off x="1692812" y="2979791"/>
            <a:ext cx="5392054" cy="2166424"/>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798883" y="1184498"/>
            <a:ext cx="1416476" cy="1416476"/>
            <a:chOff x="6297696" y="1983546"/>
            <a:chExt cx="1416476" cy="1416476"/>
          </a:xfrm>
        </p:grpSpPr>
        <p:sp>
          <p:nvSpPr>
            <p:cNvPr id="15" name="椭圆 14"/>
            <p:cNvSpPr/>
            <p:nvPr/>
          </p:nvSpPr>
          <p:spPr>
            <a:xfrm>
              <a:off x="6297696" y="1983546"/>
              <a:ext cx="1416476" cy="14164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3"/>
            <a:stretch>
              <a:fillRect/>
            </a:stretch>
          </p:blipFill>
          <p:spPr>
            <a:xfrm>
              <a:off x="6503519" y="2150707"/>
              <a:ext cx="1004831" cy="1082154"/>
            </a:xfrm>
            <a:prstGeom prst="rect">
              <a:avLst/>
            </a:prstGeom>
          </p:spPr>
        </p:pic>
      </p:grpSp>
      <p:sp>
        <p:nvSpPr>
          <p:cNvPr id="31" name="矩形 30"/>
          <p:cNvSpPr/>
          <p:nvPr/>
        </p:nvSpPr>
        <p:spPr>
          <a:xfrm>
            <a:off x="2421182" y="1345309"/>
            <a:ext cx="1003677" cy="383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2:</a:t>
            </a:r>
            <a:endParaRPr lang="zh-CN" altLang="en-US" sz="2400" dirty="0">
              <a:latin typeface="#9Slide03 BoosterNextFYBlack" panose="02000A03000000020004" pitchFamily="2" charset="0"/>
              <a:ea typeface="华文细黑" panose="02010600040101010101" pitchFamily="2" charset="-122"/>
            </a:endParaRPr>
          </a:p>
        </p:txBody>
      </p:sp>
      <p:sp>
        <p:nvSpPr>
          <p:cNvPr id="38" name="矩形 33">
            <a:extLst>
              <a:ext uri="{FF2B5EF4-FFF2-40B4-BE49-F238E27FC236}">
                <a16:creationId xmlns:a16="http://schemas.microsoft.com/office/drawing/2014/main" id="{358FCA9D-040E-4306-89DA-634121676D63}"/>
              </a:ext>
            </a:extLst>
          </p:cNvPr>
          <p:cNvSpPr/>
          <p:nvPr/>
        </p:nvSpPr>
        <p:spPr>
          <a:xfrm>
            <a:off x="2303200" y="1793709"/>
            <a:ext cx="7069240" cy="461665"/>
          </a:xfrm>
          <a:prstGeom prst="rect">
            <a:avLst/>
          </a:prstGeom>
        </p:spPr>
        <p:txBody>
          <a:bodyPr wrap="square">
            <a:spAutoFit/>
          </a:bodyPr>
          <a:lstStyle/>
          <a:p>
            <a:pPr algn="just">
              <a:defRPr/>
            </a:pPr>
            <a:r>
              <a:rPr lang="en-US" sz="2400" b="1" dirty="0" err="1">
                <a:solidFill>
                  <a:schemeClr val="accent6">
                    <a:lumMod val="75000"/>
                  </a:schemeClr>
                </a:solidFill>
                <a:latin typeface="#9Slide03 BoosterNextFYBlack" panose="02000A03000000020004" pitchFamily="2" charset="0"/>
                <a:cs typeface="Times New Roman" pitchFamily="18" charset="0"/>
              </a:rPr>
              <a:t>Ngựa</a:t>
            </a:r>
            <a:r>
              <a:rPr lang="en-US" sz="2400" b="1" dirty="0">
                <a:solidFill>
                  <a:schemeClr val="accent6">
                    <a:lumMod val="75000"/>
                  </a:schemeClr>
                </a:solidFill>
                <a:latin typeface="#9Slide03 BoosterNextFYBlack" panose="02000A03000000020004" pitchFamily="2" charset="0"/>
                <a:cs typeface="Times New Roman" pitchFamily="18" charset="0"/>
              </a:rPr>
              <a:t> Cha </a:t>
            </a:r>
            <a:r>
              <a:rPr lang="en-US" sz="2400" b="1" dirty="0" err="1">
                <a:solidFill>
                  <a:schemeClr val="accent6">
                    <a:lumMod val="75000"/>
                  </a:schemeClr>
                </a:solidFill>
                <a:latin typeface="#9Slide03 BoosterNextFYBlack" panose="02000A03000000020004" pitchFamily="2" charset="0"/>
                <a:cs typeface="Times New Roman" pitchFamily="18" charset="0"/>
              </a:rPr>
              <a:t>khuyên</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nhủ</a:t>
            </a:r>
            <a:r>
              <a:rPr lang="en-US" sz="2400" b="1" dirty="0">
                <a:solidFill>
                  <a:schemeClr val="accent6">
                    <a:lumMod val="75000"/>
                  </a:schemeClr>
                </a:solidFill>
                <a:latin typeface="#9Slide03 BoosterNextFYBlack" panose="02000A03000000020004" pitchFamily="2" charset="0"/>
                <a:cs typeface="Times New Roman" pitchFamily="18" charset="0"/>
              </a:rPr>
              <a:t> con </a:t>
            </a:r>
            <a:r>
              <a:rPr lang="en-US" sz="2400" b="1" dirty="0" err="1">
                <a:solidFill>
                  <a:schemeClr val="accent6">
                    <a:lumMod val="75000"/>
                  </a:schemeClr>
                </a:solidFill>
                <a:latin typeface="#9Slide03 BoosterNextFYBlack" panose="02000A03000000020004" pitchFamily="2" charset="0"/>
                <a:cs typeface="Times New Roman" pitchFamily="18" charset="0"/>
              </a:rPr>
              <a:t>điều</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gì</a:t>
            </a:r>
            <a:r>
              <a:rPr lang="en-US" sz="2400" b="1" dirty="0">
                <a:solidFill>
                  <a:schemeClr val="accent6">
                    <a:lumMod val="75000"/>
                  </a:schemeClr>
                </a:solidFill>
                <a:latin typeface="#9Slide03 BoosterNextFYBlack" panose="02000A03000000020004" pitchFamily="2" charset="0"/>
                <a:cs typeface="Times New Roman" pitchFamily="18" charset="0"/>
              </a:rPr>
              <a:t>?</a:t>
            </a:r>
          </a:p>
        </p:txBody>
      </p:sp>
      <p:pic>
        <p:nvPicPr>
          <p:cNvPr id="39" name="Picture 22">
            <a:extLst>
              <a:ext uri="{FF2B5EF4-FFF2-40B4-BE49-F238E27FC236}">
                <a16:creationId xmlns:a16="http://schemas.microsoft.com/office/drawing/2014/main" id="{157C4F73-27BE-43CB-97E1-5605E50A2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983891"/>
            <a:ext cx="4191000" cy="537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23">
            <a:extLst>
              <a:ext uri="{FF2B5EF4-FFF2-40B4-BE49-F238E27FC236}">
                <a16:creationId xmlns:a16="http://schemas.microsoft.com/office/drawing/2014/main" id="{335F6494-92D9-425A-A75D-78CBC42F3F2A}"/>
              </a:ext>
            </a:extLst>
          </p:cNvPr>
          <p:cNvGrpSpPr>
            <a:grpSpLocks/>
          </p:cNvGrpSpPr>
          <p:nvPr/>
        </p:nvGrpSpPr>
        <p:grpSpPr bwMode="auto">
          <a:xfrm>
            <a:off x="7550150" y="1494811"/>
            <a:ext cx="1600200" cy="674688"/>
            <a:chOff x="3051" y="-607"/>
            <a:chExt cx="1008" cy="425"/>
          </a:xfrm>
        </p:grpSpPr>
        <p:sp>
          <p:nvSpPr>
            <p:cNvPr id="41" name="AutoShape 24">
              <a:extLst>
                <a:ext uri="{FF2B5EF4-FFF2-40B4-BE49-F238E27FC236}">
                  <a16:creationId xmlns:a16="http://schemas.microsoft.com/office/drawing/2014/main" id="{BAC6A0E7-063E-4908-AC34-41DF6A84D05A}"/>
                </a:ext>
              </a:extLst>
            </p:cNvPr>
            <p:cNvSpPr>
              <a:spLocks noChangeArrowheads="1"/>
            </p:cNvSpPr>
            <p:nvPr/>
          </p:nvSpPr>
          <p:spPr bwMode="auto">
            <a:xfrm>
              <a:off x="3051" y="-607"/>
              <a:ext cx="1008" cy="425"/>
            </a:xfrm>
            <a:prstGeom prst="cloudCallout">
              <a:avLst>
                <a:gd name="adj1" fmla="val 49801"/>
                <a:gd name="adj2" fmla="val 53528"/>
              </a:avLst>
            </a:prstGeom>
            <a:solidFill>
              <a:schemeClr val="accent1"/>
            </a:solidFill>
            <a:ln w="9525">
              <a:solidFill>
                <a:schemeClr val="tx1"/>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u="sng">
                <a:latin typeface="Times New Roman" panose="02020603050405020304" pitchFamily="18" charset="0"/>
              </a:endParaRPr>
            </a:p>
          </p:txBody>
        </p:sp>
        <p:sp>
          <p:nvSpPr>
            <p:cNvPr id="42" name="Text Box 25">
              <a:extLst>
                <a:ext uri="{FF2B5EF4-FFF2-40B4-BE49-F238E27FC236}">
                  <a16:creationId xmlns:a16="http://schemas.microsoft.com/office/drawing/2014/main" id="{BA5952B5-8571-4883-B4EB-50F89A199E81}"/>
                </a:ext>
              </a:extLst>
            </p:cNvPr>
            <p:cNvSpPr txBox="1">
              <a:spLocks noChangeArrowheads="1"/>
            </p:cNvSpPr>
            <p:nvPr/>
          </p:nvSpPr>
          <p:spPr bwMode="auto">
            <a:xfrm>
              <a:off x="3220" y="-532"/>
              <a:ext cx="8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dirty="0">
                  <a:latin typeface="Times New Roman" panose="02020603050405020304" pitchFamily="18" charset="0"/>
                </a:rPr>
                <a:t>Con </a:t>
              </a:r>
              <a:r>
                <a:rPr lang="en-US" altLang="en-US" dirty="0" err="1">
                  <a:latin typeface="Times New Roman" panose="02020603050405020304" pitchFamily="18" charset="0"/>
                </a:rPr>
                <a:t>trai</a:t>
              </a:r>
              <a:r>
                <a:rPr lang="en-US" altLang="en-US" dirty="0">
                  <a:latin typeface="Times New Roman" panose="02020603050405020304" pitchFamily="18" charset="0"/>
                </a:rPr>
                <a:t> … </a:t>
              </a:r>
            </a:p>
          </p:txBody>
        </p:sp>
      </p:grpSp>
      <p:sp>
        <p:nvSpPr>
          <p:cNvPr id="43" name="TextBox 42">
            <a:extLst>
              <a:ext uri="{FF2B5EF4-FFF2-40B4-BE49-F238E27FC236}">
                <a16:creationId xmlns:a16="http://schemas.microsoft.com/office/drawing/2014/main" id="{C87271CF-8563-4A49-B609-110F5E9AC867}"/>
              </a:ext>
            </a:extLst>
          </p:cNvPr>
          <p:cNvSpPr txBox="1"/>
          <p:nvPr/>
        </p:nvSpPr>
        <p:spPr>
          <a:xfrm>
            <a:off x="2647025" y="3231580"/>
            <a:ext cx="4400550" cy="1569660"/>
          </a:xfrm>
          <a:prstGeom prst="rect">
            <a:avLst/>
          </a:prstGeom>
          <a:noFill/>
        </p:spPr>
        <p:txBody>
          <a:bodyPr wrap="square">
            <a:spAutoFit/>
          </a:bodyPr>
          <a:lstStyle/>
          <a:p>
            <a:pPr algn="just"/>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Cha </a:t>
            </a:r>
            <a:r>
              <a:rPr lang="en-US" sz="2400" b="1" dirty="0" err="1">
                <a:latin typeface="#9Slide03 BoosterNextFYBlack" panose="02000A03000000020004" pitchFamily="2" charset="0"/>
                <a:cs typeface="Times New Roman" pitchFamily="18" charset="0"/>
              </a:rPr>
              <a:t>khuyên</a:t>
            </a:r>
            <a:r>
              <a:rPr lang="en-US" sz="2400" b="1" dirty="0">
                <a:latin typeface="#9Slide03 BoosterNextFYBlack" panose="02000A03000000020004" pitchFamily="2" charset="0"/>
                <a:cs typeface="Times New Roman" pitchFamily="18" charset="0"/>
              </a:rPr>
              <a:t> con: </a:t>
            </a:r>
            <a:r>
              <a:rPr lang="en-US" sz="2400" b="1" dirty="0" err="1">
                <a:latin typeface="#9Slide03 BoosterNextFYBlack" panose="02000A03000000020004" pitchFamily="2" charset="0"/>
                <a:cs typeface="Times New Roman" pitchFamily="18" charset="0"/>
              </a:rPr>
              <a:t>cần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phải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đến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rèn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xem</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nó</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cần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thiết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cho</a:t>
            </a:r>
            <a:r>
              <a:rPr lang="en-US" sz="2400" b="1" dirty="0">
                <a:latin typeface="#9Slide03 BoosterNextFYBlack" panose="02000A03000000020004" pitchFamily="2" charset="0"/>
                <a:cs typeface="Times New Roman" pitchFamily="18" charset="0"/>
              </a:rPr>
              <a:t> cuộc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hơn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là</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đồ</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đẹp</a:t>
            </a:r>
            <a:r>
              <a:rPr lang="en-US" sz="2400" b="1" dirty="0">
                <a:latin typeface="#9Slide03 BoosterNextFYBlack" panose="02000A03000000020004" pitchFamily="2" charset="0"/>
                <a:cs typeface="Times New Roman" pitchFamily="18" charset="0"/>
              </a:rPr>
              <a:t>.</a:t>
            </a:r>
            <a:endParaRPr lang="en-US" sz="2400" dirty="0">
              <a:latin typeface="#9Slide03 BoosterNextFYBlack" panose="02000A03000000020004" pitchFamily="2" charset="0"/>
            </a:endParaRPr>
          </a:p>
        </p:txBody>
      </p:sp>
      <p:grpSp>
        <p:nvGrpSpPr>
          <p:cNvPr id="48" name="组合 32">
            <a:extLst>
              <a:ext uri="{FF2B5EF4-FFF2-40B4-BE49-F238E27FC236}">
                <a16:creationId xmlns:a16="http://schemas.microsoft.com/office/drawing/2014/main" id="{B080E95D-6185-408A-88F4-213E18D0E89C}"/>
              </a:ext>
            </a:extLst>
          </p:cNvPr>
          <p:cNvGrpSpPr/>
          <p:nvPr/>
        </p:nvGrpSpPr>
        <p:grpSpPr>
          <a:xfrm>
            <a:off x="609600" y="2989684"/>
            <a:ext cx="2166424" cy="2166424"/>
            <a:chOff x="2035461" y="1842868"/>
            <a:chExt cx="2588456" cy="2588456"/>
          </a:xfrm>
        </p:grpSpPr>
        <p:sp>
          <p:nvSpPr>
            <p:cNvPr id="49" name="菱形 33">
              <a:extLst>
                <a:ext uri="{FF2B5EF4-FFF2-40B4-BE49-F238E27FC236}">
                  <a16:creationId xmlns:a16="http://schemas.microsoft.com/office/drawing/2014/main" id="{B1A123FE-C723-4E64-BBFF-59F032F4B562}"/>
                </a:ext>
              </a:extLst>
            </p:cNvPr>
            <p:cNvSpPr/>
            <p:nvPr/>
          </p:nvSpPr>
          <p:spPr>
            <a:xfrm>
              <a:off x="2035461" y="1842868"/>
              <a:ext cx="2588456" cy="258845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菱形 34">
              <a:extLst>
                <a:ext uri="{FF2B5EF4-FFF2-40B4-BE49-F238E27FC236}">
                  <a16:creationId xmlns:a16="http://schemas.microsoft.com/office/drawing/2014/main" id="{FB7C7C03-075E-4B58-8998-BC5D2A8E6D00}"/>
                </a:ext>
              </a:extLst>
            </p:cNvPr>
            <p:cNvSpPr/>
            <p:nvPr/>
          </p:nvSpPr>
          <p:spPr>
            <a:xfrm>
              <a:off x="2232409" y="2039816"/>
              <a:ext cx="2194560" cy="21945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42">
            <a:extLst>
              <a:ext uri="{FF2B5EF4-FFF2-40B4-BE49-F238E27FC236}">
                <a16:creationId xmlns:a16="http://schemas.microsoft.com/office/drawing/2014/main" id="{357870F4-7514-4AEE-AF46-1DD7E014F945}"/>
              </a:ext>
            </a:extLst>
          </p:cNvPr>
          <p:cNvSpPr txBox="1"/>
          <p:nvPr/>
        </p:nvSpPr>
        <p:spPr>
          <a:xfrm>
            <a:off x="1170988" y="3816355"/>
            <a:ext cx="968245" cy="400110"/>
          </a:xfrm>
          <a:prstGeom prst="rect">
            <a:avLst/>
          </a:prstGeom>
          <a:noFill/>
        </p:spPr>
        <p:txBody>
          <a:bodyPr wrap="square" rtlCol="0">
            <a:spAutoFit/>
          </a:bodyPr>
          <a:lstStyle/>
          <a:p>
            <a:pPr algn="dist"/>
            <a:r>
              <a:rPr lang="en-US" altLang="zh-CN" sz="2000" dirty="0" err="1">
                <a:solidFill>
                  <a:schemeClr val="tx1">
                    <a:lumMod val="75000"/>
                    <a:lumOff val="25000"/>
                  </a:schemeClr>
                </a:solidFill>
                <a:latin typeface="#9Slide03 BoosterNextFYBlack" panose="02000A03000000020004" pitchFamily="2" charset="0"/>
                <a:ea typeface="华文细黑" panose="02010600040101010101" pitchFamily="2" charset="-122"/>
              </a:rPr>
              <a:t>Trả</a:t>
            </a:r>
            <a:r>
              <a:rPr lang="en-US" altLang="zh-CN" sz="2000" dirty="0">
                <a:solidFill>
                  <a:schemeClr val="tx1">
                    <a:lumMod val="75000"/>
                    <a:lumOff val="25000"/>
                  </a:schemeClr>
                </a:solidFill>
                <a:latin typeface="#9Slide03 BoosterNextFYBlack" panose="02000A03000000020004" pitchFamily="2" charset="0"/>
                <a:ea typeface="华文细黑" panose="02010600040101010101" pitchFamily="2" charset="-122"/>
              </a:rPr>
              <a:t> </a:t>
            </a:r>
            <a:r>
              <a:rPr lang="en-US" altLang="zh-CN" sz="2000" dirty="0" err="1">
                <a:solidFill>
                  <a:schemeClr val="tx1">
                    <a:lumMod val="75000"/>
                    <a:lumOff val="25000"/>
                  </a:schemeClr>
                </a:solidFill>
                <a:latin typeface="#9Slide03 BoosterNextFYBlack" panose="02000A03000000020004" pitchFamily="2" charset="0"/>
                <a:ea typeface="华文细黑" panose="02010600040101010101" pitchFamily="2" charset="-122"/>
              </a:rPr>
              <a:t>lời</a:t>
            </a:r>
            <a:endParaRPr lang="zh-CN" altLang="en-US" sz="2000" dirty="0">
              <a:solidFill>
                <a:schemeClr val="tx1">
                  <a:lumMod val="75000"/>
                  <a:lumOff val="25000"/>
                </a:schemeClr>
              </a:solidFill>
              <a:latin typeface="#9Slide03 BoosterNextFYBlack" panose="02000A03000000020004" pitchFamily="2" charset="0"/>
              <a:ea typeface="华文细黑" panose="02010600040101010101" pitchFamily="2" charset="-122"/>
            </a:endParaRPr>
          </a:p>
        </p:txBody>
      </p:sp>
    </p:spTree>
    <p:extLst>
      <p:ext uri="{BB962C8B-B14F-4D97-AF65-F5344CB8AC3E}">
        <p14:creationId xmlns:p14="http://schemas.microsoft.com/office/powerpoint/2010/main" val="16227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par>
                                <p:cTn id="8" presetID="22" presetClass="entr" presetSubtype="8"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6">
            <a:extLst>
              <a:ext uri="{FF2B5EF4-FFF2-40B4-BE49-F238E27FC236}">
                <a16:creationId xmlns:a16="http://schemas.microsoft.com/office/drawing/2014/main" id="{07B24817-E6AE-46DC-9DCC-669CE5DB8C4D}"/>
              </a:ext>
            </a:extLst>
          </p:cNvPr>
          <p:cNvSpPr/>
          <p:nvPr/>
        </p:nvSpPr>
        <p:spPr>
          <a:xfrm>
            <a:off x="1218902" y="2935210"/>
            <a:ext cx="5917803" cy="3351289"/>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7" name="组合 26"/>
          <p:cNvGrpSpPr/>
          <p:nvPr/>
        </p:nvGrpSpPr>
        <p:grpSpPr>
          <a:xfrm>
            <a:off x="1278733" y="1153567"/>
            <a:ext cx="1416476" cy="1416476"/>
            <a:chOff x="1322364" y="4202810"/>
            <a:chExt cx="1416476" cy="1416476"/>
          </a:xfrm>
        </p:grpSpPr>
        <p:sp>
          <p:nvSpPr>
            <p:cNvPr id="16" name="椭圆 15"/>
            <p:cNvSpPr/>
            <p:nvPr/>
          </p:nvSpPr>
          <p:spPr>
            <a:xfrm>
              <a:off x="1322364" y="4202810"/>
              <a:ext cx="1416476" cy="1416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3"/>
            <a:stretch>
              <a:fillRect/>
            </a:stretch>
          </p:blipFill>
          <p:spPr>
            <a:xfrm>
              <a:off x="1622792" y="4393914"/>
              <a:ext cx="815620" cy="1034268"/>
            </a:xfrm>
            <a:prstGeom prst="rect">
              <a:avLst/>
            </a:prstGeom>
          </p:spPr>
        </p:pic>
      </p:grpSp>
      <p:sp>
        <p:nvSpPr>
          <p:cNvPr id="32" name="矩形 31"/>
          <p:cNvSpPr/>
          <p:nvPr/>
        </p:nvSpPr>
        <p:spPr>
          <a:xfrm>
            <a:off x="2954787" y="1343756"/>
            <a:ext cx="1003677" cy="383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3: </a:t>
            </a:r>
            <a:endParaRPr lang="zh-CN" altLang="en-US" sz="2400" dirty="0">
              <a:latin typeface="#9Slide03 BoosterNextFYBlack" panose="02000A03000000020004" pitchFamily="2" charset="0"/>
              <a:ea typeface="华文细黑" panose="02010600040101010101" pitchFamily="2" charset="-122"/>
            </a:endParaRPr>
          </a:p>
        </p:txBody>
      </p:sp>
      <p:sp>
        <p:nvSpPr>
          <p:cNvPr id="35" name="矩形 34"/>
          <p:cNvSpPr/>
          <p:nvPr/>
        </p:nvSpPr>
        <p:spPr>
          <a:xfrm>
            <a:off x="2819186" y="1785605"/>
            <a:ext cx="4317519" cy="830997"/>
          </a:xfrm>
          <a:prstGeom prst="rect">
            <a:avLst/>
          </a:prstGeom>
        </p:spPr>
        <p:txBody>
          <a:bodyPr wrap="square">
            <a:spAutoFit/>
          </a:bodyPr>
          <a:lstStyle/>
          <a:p>
            <a:pPr algn="just">
              <a:defRPr/>
            </a:pPr>
            <a:r>
              <a:rPr lang="en-US" sz="2400" b="1" dirty="0" err="1">
                <a:solidFill>
                  <a:schemeClr val="accent6">
                    <a:lumMod val="75000"/>
                  </a:schemeClr>
                </a:solidFill>
                <a:latin typeface="#9Slide03 BoosterNextFYBlack" panose="02000A03000000020004" pitchFamily="2" charset="0"/>
                <a:cs typeface="Times New Roman" pitchFamily="18" charset="0"/>
              </a:rPr>
              <a:t>Vì</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sao</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Ngựa</a:t>
            </a:r>
            <a:r>
              <a:rPr lang="en-US" sz="2400" b="1" dirty="0">
                <a:solidFill>
                  <a:schemeClr val="accent6">
                    <a:lumMod val="75000"/>
                  </a:schemeClr>
                </a:solidFill>
                <a:latin typeface="#9Slide03 BoosterNextFYBlack" panose="02000A03000000020004" pitchFamily="2" charset="0"/>
                <a:cs typeface="Times New Roman" pitchFamily="18" charset="0"/>
              </a:rPr>
              <a:t> Con </a:t>
            </a:r>
            <a:r>
              <a:rPr lang="en-US" sz="2400" b="1" dirty="0" err="1">
                <a:solidFill>
                  <a:schemeClr val="accent6">
                    <a:lumMod val="75000"/>
                  </a:schemeClr>
                </a:solidFill>
                <a:latin typeface="#9Slide03 BoosterNextFYBlack" panose="02000A03000000020004" pitchFamily="2" charset="0"/>
                <a:cs typeface="Times New Roman" pitchFamily="18" charset="0"/>
              </a:rPr>
              <a:t>không</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đạt</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kết</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quả</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trong</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hội</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thi</a:t>
            </a:r>
            <a:r>
              <a:rPr lang="en-US" sz="2400" b="1" dirty="0">
                <a:solidFill>
                  <a:schemeClr val="accent6">
                    <a:lumMod val="75000"/>
                  </a:schemeClr>
                </a:solidFill>
                <a:latin typeface="#9Slide03 BoosterNextFYBlack" panose="02000A03000000020004" pitchFamily="2" charset="0"/>
                <a:cs typeface="Times New Roman" pitchFamily="18" charset="0"/>
              </a:rPr>
              <a:t>?</a:t>
            </a:r>
          </a:p>
        </p:txBody>
      </p:sp>
      <p:pic>
        <p:nvPicPr>
          <p:cNvPr id="38" name="Picture 7">
            <a:extLst>
              <a:ext uri="{FF2B5EF4-FFF2-40B4-BE49-F238E27FC236}">
                <a16:creationId xmlns:a16="http://schemas.microsoft.com/office/drawing/2014/main" id="{BB37B8FD-B095-44C3-A0A9-9AA5F3EDC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726" y="1124087"/>
            <a:ext cx="4108174" cy="456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 name="TextBox 38">
            <a:extLst>
              <a:ext uri="{FF2B5EF4-FFF2-40B4-BE49-F238E27FC236}">
                <a16:creationId xmlns:a16="http://schemas.microsoft.com/office/drawing/2014/main" id="{F3B37958-C6E3-4959-BBD9-94621129CBD5}"/>
              </a:ext>
            </a:extLst>
          </p:cNvPr>
          <p:cNvSpPr txBox="1"/>
          <p:nvPr/>
        </p:nvSpPr>
        <p:spPr>
          <a:xfrm>
            <a:off x="1334711" y="3296422"/>
            <a:ext cx="5686184" cy="2677656"/>
          </a:xfrm>
          <a:prstGeom prst="rect">
            <a:avLst/>
          </a:prstGeom>
          <a:noFill/>
        </p:spPr>
        <p:txBody>
          <a:bodyPr wrap="square">
            <a:spAutoFit/>
          </a:bodyPr>
          <a:lstStyle/>
          <a:p>
            <a:pPr algn="just"/>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đạt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kết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quả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tốt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trong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hội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vì</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cậu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nghe</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khuyên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bảo</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Cha. </a:t>
            </a:r>
            <a:r>
              <a:rPr lang="en-US" sz="2400" b="1" dirty="0" err="1">
                <a:latin typeface="#9Slide03 BoosterNextFYBlack" panose="02000A03000000020004" pitchFamily="2" charset="0"/>
                <a:cs typeface="Times New Roman" pitchFamily="18" charset="0"/>
              </a:rPr>
              <a:t>Cậu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là</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mình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rất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chắc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chắn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nên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tới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rèn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Giữa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chừng</a:t>
            </a:r>
            <a:r>
              <a:rPr lang="en-US" sz="2400" b="1" dirty="0">
                <a:latin typeface="#9Slide03 BoosterNextFYBlack" panose="02000A03000000020004" pitchFamily="2" charset="0"/>
                <a:cs typeface="Times New Roman" pitchFamily="18" charset="0"/>
              </a:rPr>
              <a:t> cuộc </a:t>
            </a:r>
            <a:r>
              <a:rPr lang="en-US" sz="2400" b="1" dirty="0" err="1">
                <a:latin typeface="#9Slide03 BoosterNextFYBlack" panose="02000A03000000020004" pitchFamily="2" charset="0"/>
                <a:cs typeface="Times New Roman" pitchFamily="18" charset="0"/>
              </a:rPr>
              <a:t>đua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một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chiếc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rơi</a:t>
            </a:r>
            <a:r>
              <a:rPr lang="en-US" sz="2400" b="1" dirty="0">
                <a:latin typeface="#9Slide03 BoosterNextFYBlack" panose="02000A03000000020004" pitchFamily="2" charset="0"/>
                <a:cs typeface="Times New Roman" pitchFamily="18" charset="0"/>
              </a:rPr>
              <a:t> ra </a:t>
            </a:r>
            <a:r>
              <a:rPr lang="en-US" sz="2400" b="1" dirty="0" err="1">
                <a:latin typeface="#9Slide03 BoosterNextFYBlack" panose="02000A03000000020004" pitchFamily="2" charset="0"/>
                <a:cs typeface="Times New Roman" pitchFamily="18" charset="0"/>
              </a:rPr>
              <a:t>làm</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cậu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phải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bỏ</a:t>
            </a:r>
            <a:r>
              <a:rPr lang="en-US" sz="2400" b="1" dirty="0">
                <a:latin typeface="#9Slide03 BoosterNextFYBlack" panose="02000A03000000020004" pitchFamily="2" charset="0"/>
                <a:cs typeface="Times New Roman" pitchFamily="18" charset="0"/>
              </a:rPr>
              <a:t> cuộc.</a:t>
            </a:r>
            <a:endParaRPr lang="en-US" sz="2400" dirty="0">
              <a:latin typeface="#9Slide03 BoosterNextFYBlack" panose="02000A03000000020004" pitchFamily="2" charset="0"/>
            </a:endParaRPr>
          </a:p>
        </p:txBody>
      </p:sp>
    </p:spTree>
    <p:extLst>
      <p:ext uri="{BB962C8B-B14F-4D97-AF65-F5344CB8AC3E}">
        <p14:creationId xmlns:p14="http://schemas.microsoft.com/office/powerpoint/2010/main" val="7308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6">
            <a:extLst>
              <a:ext uri="{FF2B5EF4-FFF2-40B4-BE49-F238E27FC236}">
                <a16:creationId xmlns:a16="http://schemas.microsoft.com/office/drawing/2014/main" id="{41C60CEA-F659-4B22-9AD0-435C0500D827}"/>
              </a:ext>
            </a:extLst>
          </p:cNvPr>
          <p:cNvSpPr/>
          <p:nvPr/>
        </p:nvSpPr>
        <p:spPr>
          <a:xfrm>
            <a:off x="755322" y="2984551"/>
            <a:ext cx="6329137" cy="1832733"/>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90783" y="1140508"/>
            <a:ext cx="1416476" cy="1416476"/>
            <a:chOff x="6419230" y="4202810"/>
            <a:chExt cx="1416476" cy="1416476"/>
          </a:xfrm>
        </p:grpSpPr>
        <p:sp>
          <p:nvSpPr>
            <p:cNvPr id="17" name="椭圆 16"/>
            <p:cNvSpPr/>
            <p:nvPr/>
          </p:nvSpPr>
          <p:spPr>
            <a:xfrm>
              <a:off x="6419230" y="4202810"/>
              <a:ext cx="1416476" cy="14164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3"/>
            <a:stretch>
              <a:fillRect/>
            </a:stretch>
          </p:blipFill>
          <p:spPr>
            <a:xfrm>
              <a:off x="6726970" y="4392999"/>
              <a:ext cx="800996" cy="1036098"/>
            </a:xfrm>
            <a:prstGeom prst="rect">
              <a:avLst/>
            </a:prstGeom>
          </p:spPr>
        </p:pic>
      </p:grpSp>
      <p:sp>
        <p:nvSpPr>
          <p:cNvPr id="33" name="矩形 32"/>
          <p:cNvSpPr/>
          <p:nvPr/>
        </p:nvSpPr>
        <p:spPr>
          <a:xfrm>
            <a:off x="2418074" y="1410427"/>
            <a:ext cx="1003677" cy="383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5:</a:t>
            </a:r>
            <a:endParaRPr lang="zh-CN" altLang="en-US" sz="2400" dirty="0">
              <a:latin typeface="#9Slide03 BoosterNextFYBlack" panose="02000A03000000020004" pitchFamily="2" charset="0"/>
              <a:ea typeface="华文细黑" panose="02010600040101010101" pitchFamily="2" charset="-122"/>
            </a:endParaRPr>
          </a:p>
        </p:txBody>
      </p:sp>
      <p:pic>
        <p:nvPicPr>
          <p:cNvPr id="38" name="Picture 2">
            <a:extLst>
              <a:ext uri="{FF2B5EF4-FFF2-40B4-BE49-F238E27FC236}">
                <a16:creationId xmlns:a16="http://schemas.microsoft.com/office/drawing/2014/main" id="{FC5A2005-4554-44FA-8632-179C14707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054" y="1140508"/>
            <a:ext cx="4253948" cy="48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3">
            <a:extLst>
              <a:ext uri="{FF2B5EF4-FFF2-40B4-BE49-F238E27FC236}">
                <a16:creationId xmlns:a16="http://schemas.microsoft.com/office/drawing/2014/main" id="{EC01268A-64C0-4A4E-8B88-C953D4C29B87}"/>
              </a:ext>
            </a:extLst>
          </p:cNvPr>
          <p:cNvSpPr/>
          <p:nvPr/>
        </p:nvSpPr>
        <p:spPr>
          <a:xfrm>
            <a:off x="2318397" y="1848746"/>
            <a:ext cx="4995671" cy="461665"/>
          </a:xfrm>
          <a:prstGeom prst="rect">
            <a:avLst/>
          </a:prstGeom>
        </p:spPr>
        <p:txBody>
          <a:bodyPr wrap="square">
            <a:spAutoFit/>
          </a:bodyPr>
          <a:lstStyle/>
          <a:p>
            <a:pPr algn="just">
              <a:defRPr/>
            </a:pPr>
            <a:r>
              <a:rPr lang="en-US" sz="2400" b="1" dirty="0" err="1">
                <a:solidFill>
                  <a:schemeClr val="accent2">
                    <a:lumMod val="50000"/>
                  </a:schemeClr>
                </a:solidFill>
                <a:latin typeface="#9Slide03 BoosterNextFYBlack" panose="02000A03000000020004" pitchFamily="2" charset="0"/>
                <a:cs typeface="Times New Roman" pitchFamily="18" charset="0"/>
              </a:rPr>
              <a:t>Ngựa</a:t>
            </a:r>
            <a:r>
              <a:rPr lang="en-US" sz="2400" b="1" dirty="0">
                <a:solidFill>
                  <a:schemeClr val="accent2">
                    <a:lumMod val="50000"/>
                  </a:schemeClr>
                </a:solidFill>
                <a:latin typeface="#9Slide03 BoosterNextFYBlack" panose="02000A03000000020004" pitchFamily="2" charset="0"/>
                <a:cs typeface="Times New Roman" pitchFamily="18" charset="0"/>
              </a:rPr>
              <a:t> Con </a:t>
            </a:r>
            <a:r>
              <a:rPr lang="en-US" sz="2400" b="1" dirty="0" err="1">
                <a:solidFill>
                  <a:schemeClr val="accent2">
                    <a:lumMod val="50000"/>
                  </a:schemeClr>
                </a:solidFill>
                <a:latin typeface="#9Slide03 BoosterNextFYBlack" panose="02000A03000000020004" pitchFamily="2" charset="0"/>
                <a:cs typeface="Times New Roman" pitchFamily="18" charset="0"/>
              </a:rPr>
              <a:t>rút</a:t>
            </a:r>
            <a:r>
              <a:rPr lang="en-US" sz="2400" b="1" dirty="0">
                <a:solidFill>
                  <a:schemeClr val="accent2">
                    <a:lumMod val="50000"/>
                  </a:schemeClr>
                </a:solidFill>
                <a:latin typeface="#9Slide03 BoosterNextFYBlack" panose="02000A03000000020004" pitchFamily="2" charset="0"/>
                <a:cs typeface="Times New Roman" pitchFamily="18" charset="0"/>
              </a:rPr>
              <a:t> ra </a:t>
            </a:r>
            <a:r>
              <a:rPr lang="en-US" sz="2400" b="1" dirty="0" err="1">
                <a:solidFill>
                  <a:schemeClr val="accent2">
                    <a:lumMod val="50000"/>
                  </a:schemeClr>
                </a:solidFill>
                <a:latin typeface="#9Slide03 BoosterNextFYBlack" panose="02000A03000000020004" pitchFamily="2" charset="0"/>
                <a:cs typeface="Times New Roman" pitchFamily="18" charset="0"/>
              </a:rPr>
              <a:t>được</a:t>
            </a:r>
            <a:r>
              <a:rPr lang="en-US" sz="2400" b="1" dirty="0">
                <a:solidFill>
                  <a:schemeClr val="accent2">
                    <a:lumMod val="50000"/>
                  </a:schemeClr>
                </a:solidFill>
                <a:latin typeface="#9Slide03 BoosterNextFYBlack" panose="02000A03000000020004" pitchFamily="2" charset="0"/>
                <a:cs typeface="Times New Roman" pitchFamily="18" charset="0"/>
              </a:rPr>
              <a:t> </a:t>
            </a:r>
            <a:r>
              <a:rPr lang="en-US" sz="2400" b="1" dirty="0" err="1">
                <a:solidFill>
                  <a:schemeClr val="accent2">
                    <a:lumMod val="50000"/>
                  </a:schemeClr>
                </a:solidFill>
                <a:latin typeface="#9Slide03 BoosterNextFYBlack" panose="02000A03000000020004" pitchFamily="2" charset="0"/>
                <a:cs typeface="Times New Roman" pitchFamily="18" charset="0"/>
              </a:rPr>
              <a:t>bài</a:t>
            </a:r>
            <a:r>
              <a:rPr lang="en-US" sz="2400" b="1" dirty="0">
                <a:solidFill>
                  <a:schemeClr val="accent2">
                    <a:lumMod val="50000"/>
                  </a:schemeClr>
                </a:solidFill>
                <a:latin typeface="#9Slide03 BoosterNextFYBlack" panose="02000A03000000020004" pitchFamily="2" charset="0"/>
                <a:cs typeface="Times New Roman" pitchFamily="18" charset="0"/>
              </a:rPr>
              <a:t> </a:t>
            </a:r>
            <a:r>
              <a:rPr lang="en-US" sz="2400" b="1" dirty="0" err="1">
                <a:solidFill>
                  <a:schemeClr val="accent2">
                    <a:lumMod val="50000"/>
                  </a:schemeClr>
                </a:solidFill>
                <a:latin typeface="#9Slide03 BoosterNextFYBlack" panose="02000A03000000020004" pitchFamily="2" charset="0"/>
                <a:cs typeface="Times New Roman" pitchFamily="18" charset="0"/>
              </a:rPr>
              <a:t>học</a:t>
            </a:r>
            <a:r>
              <a:rPr lang="en-US" sz="2400" b="1" dirty="0">
                <a:solidFill>
                  <a:schemeClr val="accent2">
                    <a:lumMod val="50000"/>
                  </a:schemeClr>
                </a:solidFill>
                <a:latin typeface="#9Slide03 BoosterNextFYBlack" panose="02000A03000000020004" pitchFamily="2" charset="0"/>
                <a:cs typeface="Times New Roman" pitchFamily="18" charset="0"/>
              </a:rPr>
              <a:t> </a:t>
            </a:r>
            <a:r>
              <a:rPr lang="en-US" sz="2400" b="1" dirty="0" err="1">
                <a:solidFill>
                  <a:schemeClr val="accent2">
                    <a:lumMod val="50000"/>
                  </a:schemeClr>
                </a:solidFill>
                <a:latin typeface="#9Slide03 BoosterNextFYBlack" panose="02000A03000000020004" pitchFamily="2" charset="0"/>
                <a:cs typeface="Times New Roman" pitchFamily="18" charset="0"/>
              </a:rPr>
              <a:t>gì</a:t>
            </a:r>
            <a:r>
              <a:rPr lang="en-US" sz="2400" b="1" dirty="0">
                <a:solidFill>
                  <a:schemeClr val="accent2">
                    <a:lumMod val="50000"/>
                  </a:schemeClr>
                </a:solidFill>
                <a:latin typeface="#9Slide03 BoosterNextFYBlack" panose="02000A03000000020004" pitchFamily="2" charset="0"/>
                <a:cs typeface="Times New Roman" pitchFamily="18" charset="0"/>
              </a:rPr>
              <a:t>?</a:t>
            </a:r>
          </a:p>
        </p:txBody>
      </p:sp>
      <p:sp>
        <p:nvSpPr>
          <p:cNvPr id="40" name="TextBox 39">
            <a:extLst>
              <a:ext uri="{FF2B5EF4-FFF2-40B4-BE49-F238E27FC236}">
                <a16:creationId xmlns:a16="http://schemas.microsoft.com/office/drawing/2014/main" id="{74418BEF-9C7C-4A1D-B375-33022D54849E}"/>
              </a:ext>
            </a:extLst>
          </p:cNvPr>
          <p:cNvSpPr txBox="1"/>
          <p:nvPr/>
        </p:nvSpPr>
        <p:spPr>
          <a:xfrm>
            <a:off x="755652" y="3185716"/>
            <a:ext cx="6135005" cy="1384995"/>
          </a:xfrm>
          <a:prstGeom prst="rect">
            <a:avLst/>
          </a:prstGeom>
          <a:noFill/>
        </p:spPr>
        <p:txBody>
          <a:bodyPr wrap="square">
            <a:spAutoFit/>
          </a:bodyPr>
          <a:lstStyle/>
          <a:p>
            <a:pPr algn="just"/>
            <a:r>
              <a:rPr lang="en-US" sz="2800" b="1" dirty="0" err="1">
                <a:solidFill>
                  <a:srgbClr val="C00000"/>
                </a:solidFill>
                <a:latin typeface="#9Slide03 BoosterNextFYBlack" panose="02000A03000000020004" pitchFamily="2" charset="0"/>
                <a:cs typeface="Times New Roman" pitchFamily="18" charset="0"/>
              </a:rPr>
              <a:t>Ngựa</a:t>
            </a:r>
            <a:r>
              <a:rPr lang="en-US" sz="2800" b="1" dirty="0">
                <a:solidFill>
                  <a:srgbClr val="C00000"/>
                </a:solidFill>
                <a:latin typeface="#9Slide03 BoosterNextFYBlack" panose="02000A03000000020004" pitchFamily="2" charset="0"/>
                <a:cs typeface="Times New Roman" pitchFamily="18" charset="0"/>
              </a:rPr>
              <a:t> Con </a:t>
            </a:r>
            <a:r>
              <a:rPr lang="en-US" sz="2800" b="1" dirty="0" err="1">
                <a:solidFill>
                  <a:srgbClr val="C00000"/>
                </a:solidFill>
                <a:latin typeface="#9Slide03 BoosterNextFYBlack" panose="02000A03000000020004" pitchFamily="2" charset="0"/>
                <a:cs typeface="Times New Roman" pitchFamily="18" charset="0"/>
              </a:rPr>
              <a:t>rút</a:t>
            </a:r>
            <a:r>
              <a:rPr lang="en-US" sz="2800" b="1" dirty="0">
                <a:solidFill>
                  <a:srgbClr val="C00000"/>
                </a:solidFill>
                <a:latin typeface="#9Slide03 BoosterNextFYBlack" panose="02000A03000000020004" pitchFamily="2" charset="0"/>
                <a:cs typeface="Times New Roman" pitchFamily="18" charset="0"/>
              </a:rPr>
              <a:t> ra </a:t>
            </a:r>
            <a:r>
              <a:rPr lang="en-US" sz="2800" b="1" dirty="0" err="1">
                <a:solidFill>
                  <a:srgbClr val="C00000"/>
                </a:solidFill>
                <a:latin typeface="#9Slide03 BoosterNextFYBlack" panose="02000A03000000020004" pitchFamily="2" charset="0"/>
                <a:cs typeface="Times New Roman" pitchFamily="18" charset="0"/>
              </a:rPr>
              <a:t>bài</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học</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rất</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quý</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giá</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đừng</a:t>
            </a:r>
            <a:r>
              <a:rPr lang="en-US" sz="2800" b="1" dirty="0">
                <a:solidFill>
                  <a:srgbClr val="C00000"/>
                </a:solidFill>
                <a:latin typeface="#9Slide03 BoosterNextFYBlack" panose="02000A03000000020004" pitchFamily="2" charset="0"/>
                <a:cs typeface="Times New Roman" pitchFamily="18" charset="0"/>
              </a:rPr>
              <a:t> bao </a:t>
            </a:r>
            <a:r>
              <a:rPr lang="en-US" sz="2800" b="1" dirty="0" err="1">
                <a:solidFill>
                  <a:srgbClr val="C00000"/>
                </a:solidFill>
                <a:latin typeface="#9Slide03 BoosterNextFYBlack" panose="02000A03000000020004" pitchFamily="2" charset="0"/>
                <a:cs typeface="Times New Roman" pitchFamily="18" charset="0"/>
              </a:rPr>
              <a:t>giờ</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chủ</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quan</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cho</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dù</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đó</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là</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việc</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nhỏ</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nhất</a:t>
            </a:r>
            <a:r>
              <a:rPr lang="en-US" sz="2800" b="1" dirty="0">
                <a:solidFill>
                  <a:srgbClr val="C00000"/>
                </a:solidFill>
                <a:latin typeface="#9Slide03 BoosterNextFYBlack" panose="02000A03000000020004" pitchFamily="2" charset="0"/>
                <a:cs typeface="Times New Roman" pitchFamily="18" charset="0"/>
              </a:rPr>
              <a:t>.</a:t>
            </a:r>
            <a:endParaRPr lang="en-US" sz="2800" dirty="0">
              <a:solidFill>
                <a:srgbClr val="C00000"/>
              </a:solidFill>
              <a:latin typeface="#9Slide03 BoosterNextFYBlack" panose="02000A03000000020004" pitchFamily="2" charset="0"/>
            </a:endParaRPr>
          </a:p>
        </p:txBody>
      </p:sp>
    </p:spTree>
    <p:extLst>
      <p:ext uri="{BB962C8B-B14F-4D97-AF65-F5344CB8AC3E}">
        <p14:creationId xmlns:p14="http://schemas.microsoft.com/office/powerpoint/2010/main" val="33166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42" name="Picture 8" descr="Cuộc chạy đua trong rừng (trang 80) - Tiếng Việt 3 tập 2">
            <a:extLst>
              <a:ext uri="{FF2B5EF4-FFF2-40B4-BE49-F238E27FC236}">
                <a16:creationId xmlns:a16="http://schemas.microsoft.com/office/drawing/2014/main" id="{28FE856A-7048-42B4-B55D-E99C0139C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448" y="1042662"/>
            <a:ext cx="7808233" cy="40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文本框 6">
            <a:extLst>
              <a:ext uri="{FF2B5EF4-FFF2-40B4-BE49-F238E27FC236}">
                <a16:creationId xmlns:a16="http://schemas.microsoft.com/office/drawing/2014/main" id="{BF501B3D-2D99-4C4D-BFC7-6FB5D885D031}"/>
              </a:ext>
            </a:extLst>
          </p:cNvPr>
          <p:cNvSpPr txBox="1"/>
          <p:nvPr/>
        </p:nvSpPr>
        <p:spPr>
          <a:xfrm>
            <a:off x="4977946" y="2163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Nội</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dung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56" name="组合 8">
            <a:extLst>
              <a:ext uri="{FF2B5EF4-FFF2-40B4-BE49-F238E27FC236}">
                <a16:creationId xmlns:a16="http://schemas.microsoft.com/office/drawing/2014/main" id="{ADE203F3-E66C-4EB6-9127-6FA21B194DF9}"/>
              </a:ext>
            </a:extLst>
          </p:cNvPr>
          <p:cNvGrpSpPr/>
          <p:nvPr/>
        </p:nvGrpSpPr>
        <p:grpSpPr>
          <a:xfrm>
            <a:off x="5704114" y="702029"/>
            <a:ext cx="870857" cy="177249"/>
            <a:chOff x="-1625600" y="1148325"/>
            <a:chExt cx="1207014" cy="245669"/>
          </a:xfrm>
        </p:grpSpPr>
        <p:sp>
          <p:nvSpPr>
            <p:cNvPr id="57" name="椭圆 9">
              <a:extLst>
                <a:ext uri="{FF2B5EF4-FFF2-40B4-BE49-F238E27FC236}">
                  <a16:creationId xmlns:a16="http://schemas.microsoft.com/office/drawing/2014/main" id="{9A6A3069-2924-443F-8859-22E3232DD3AE}"/>
                </a:ext>
              </a:extLst>
            </p:cNvPr>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0">
              <a:extLst>
                <a:ext uri="{FF2B5EF4-FFF2-40B4-BE49-F238E27FC236}">
                  <a16:creationId xmlns:a16="http://schemas.microsoft.com/office/drawing/2014/main" id="{8774138D-AAE3-490C-8EEE-439B4EC63784}"/>
                </a:ext>
              </a:extLst>
            </p:cNvPr>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1">
              <a:extLst>
                <a:ext uri="{FF2B5EF4-FFF2-40B4-BE49-F238E27FC236}">
                  <a16:creationId xmlns:a16="http://schemas.microsoft.com/office/drawing/2014/main" id="{B614A0BF-E173-4387-8649-36535AA286AF}"/>
                </a:ext>
              </a:extLst>
            </p:cNvPr>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2">
              <a:extLst>
                <a:ext uri="{FF2B5EF4-FFF2-40B4-BE49-F238E27FC236}">
                  <a16:creationId xmlns:a16="http://schemas.microsoft.com/office/drawing/2014/main" id="{B406A505-C9E6-4B7D-A2A2-7B5B8EBB69A5}"/>
                </a:ext>
              </a:extLst>
            </p:cNvPr>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1" name="TextBox 60">
            <a:extLst>
              <a:ext uri="{FF2B5EF4-FFF2-40B4-BE49-F238E27FC236}">
                <a16:creationId xmlns:a16="http://schemas.microsoft.com/office/drawing/2014/main" id="{77F48875-B5A6-4878-B440-7CF25CE3B626}"/>
              </a:ext>
            </a:extLst>
          </p:cNvPr>
          <p:cNvSpPr txBox="1"/>
          <p:nvPr/>
        </p:nvSpPr>
        <p:spPr>
          <a:xfrm>
            <a:off x="963693" y="5210665"/>
            <a:ext cx="10264612" cy="1082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2800" b="1" kern="1200" dirty="0" err="1">
                <a:solidFill>
                  <a:schemeClr val="accent1">
                    <a:lumMod val="75000"/>
                  </a:schemeClr>
                </a:solidFill>
                <a:latin typeface="#9Slide03 BoosterNextFYBlack" panose="02000A03000000020004" pitchFamily="2" charset="0"/>
                <a:cs typeface="Times New Roman" pitchFamily="18" charset="0"/>
              </a:rPr>
              <a:t>Làm</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việc</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gì</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cũng</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phải</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cẩn</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thận</a:t>
            </a:r>
            <a:r>
              <a:rPr lang="en-US" sz="2800" b="1" kern="1200" dirty="0">
                <a:solidFill>
                  <a:schemeClr val="accent1">
                    <a:lumMod val="75000"/>
                  </a:schemeClr>
                </a:solidFill>
                <a:latin typeface="#9Slide03 BoosterNextFYBlack" panose="02000A03000000020004" pitchFamily="2" charset="0"/>
                <a:cs typeface="Times New Roman" pitchFamily="18" charset="0"/>
              </a:rPr>
              <a:t>, chu </a:t>
            </a:r>
            <a:r>
              <a:rPr lang="en-US" sz="2800" b="1" kern="1200" dirty="0" err="1">
                <a:solidFill>
                  <a:schemeClr val="accent1">
                    <a:lumMod val="75000"/>
                  </a:schemeClr>
                </a:solidFill>
                <a:latin typeface="#9Slide03 BoosterNextFYBlack" panose="02000A03000000020004" pitchFamily="2" charset="0"/>
                <a:cs typeface="Times New Roman" pitchFamily="18" charset="0"/>
              </a:rPr>
              <a:t>đáo</a:t>
            </a:r>
            <a:r>
              <a:rPr lang="en-US" sz="2800" b="1" kern="1200" dirty="0">
                <a:solidFill>
                  <a:schemeClr val="accent1">
                    <a:lumMod val="75000"/>
                  </a:schemeClr>
                </a:solidFill>
                <a:latin typeface="#9Slide03 BoosterNextFYBlack" panose="02000A03000000020004" pitchFamily="2" charset="0"/>
                <a:cs typeface="Times New Roman" pitchFamily="18" charset="0"/>
              </a:rPr>
              <a:t>. </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sz="2800" b="1" kern="1200" dirty="0" err="1">
                <a:solidFill>
                  <a:schemeClr val="accent1">
                    <a:lumMod val="75000"/>
                  </a:schemeClr>
                </a:solidFill>
                <a:latin typeface="#9Slide03 BoosterNextFYBlack" panose="02000A03000000020004" pitchFamily="2" charset="0"/>
                <a:cs typeface="Times New Roman" pitchFamily="18" charset="0"/>
              </a:rPr>
              <a:t>Nếu</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chủ</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quan</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coi</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thường</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những</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chuyện</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nhỏ</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thì</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sẽ</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thất</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bại</a:t>
            </a:r>
            <a:r>
              <a:rPr lang="en-US" sz="2800" b="1" kern="1200" dirty="0">
                <a:solidFill>
                  <a:schemeClr val="accent1">
                    <a:lumMod val="75000"/>
                  </a:schemeClr>
                </a:solidFill>
                <a:latin typeface="#9Slide03 BoosterNextFYBlack" panose="02000A03000000020004" pitchFamily="2" charset="0"/>
                <a:cs typeface="Times New Roman" pitchFamily="18" charset="0"/>
              </a:rPr>
              <a:t>. </a:t>
            </a:r>
            <a:endParaRPr kumimoji="0" lang="en-US" sz="2800" b="1" i="0" u="none" strike="noStrike" cap="none" normalizeH="0" baseline="0" dirty="0">
              <a:ln>
                <a:noFill/>
              </a:ln>
              <a:solidFill>
                <a:schemeClr val="accent1">
                  <a:lumMod val="75000"/>
                </a:schemeClr>
              </a:solidFill>
              <a:latin typeface="#9Slide03 BoosterNextFYBlack" panose="02000A03000000020004" pitchFamily="2"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a:ln w="28575">
                  <a:solidFill>
                    <a:schemeClr val="bg1"/>
                  </a:solidFill>
                </a:ln>
                <a:solidFill>
                  <a:schemeClr val="accent4"/>
                </a:solidFill>
                <a:latin typeface="Aharoni" panose="02010803020104030203" pitchFamily="2" charset="-79"/>
                <a:ea typeface="微软雅黑" panose="020B0503020204020204" pitchFamily="34" charset="-122"/>
                <a:cs typeface="Aharoni" panose="02010803020104030203" pitchFamily="2" charset="-79"/>
              </a:rPr>
              <a:t>04</a:t>
            </a:r>
            <a:endParaRPr lang="zh-CN" altLang="en-US" sz="11500" b="1" dirty="0">
              <a:ln w="28575">
                <a:solidFill>
                  <a:schemeClr val="bg1"/>
                </a:solidFill>
              </a:ln>
              <a:solidFill>
                <a:schemeClr val="accent4"/>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931046" y="2526695"/>
            <a:ext cx="4280697" cy="923330"/>
          </a:xfrm>
          <a:prstGeom prst="rect">
            <a:avLst/>
          </a:prstGeom>
          <a:noFill/>
        </p:spPr>
        <p:txBody>
          <a:bodyPr wrap="square" rtlCol="0">
            <a:spAutoFit/>
          </a:bodyPr>
          <a:lstStyle/>
          <a:p>
            <a:pPr algn="dist"/>
            <a:r>
              <a:rPr lang="en-US" altLang="zh-CN" sz="5400" dirty="0">
                <a:solidFill>
                  <a:schemeClr val="tx1">
                    <a:lumMod val="75000"/>
                    <a:lumOff val="25000"/>
                  </a:schemeClr>
                </a:solidFill>
                <a:latin typeface="#9Slide03 BoosterNextFYBlack" panose="02000A03000000020004" pitchFamily="2" charset="0"/>
                <a:ea typeface="微软雅黑" panose="020B0503020204020204" pitchFamily="34" charset="-122"/>
              </a:rPr>
              <a:t>CỦNG CỐ</a:t>
            </a:r>
            <a:endParaRPr lang="zh-CN" altLang="en-US" sz="54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spTree>
    <p:extLst>
      <p:ext uri="{BB962C8B-B14F-4D97-AF65-F5344CB8AC3E}">
        <p14:creationId xmlns:p14="http://schemas.microsoft.com/office/powerpoint/2010/main" val="1807016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0718"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10" name="图片 9"/>
          <p:cNvPicPr>
            <a:picLocks noChangeAspect="1"/>
          </p:cNvPicPr>
          <p:nvPr/>
        </p:nvPicPr>
        <p:blipFill>
          <a:blip r:embed="rId9"/>
          <a:stretch>
            <a:fillRect/>
          </a:stretch>
        </p:blipFill>
        <p:spPr>
          <a:xfrm>
            <a:off x="10597715" y="369711"/>
            <a:ext cx="647842" cy="508125"/>
          </a:xfrm>
          <a:prstGeom prst="rect">
            <a:avLst/>
          </a:prstGeom>
        </p:spPr>
      </p:pic>
      <p:pic>
        <p:nvPicPr>
          <p:cNvPr id="50" name="图片 49"/>
          <p:cNvPicPr>
            <a:picLocks noChangeAspect="1"/>
          </p:cNvPicPr>
          <p:nvPr/>
        </p:nvPicPr>
        <p:blipFill>
          <a:blip r:embed="rId9"/>
          <a:stretch>
            <a:fillRect/>
          </a:stretch>
        </p:blipFill>
        <p:spPr>
          <a:xfrm>
            <a:off x="9704144" y="652931"/>
            <a:ext cx="647842" cy="508125"/>
          </a:xfrm>
          <a:prstGeom prst="rect">
            <a:avLst/>
          </a:prstGeom>
        </p:spPr>
      </p:pic>
      <p:sp>
        <p:nvSpPr>
          <p:cNvPr id="29" name="Freeform 5">
            <a:extLst>
              <a:ext uri="{FF2B5EF4-FFF2-40B4-BE49-F238E27FC236}">
                <a16:creationId xmlns:a16="http://schemas.microsoft.com/office/drawing/2014/main" id="{FDA11D0F-A600-41B9-8B8E-77D0BDE67E19}"/>
              </a:ext>
            </a:extLst>
          </p:cNvPr>
          <p:cNvSpPr/>
          <p:nvPr/>
        </p:nvSpPr>
        <p:spPr bwMode="auto">
          <a:xfrm>
            <a:off x="1562624" y="14203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defRPr/>
            </a:pPr>
            <a:endParaRPr lang="en-US" b="1" dirty="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图形 1"/>
          <p:cNvPicPr>
            <a:picLocks noChangeAspect="1"/>
          </p:cNvPicPr>
          <p:nvPr/>
        </p:nvPicPr>
        <p:blipFill>
          <a:blip r:embed="rId10"/>
          <a:stretch>
            <a:fillRect/>
          </a:stretch>
        </p:blipFill>
        <p:spPr>
          <a:xfrm>
            <a:off x="5295047" y="4012395"/>
            <a:ext cx="1851285" cy="2429811"/>
          </a:xfrm>
          <a:prstGeom prst="rect">
            <a:avLst/>
          </a:prstGeom>
        </p:spPr>
      </p:pic>
      <p:pic>
        <p:nvPicPr>
          <p:cNvPr id="4" name="图片 3"/>
          <p:cNvPicPr>
            <a:picLocks noChangeAspect="1"/>
          </p:cNvPicPr>
          <p:nvPr/>
        </p:nvPicPr>
        <p:blipFill>
          <a:blip r:embed="rId11"/>
          <a:stretch>
            <a:fillRect/>
          </a:stretch>
        </p:blipFill>
        <p:spPr>
          <a:xfrm>
            <a:off x="6949101" y="3852974"/>
            <a:ext cx="2109150" cy="2748651"/>
          </a:xfrm>
          <a:prstGeom prst="rect">
            <a:avLst/>
          </a:prstGeom>
        </p:spPr>
      </p:pic>
      <p:pic>
        <p:nvPicPr>
          <p:cNvPr id="9" name="图片 8"/>
          <p:cNvPicPr>
            <a:picLocks noChangeAspect="1"/>
          </p:cNvPicPr>
          <p:nvPr/>
        </p:nvPicPr>
        <p:blipFill>
          <a:blip r:embed="rId12"/>
          <a:stretch>
            <a:fillRect/>
          </a:stretch>
        </p:blipFill>
        <p:spPr>
          <a:xfrm>
            <a:off x="8764413" y="4047392"/>
            <a:ext cx="1667604" cy="2605702"/>
          </a:xfrm>
          <a:prstGeom prst="rect">
            <a:avLst/>
          </a:prstGeom>
        </p:spPr>
      </p:pic>
      <p:pic>
        <p:nvPicPr>
          <p:cNvPr id="11" name="图片 10"/>
          <p:cNvPicPr>
            <a:picLocks noChangeAspect="1"/>
          </p:cNvPicPr>
          <p:nvPr/>
        </p:nvPicPr>
        <p:blipFill>
          <a:blip r:embed="rId13"/>
          <a:stretch>
            <a:fillRect/>
          </a:stretch>
        </p:blipFill>
        <p:spPr>
          <a:xfrm>
            <a:off x="627023" y="3525430"/>
            <a:ext cx="4115497" cy="3190540"/>
          </a:xfrm>
          <a:prstGeom prst="rect">
            <a:avLst/>
          </a:prstGeom>
        </p:spPr>
      </p:pic>
      <p:sp>
        <p:nvSpPr>
          <p:cNvPr id="32" name="Rectangle 31">
            <a:extLst>
              <a:ext uri="{FF2B5EF4-FFF2-40B4-BE49-F238E27FC236}">
                <a16:creationId xmlns:a16="http://schemas.microsoft.com/office/drawing/2014/main" id="{6B3FFE71-5156-457B-A702-CC21D446ADBE}"/>
              </a:ext>
            </a:extLst>
          </p:cNvPr>
          <p:cNvSpPr/>
          <p:nvPr/>
        </p:nvSpPr>
        <p:spPr>
          <a:xfrm>
            <a:off x="3561196" y="1852470"/>
            <a:ext cx="6026540" cy="1384995"/>
          </a:xfrm>
          <a:prstGeom prst="rect">
            <a:avLst/>
          </a:prstGeom>
        </p:spPr>
        <p:txBody>
          <a:bodyPr wrap="square">
            <a:spAutoFit/>
          </a:bodyPr>
          <a:lstStyle/>
          <a:p>
            <a:pPr>
              <a:defRPr/>
            </a:pP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Đọc</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nhiều</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lần</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nội</a:t>
            </a:r>
            <a:r>
              <a:rPr lang="en-US" sz="2800" b="1" dirty="0">
                <a:ln>
                  <a:solidFill>
                    <a:srgbClr val="000099"/>
                  </a:solidFill>
                </a:ln>
                <a:solidFill>
                  <a:srgbClr val="000099"/>
                </a:solidFill>
                <a:latin typeface="Times New Roman" pitchFamily="18" charset="0"/>
                <a:cs typeface="Times New Roman" pitchFamily="18" charset="0"/>
              </a:rPr>
              <a:t> dung </a:t>
            </a:r>
            <a:r>
              <a:rPr lang="en-US" sz="2800" b="1" dirty="0" err="1">
                <a:ln>
                  <a:solidFill>
                    <a:srgbClr val="000099"/>
                  </a:solidFill>
                </a:ln>
                <a:solidFill>
                  <a:srgbClr val="000099"/>
                </a:solidFill>
                <a:latin typeface="Times New Roman" pitchFamily="18" charset="0"/>
                <a:cs typeface="Times New Roman" pitchFamily="18" charset="0"/>
              </a:rPr>
              <a:t>bài</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tập</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đọc</a:t>
            </a:r>
            <a:r>
              <a:rPr lang="en-US" sz="2800" b="1" dirty="0">
                <a:ln>
                  <a:solidFill>
                    <a:srgbClr val="000099"/>
                  </a:solidFill>
                </a:ln>
                <a:solidFill>
                  <a:srgbClr val="000099"/>
                </a:solidFill>
                <a:latin typeface="Times New Roman" pitchFamily="18" charset="0"/>
                <a:cs typeface="Times New Roman" pitchFamily="18" charset="0"/>
              </a:rPr>
              <a:t>.</a:t>
            </a:r>
          </a:p>
          <a:p>
            <a:pPr>
              <a:defRPr/>
            </a:pP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Trả</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lời</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lại</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các</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câu</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hỏi</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đã</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học</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a:t>
            </a:r>
          </a:p>
          <a:p>
            <a:pPr>
              <a:defRPr/>
            </a:pP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Tập</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kể</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lại</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nội</a:t>
            </a:r>
            <a:r>
              <a:rPr lang="en-US" sz="2800" b="1" dirty="0">
                <a:ln>
                  <a:solidFill>
                    <a:srgbClr val="9900CC"/>
                  </a:solidFill>
                </a:ln>
                <a:solidFill>
                  <a:srgbClr val="9900CC"/>
                </a:solidFill>
                <a:latin typeface="Times New Roman" pitchFamily="18" charset="0"/>
                <a:cs typeface="Times New Roman" pitchFamily="18" charset="0"/>
              </a:rPr>
              <a:t> dung </a:t>
            </a:r>
            <a:r>
              <a:rPr lang="en-US" sz="2800" b="1" dirty="0" err="1">
                <a:ln>
                  <a:solidFill>
                    <a:srgbClr val="9900CC"/>
                  </a:solidFill>
                </a:ln>
                <a:solidFill>
                  <a:srgbClr val="9900CC"/>
                </a:solidFill>
                <a:latin typeface="Times New Roman" pitchFamily="18" charset="0"/>
                <a:cs typeface="Times New Roman" pitchFamily="18" charset="0"/>
              </a:rPr>
              <a:t>câu</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chuyện</a:t>
            </a:r>
            <a:r>
              <a:rPr lang="en-US" sz="2800" b="1" dirty="0">
                <a:ln>
                  <a:solidFill>
                    <a:srgbClr val="9900CC"/>
                  </a:solidFill>
                </a:ln>
                <a:solidFill>
                  <a:srgbClr val="9900CC"/>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73CFD1C9-8F5D-413A-B5D6-D63DD36917BD}"/>
              </a:ext>
            </a:extLst>
          </p:cNvPr>
          <p:cNvSpPr txBox="1"/>
          <p:nvPr/>
        </p:nvSpPr>
        <p:spPr>
          <a:xfrm>
            <a:off x="5185954" y="1110343"/>
            <a:ext cx="2932612" cy="707886"/>
          </a:xfrm>
          <a:prstGeom prst="rect">
            <a:avLst/>
          </a:prstGeom>
          <a:noFill/>
        </p:spPr>
        <p:txBody>
          <a:bodyPr wrap="square" rtlCol="0">
            <a:spAutoFit/>
          </a:bodyPr>
          <a:lstStyle/>
          <a:p>
            <a:pPr algn="ctr"/>
            <a:r>
              <a:rPr lang="en-US" sz="4000" dirty="0">
                <a:solidFill>
                  <a:schemeClr val="accent4">
                    <a:lumMod val="75000"/>
                  </a:schemeClr>
                </a:solidFill>
                <a:latin typeface="Merriweather Black" panose="00000A00000000000000" pitchFamily="2" charset="0"/>
              </a:rPr>
              <a:t>DẶN DÒ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 calcmode="lin" valueType="num">
                                      <p:cBhvr>
                                        <p:cTn id="14" dur="500" fill="hold"/>
                                        <p:tgtEl>
                                          <p:spTgt spid="3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 calcmode="lin" valueType="num">
                                      <p:cBhvr>
                                        <p:cTn id="21" dur="500" fill="hold"/>
                                        <p:tgtEl>
                                          <p:spTgt spid="3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14" name="Con Cào Cào - Nhạc Thiếu Nhi Sôi Động - HEO CON TV">
            <a:hlinkClick r:id="" action="ppaction://media"/>
            <a:extLst>
              <a:ext uri="{FF2B5EF4-FFF2-40B4-BE49-F238E27FC236}">
                <a16:creationId xmlns:a16="http://schemas.microsoft.com/office/drawing/2014/main" id="{07B74663-43DD-4340-B703-92C849B10A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0278" y="477270"/>
            <a:ext cx="9911443" cy="5575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1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5" name="Picture 7" descr="Picture2">
            <a:extLst>
              <a:ext uri="{FF2B5EF4-FFF2-40B4-BE49-F238E27FC236}">
                <a16:creationId xmlns:a16="http://schemas.microsoft.com/office/drawing/2014/main" id="{64E60B8F-1642-43BC-A72B-005BAECFA0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50134" y="462643"/>
            <a:ext cx="7218409" cy="6068786"/>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27" name="图片 19">
            <a:extLst>
              <a:ext uri="{FF2B5EF4-FFF2-40B4-BE49-F238E27FC236}">
                <a16:creationId xmlns:a16="http://schemas.microsoft.com/office/drawing/2014/main" id="{F0B81764-7B5E-43AD-AF37-5DF60B0EA15C}"/>
              </a:ext>
            </a:extLst>
          </p:cNvPr>
          <p:cNvPicPr>
            <a:picLocks noChangeAspect="1"/>
          </p:cNvPicPr>
          <p:nvPr/>
        </p:nvPicPr>
        <p:blipFill>
          <a:blip r:embed="rId5"/>
          <a:stretch>
            <a:fillRect/>
          </a:stretch>
        </p:blipFill>
        <p:spPr>
          <a:xfrm rot="20838535">
            <a:off x="555332" y="394352"/>
            <a:ext cx="991199" cy="1486839"/>
          </a:xfrm>
          <a:prstGeom prst="rect">
            <a:avLst/>
          </a:prstGeom>
        </p:spPr>
      </p:pic>
      <p:pic>
        <p:nvPicPr>
          <p:cNvPr id="28" name="图片 20">
            <a:extLst>
              <a:ext uri="{FF2B5EF4-FFF2-40B4-BE49-F238E27FC236}">
                <a16:creationId xmlns:a16="http://schemas.microsoft.com/office/drawing/2014/main" id="{0599D997-047B-4165-A887-4CF6437E66CD}"/>
              </a:ext>
            </a:extLst>
          </p:cNvPr>
          <p:cNvPicPr>
            <a:picLocks noChangeAspect="1"/>
          </p:cNvPicPr>
          <p:nvPr/>
        </p:nvPicPr>
        <p:blipFill>
          <a:blip r:embed="rId6"/>
          <a:stretch>
            <a:fillRect/>
          </a:stretch>
        </p:blipFill>
        <p:spPr>
          <a:xfrm>
            <a:off x="10664710" y="5084559"/>
            <a:ext cx="1270466" cy="1611047"/>
          </a:xfrm>
          <a:prstGeom prst="rect">
            <a:avLst/>
          </a:prstGeom>
        </p:spPr>
      </p:pic>
    </p:spTree>
    <p:extLst>
      <p:ext uri="{BB962C8B-B14F-4D97-AF65-F5344CB8AC3E}">
        <p14:creationId xmlns:p14="http://schemas.microsoft.com/office/powerpoint/2010/main" val="257649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100919" y="4192859"/>
            <a:ext cx="2546941" cy="1566754"/>
            <a:chOff x="5128673" y="2043064"/>
            <a:chExt cx="2546941" cy="1566754"/>
          </a:xfrm>
        </p:grpSpPr>
        <p:sp>
          <p:nvSpPr>
            <p:cNvPr id="30" name="文本框 29"/>
            <p:cNvSpPr txBox="1"/>
            <p:nvPr/>
          </p:nvSpPr>
          <p:spPr>
            <a:xfrm>
              <a:off x="5741522" y="2043064"/>
              <a:ext cx="1321244" cy="400110"/>
            </a:xfrm>
            <a:prstGeom prst="rect">
              <a:avLst/>
            </a:prstGeom>
            <a:noFill/>
          </p:spPr>
          <p:txBody>
            <a:bodyPr wrap="square" rtlCol="0">
              <a:spAutoFit/>
            </a:bodyPr>
            <a:lstStyle/>
            <a:p>
              <a:pPr algn="dist"/>
              <a:r>
                <a:rPr lang="zh-CN" altLang="en-US" sz="2000">
                  <a:solidFill>
                    <a:schemeClr val="bg1"/>
                  </a:solidFill>
                  <a:latin typeface="华文细黑" panose="02010600040101010101" pitchFamily="2" charset="-122"/>
                  <a:ea typeface="华文细黑" panose="02010600040101010101" pitchFamily="2" charset="-122"/>
                </a:rPr>
                <a:t>儿童教育</a:t>
              </a:r>
              <a:endParaRPr lang="zh-CN" altLang="en-US" sz="2000" dirty="0">
                <a:solidFill>
                  <a:schemeClr val="bg1"/>
                </a:solidFill>
                <a:latin typeface="华文细黑" panose="02010600040101010101" pitchFamily="2" charset="-122"/>
                <a:ea typeface="华文细黑" panose="02010600040101010101" pitchFamily="2" charset="-122"/>
              </a:endParaRPr>
            </a:p>
          </p:txBody>
        </p:sp>
        <p:cxnSp>
          <p:nvCxnSpPr>
            <p:cNvPr id="31" name="直接连接符 30"/>
            <p:cNvCxnSpPr/>
            <p:nvPr/>
          </p:nvCxnSpPr>
          <p:spPr>
            <a:xfrm>
              <a:off x="6171322" y="2571028"/>
              <a:ext cx="4616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128673" y="2631089"/>
              <a:ext cx="2546941" cy="978729"/>
            </a:xfrm>
            <a:prstGeom prst="rect">
              <a:avLst/>
            </a:prstGeom>
          </p:spPr>
          <p:txBody>
            <a:bodyPr wrap="square">
              <a:spAutoFit/>
            </a:bodyPr>
            <a:lstStyle/>
            <a:p>
              <a:pPr algn="ctr">
                <a:lnSpc>
                  <a:spcPct val="120000"/>
                </a:lnSpc>
              </a:pPr>
              <a:r>
                <a:rPr lang="en-US" altLang="zh-CN" sz="1200" dirty="0">
                  <a:solidFill>
                    <a:schemeClr val="bg1"/>
                  </a:solidFill>
                  <a:latin typeface="华文细黑" panose="02010600040101010101" pitchFamily="2" charset="-122"/>
                  <a:ea typeface="华文细黑" panose="02010600040101010101" pitchFamily="2" charset="-122"/>
                </a:rPr>
                <a:t>This PPT template for the rice husk designer pencil demo works, focusing on the production of high-end design</a:t>
              </a:r>
              <a:endParaRPr lang="zh-CN" altLang="en-US" sz="1200" dirty="0">
                <a:solidFill>
                  <a:schemeClr val="bg1"/>
                </a:solidFill>
                <a:latin typeface="华文细黑" panose="02010600040101010101" pitchFamily="2" charset="-122"/>
                <a:ea typeface="华文细黑" panose="02010600040101010101" pitchFamily="2" charset="-122"/>
              </a:endParaRPr>
            </a:p>
          </p:txBody>
        </p:sp>
      </p:grpSp>
      <p:pic>
        <p:nvPicPr>
          <p:cNvPr id="33" name="Picture 2" descr="TV3.2 - trang80.jpg">
            <a:extLst>
              <a:ext uri="{FF2B5EF4-FFF2-40B4-BE49-F238E27FC236}">
                <a16:creationId xmlns:a16="http://schemas.microsoft.com/office/drawing/2014/main" id="{6000131E-C768-45A2-B158-9D3CCF32437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135358" y="2296657"/>
            <a:ext cx="6127518" cy="419251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0C8738-D169-4233-9EFA-09F71CEB9512}"/>
              </a:ext>
            </a:extLst>
          </p:cNvPr>
          <p:cNvSpPr txBox="1"/>
          <p:nvPr/>
        </p:nvSpPr>
        <p:spPr>
          <a:xfrm>
            <a:off x="2333353" y="225650"/>
            <a:ext cx="7931874" cy="1862048"/>
          </a:xfrm>
          <a:prstGeom prst="rect">
            <a:avLst/>
          </a:prstGeom>
          <a:noFill/>
        </p:spPr>
        <p:txBody>
          <a:bodyPr wrap="square" rtlCol="0">
            <a:spAutoFit/>
          </a:bodyPr>
          <a:lstStyle/>
          <a:p>
            <a:pPr algn="ctr">
              <a:lnSpc>
                <a:spcPts val="4600"/>
              </a:lnSpc>
            </a:pPr>
            <a:r>
              <a:rPr lang="en-US" sz="2800" b="1" dirty="0" err="1">
                <a:latin typeface="HP001 4 hàng" panose="020B0603050302020204" pitchFamily="34" charset="0"/>
              </a:rPr>
              <a:t>Thứ</a:t>
            </a:r>
            <a:r>
              <a:rPr lang="en-US" sz="2800" b="1" dirty="0">
                <a:latin typeface="HP001 4 hàng" panose="020B0603050302020204" pitchFamily="34" charset="0"/>
              </a:rPr>
              <a:t>    </a:t>
            </a:r>
            <a:r>
              <a:rPr lang="en-US" sz="2800" b="1" dirty="0" err="1">
                <a:latin typeface="HP001 4 hàng" panose="020B0603050302020204" pitchFamily="34" charset="0"/>
              </a:rPr>
              <a:t>ngày</a:t>
            </a:r>
            <a:r>
              <a:rPr lang="en-US" sz="2800" b="1" dirty="0">
                <a:latin typeface="HP001 4 hàng" panose="020B0603050302020204" pitchFamily="34" charset="0"/>
              </a:rPr>
              <a:t>     </a:t>
            </a:r>
            <a:r>
              <a:rPr lang="en-US" sz="2800" b="1" dirty="0" err="1">
                <a:latin typeface="HP001 4 hàng" panose="020B0603050302020204" pitchFamily="34" charset="0"/>
              </a:rPr>
              <a:t>tháng</a:t>
            </a:r>
            <a:r>
              <a:rPr lang="en-US" sz="2800" b="1" dirty="0">
                <a:latin typeface="HP001 4 hàng" panose="020B0603050302020204" pitchFamily="34" charset="0"/>
              </a:rPr>
              <a:t>       </a:t>
            </a:r>
            <a:r>
              <a:rPr lang="en-US" sz="2800" b="1" dirty="0" err="1">
                <a:latin typeface="HP001 4 hàng" panose="020B0603050302020204" pitchFamily="34" charset="0"/>
              </a:rPr>
              <a:t>năm</a:t>
            </a:r>
            <a:r>
              <a:rPr lang="en-US" sz="2800" b="1" dirty="0">
                <a:latin typeface="HP001 4 hàng" panose="020B0603050302020204" pitchFamily="34" charset="0"/>
              </a:rPr>
              <a:t> 2022</a:t>
            </a:r>
          </a:p>
          <a:p>
            <a:pPr algn="ctr">
              <a:lnSpc>
                <a:spcPts val="4600"/>
              </a:lnSpc>
            </a:pPr>
            <a:r>
              <a:rPr lang="en-US" sz="2800" b="1" dirty="0" err="1">
                <a:latin typeface="HP001 4 hàng" panose="020B0603050302020204" pitchFamily="34" charset="0"/>
              </a:rPr>
              <a:t>Tập</a:t>
            </a:r>
            <a:r>
              <a:rPr lang="en-US" sz="2800" b="1" dirty="0">
                <a:latin typeface="HP001 4 hàng" panose="020B0603050302020204" pitchFamily="34" charset="0"/>
              </a:rPr>
              <a:t> </a:t>
            </a:r>
            <a:r>
              <a:rPr lang="en-US" sz="2800" b="1" dirty="0" err="1">
                <a:latin typeface="HP001 4 hàng" panose="020B0603050302020204" pitchFamily="34" charset="0"/>
              </a:rPr>
              <a:t>đọc</a:t>
            </a:r>
            <a:r>
              <a:rPr lang="en-US" sz="2800" b="1" dirty="0">
                <a:latin typeface="HP001 4 hàng" panose="020B0603050302020204" pitchFamily="34" charset="0"/>
              </a:rPr>
              <a:t> – </a:t>
            </a:r>
            <a:r>
              <a:rPr lang="en-US" sz="2800" b="1" dirty="0" err="1">
                <a:latin typeface="HP001 4 hàng" panose="020B0603050302020204" pitchFamily="34" charset="0"/>
              </a:rPr>
              <a:t>Kể</a:t>
            </a:r>
            <a:r>
              <a:rPr lang="en-US" sz="2800" b="1" dirty="0">
                <a:latin typeface="HP001 4 hàng" panose="020B0603050302020204" pitchFamily="34" charset="0"/>
              </a:rPr>
              <a:t> </a:t>
            </a:r>
            <a:r>
              <a:rPr lang="en-US" sz="2800" b="1" dirty="0" err="1">
                <a:latin typeface="HP001 4 hàng" panose="020B0603050302020204" pitchFamily="34" charset="0"/>
              </a:rPr>
              <a:t>chuyện</a:t>
            </a:r>
            <a:endParaRPr lang="en-US" sz="2800" b="1" dirty="0">
              <a:latin typeface="HP001 4 hàng" panose="020B0603050302020204" pitchFamily="34" charset="0"/>
            </a:endParaRPr>
          </a:p>
          <a:p>
            <a:pPr algn="ctr">
              <a:lnSpc>
                <a:spcPts val="4600"/>
              </a:lnSpc>
            </a:pPr>
            <a:r>
              <a:rPr lang="en-US" sz="2800" b="1" dirty="0">
                <a:solidFill>
                  <a:srgbClr val="FF0000"/>
                </a:solidFill>
                <a:latin typeface="HP001 4 hàng" panose="020B0603050302020204" pitchFamily="34" charset="0"/>
              </a:rPr>
              <a:t>Cuộc </a:t>
            </a:r>
            <a:r>
              <a:rPr lang="en-US" sz="2800" b="1" dirty="0" err="1">
                <a:solidFill>
                  <a:srgbClr val="FF0000"/>
                </a:solidFill>
                <a:latin typeface="HP001 4 hàng" panose="020B0603050302020204" pitchFamily="34" charset="0"/>
              </a:rPr>
              <a:t>chạy</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đua</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trong</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rừng</a:t>
            </a:r>
            <a:endParaRPr lang="en-US" sz="2800" b="1" dirty="0">
              <a:solidFill>
                <a:srgbClr val="FF0000"/>
              </a:solidFill>
              <a:latin typeface="HP001 4 hàng" panose="020B0603050302020204" pitchFamily="34" charset="0"/>
            </a:endParaRPr>
          </a:p>
        </p:txBody>
      </p:sp>
      <p:pic>
        <p:nvPicPr>
          <p:cNvPr id="34" name="图形 1">
            <a:extLst>
              <a:ext uri="{FF2B5EF4-FFF2-40B4-BE49-F238E27FC236}">
                <a16:creationId xmlns:a16="http://schemas.microsoft.com/office/drawing/2014/main" id="{0DCA3A1B-0514-4DB8-9BEF-21D140AC91A9}"/>
              </a:ext>
            </a:extLst>
          </p:cNvPr>
          <p:cNvPicPr>
            <a:picLocks noChangeAspect="1"/>
          </p:cNvPicPr>
          <p:nvPr/>
        </p:nvPicPr>
        <p:blipFill>
          <a:blip r:embed="rId4"/>
          <a:stretch>
            <a:fillRect/>
          </a:stretch>
        </p:blipFill>
        <p:spPr>
          <a:xfrm>
            <a:off x="455369" y="5229648"/>
            <a:ext cx="959636" cy="1259522"/>
          </a:xfrm>
          <a:prstGeom prst="rect">
            <a:avLst/>
          </a:prstGeom>
        </p:spPr>
      </p:pic>
      <p:pic>
        <p:nvPicPr>
          <p:cNvPr id="35" name="图片 3">
            <a:extLst>
              <a:ext uri="{FF2B5EF4-FFF2-40B4-BE49-F238E27FC236}">
                <a16:creationId xmlns:a16="http://schemas.microsoft.com/office/drawing/2014/main" id="{A14315A1-121C-45A2-9BF8-A92CFC7B9363}"/>
              </a:ext>
            </a:extLst>
          </p:cNvPr>
          <p:cNvPicPr>
            <a:picLocks noChangeAspect="1"/>
          </p:cNvPicPr>
          <p:nvPr/>
        </p:nvPicPr>
        <p:blipFill>
          <a:blip r:embed="rId5"/>
          <a:stretch>
            <a:fillRect/>
          </a:stretch>
        </p:blipFill>
        <p:spPr>
          <a:xfrm>
            <a:off x="1269919" y="5229648"/>
            <a:ext cx="1093303" cy="1424796"/>
          </a:xfrm>
          <a:prstGeom prst="rect">
            <a:avLst/>
          </a:prstGeom>
        </p:spPr>
      </p:pic>
      <p:pic>
        <p:nvPicPr>
          <p:cNvPr id="36" name="图片 8">
            <a:extLst>
              <a:ext uri="{FF2B5EF4-FFF2-40B4-BE49-F238E27FC236}">
                <a16:creationId xmlns:a16="http://schemas.microsoft.com/office/drawing/2014/main" id="{5AD3B545-ED91-4CB8-A131-924B9E612133}"/>
              </a:ext>
            </a:extLst>
          </p:cNvPr>
          <p:cNvPicPr>
            <a:picLocks noChangeAspect="1"/>
          </p:cNvPicPr>
          <p:nvPr/>
        </p:nvPicPr>
        <p:blipFill>
          <a:blip r:embed="rId6"/>
          <a:stretch>
            <a:fillRect/>
          </a:stretch>
        </p:blipFill>
        <p:spPr>
          <a:xfrm>
            <a:off x="2171093" y="5303747"/>
            <a:ext cx="864423" cy="1350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852417" y="4240467"/>
            <a:ext cx="1648545" cy="2163715"/>
          </a:xfrm>
          <a:prstGeom prst="rect">
            <a:avLst/>
          </a:prstGeom>
        </p:spPr>
      </p:pic>
      <p:pic>
        <p:nvPicPr>
          <p:cNvPr id="4" name="图片 3"/>
          <p:cNvPicPr>
            <a:picLocks noChangeAspect="1"/>
          </p:cNvPicPr>
          <p:nvPr/>
        </p:nvPicPr>
        <p:blipFill>
          <a:blip r:embed="rId9"/>
          <a:stretch>
            <a:fillRect/>
          </a:stretch>
        </p:blipFill>
        <p:spPr>
          <a:xfrm>
            <a:off x="7424875" y="4117496"/>
            <a:ext cx="1878171" cy="2447638"/>
          </a:xfrm>
          <a:prstGeom prst="rect">
            <a:avLst/>
          </a:prstGeom>
        </p:spPr>
      </p:pic>
      <p:pic>
        <p:nvPicPr>
          <p:cNvPr id="9" name="图片 8"/>
          <p:cNvPicPr>
            <a:picLocks noChangeAspect="1"/>
          </p:cNvPicPr>
          <p:nvPr/>
        </p:nvPicPr>
        <p:blipFill>
          <a:blip r:embed="rId10"/>
          <a:stretch>
            <a:fillRect/>
          </a:stretch>
        </p:blipFill>
        <p:spPr>
          <a:xfrm>
            <a:off x="9085027" y="4048073"/>
            <a:ext cx="1484979" cy="2320343"/>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236753"/>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dirty="0">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rPr>
              <a:t>02</a:t>
            </a:r>
            <a:endParaRPr lang="zh-CN" altLang="en-US" sz="11500" b="1" dirty="0">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496702" y="2536441"/>
            <a:ext cx="5198596" cy="707886"/>
          </a:xfrm>
          <a:prstGeom prst="rect">
            <a:avLst/>
          </a:prstGeom>
          <a:noFill/>
        </p:spPr>
        <p:txBody>
          <a:bodyPr wrap="square" rtlCol="0">
            <a:spAutoFit/>
          </a:bodyPr>
          <a:lstStyle/>
          <a:p>
            <a:pPr algn="dist"/>
            <a:r>
              <a:rPr lang="en-US" altLang="zh-CN" sz="4000" dirty="0">
                <a:solidFill>
                  <a:schemeClr val="tx1">
                    <a:lumMod val="75000"/>
                    <a:lumOff val="2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LUYỆN ĐỌC</a:t>
            </a:r>
            <a:endParaRPr lang="zh-CN" altLang="en-US" sz="4000" dirty="0">
              <a:solidFill>
                <a:schemeClr val="tx1">
                  <a:lumMod val="75000"/>
                  <a:lumOff val="25000"/>
                </a:schemeClr>
              </a:solidFill>
              <a:latin typeface="#9Slide03 Open Sans ExtraBold" panose="020B0906030804020204" pitchFamily="34" charset="0"/>
              <a:ea typeface="微软雅黑" panose="020B0503020204020204" pitchFamily="34" charset="-122"/>
              <a:cs typeface="#9Slide03 Open Sans ExtraBold" panose="020B0906030804020204" pitchFamily="34" charset="0"/>
            </a:endParaRPr>
          </a:p>
        </p:txBody>
      </p:sp>
    </p:spTree>
    <p:extLst>
      <p:ext uri="{BB962C8B-B14F-4D97-AF65-F5344CB8AC3E}">
        <p14:creationId xmlns:p14="http://schemas.microsoft.com/office/powerpoint/2010/main" val="1064669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170404"/>
            <a:ext cx="10880271" cy="3170099"/>
          </a:xfrm>
          <a:prstGeom prst="rect">
            <a:avLst/>
          </a:prstGeom>
          <a:noFill/>
        </p:spPr>
        <p:txBody>
          <a:bodyPr wrap="square">
            <a:spAutoFit/>
          </a:bodyPr>
          <a:lstStyle/>
          <a:p>
            <a:pPr algn="ctr"/>
            <a:r>
              <a:rPr lang="vi-VN" altLang="en-US" sz="2400" b="1" dirty="0">
                <a:solidFill>
                  <a:schemeClr val="accent1">
                    <a:lumMod val="75000"/>
                  </a:schemeClr>
                </a:solidFill>
                <a:latin typeface="OpenSans"/>
              </a:rPr>
              <a:t>Cuộc chạy đua ở trong rừng</a:t>
            </a:r>
          </a:p>
          <a:p>
            <a:pPr algn="just"/>
            <a:r>
              <a:rPr lang="vi-VN" altLang="en-US" sz="2200" dirty="0">
                <a:solidFill>
                  <a:srgbClr val="7030A0"/>
                </a:solidFill>
                <a:latin typeface="OpenSans"/>
              </a:rPr>
              <a:t>1.</a:t>
            </a:r>
            <a:r>
              <a:rPr lang="vi-VN" altLang="en-US" sz="2200" b="0" dirty="0">
                <a:solidFill>
                  <a:srgbClr val="7030A0"/>
                </a:solidFill>
                <a:latin typeface="OpenSans"/>
              </a:rPr>
              <a:t> Ngày mai, muông thú trong rừng mở cuộc thi chạy để chọn con vật chạy nhanh nhất.</a:t>
            </a:r>
          </a:p>
          <a:p>
            <a:pPr algn="just"/>
            <a:r>
              <a:rPr lang="vi-VN" altLang="en-US" sz="2200" b="0" dirty="0">
                <a:solidFill>
                  <a:srgbClr val="7030A0"/>
                </a:solidFill>
                <a:latin typeface="OpenSans"/>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nhà vô địch…</a:t>
            </a:r>
          </a:p>
          <a:p>
            <a:pPr algn="just"/>
            <a:r>
              <a:rPr lang="vi-VN" altLang="en-US" sz="2200" dirty="0">
                <a:solidFill>
                  <a:schemeClr val="accent6">
                    <a:lumMod val="75000"/>
                  </a:schemeClr>
                </a:solidFill>
                <a:latin typeface="OpenSans"/>
              </a:rPr>
              <a:t>2.</a:t>
            </a:r>
            <a:r>
              <a:rPr lang="vi-VN" altLang="en-US" sz="2200" b="0" dirty="0">
                <a:solidFill>
                  <a:schemeClr val="accent6">
                    <a:lumMod val="75000"/>
                  </a:schemeClr>
                </a:solidFill>
                <a:latin typeface="OpenSans"/>
              </a:rPr>
              <a:t> Ngựa Cha thấy thế bảo:</a:t>
            </a:r>
          </a:p>
          <a:p>
            <a:pPr algn="just"/>
            <a:r>
              <a:rPr lang="vi-VN" altLang="en-US" sz="2200" b="0" dirty="0">
                <a:solidFill>
                  <a:schemeClr val="accent6">
                    <a:lumMod val="75000"/>
                  </a:schemeClr>
                </a:solidFill>
                <a:latin typeface="OpenSans"/>
              </a:rPr>
              <a:t>- Con trai à, con phải đến bác thợ rèn để xem lại bộ móng.</a:t>
            </a:r>
          </a:p>
          <a:p>
            <a:pPr algn="just"/>
            <a:r>
              <a:rPr lang="vi-VN" altLang="en-US" sz="2200" b="0" dirty="0">
                <a:solidFill>
                  <a:schemeClr val="accent6">
                    <a:lumMod val="75000"/>
                  </a:schemeClr>
                </a:solidFill>
                <a:latin typeface="OpenSans"/>
              </a:rPr>
              <a:t>Ngựa Con không rời bóng mình dưới nước, ngúng nguẩy đáp:</a:t>
            </a:r>
          </a:p>
          <a:p>
            <a:pPr algn="just"/>
            <a:r>
              <a:rPr lang="vi-VN" altLang="en-US" sz="2200" b="0" dirty="0">
                <a:solidFill>
                  <a:schemeClr val="accent6">
                    <a:lumMod val="75000"/>
                  </a:schemeClr>
                </a:solidFill>
                <a:latin typeface="OpenSans"/>
              </a:rPr>
              <a:t>- Cha yên tâm đi, móng của con chắc chắn lắm. Con nhất định sẽ thắng mà !</a:t>
            </a:r>
          </a:p>
        </p:txBody>
      </p:sp>
      <p:sp>
        <p:nvSpPr>
          <p:cNvPr id="34" name="TextBox 33">
            <a:extLst>
              <a:ext uri="{FF2B5EF4-FFF2-40B4-BE49-F238E27FC236}">
                <a16:creationId xmlns:a16="http://schemas.microsoft.com/office/drawing/2014/main" id="{E07CA234-F27A-4E8A-9D55-55BC79EF364C}"/>
              </a:ext>
            </a:extLst>
          </p:cNvPr>
          <p:cNvSpPr txBox="1"/>
          <p:nvPr/>
        </p:nvSpPr>
        <p:spPr>
          <a:xfrm>
            <a:off x="597386" y="3209721"/>
            <a:ext cx="10767300" cy="3477875"/>
          </a:xfrm>
          <a:prstGeom prst="rect">
            <a:avLst/>
          </a:prstGeom>
          <a:noFill/>
        </p:spPr>
        <p:txBody>
          <a:bodyPr wrap="square">
            <a:spAutoFit/>
          </a:bodyPr>
          <a:lstStyle/>
          <a:p>
            <a:pPr algn="just"/>
            <a:r>
              <a:rPr lang="vi-VN" altLang="en-US" sz="2200" dirty="0">
                <a:solidFill>
                  <a:schemeClr val="accent2">
                    <a:lumMod val="50000"/>
                  </a:schemeClr>
                </a:solidFill>
                <a:latin typeface="OpenSans"/>
              </a:rPr>
              <a:t>3.</a:t>
            </a:r>
            <a:r>
              <a:rPr lang="vi-VN" altLang="en-US" sz="2200" b="0" dirty="0">
                <a:solidFill>
                  <a:schemeClr val="accent2">
                    <a:lumMod val="50000"/>
                  </a:schemeClr>
                </a:solidFill>
                <a:latin typeface="OpenSans"/>
              </a:rPr>
              <a:t> Cuộc thi đã đến. Sáng sớm, bãi cỏ đông nghẹt. Chị em nhà Hươu sốt ruột gặm lá. Thỏ Trắng, Thỏ Xám thận trọng ngắm nghía các đối thủ. Bác Quạ bay đi bay lại giữ trật tự. Ngựa Con ung dung bước vào vạch xuất phát.</a:t>
            </a:r>
          </a:p>
          <a:p>
            <a:pPr algn="just"/>
            <a:r>
              <a:rPr lang="vi-VN" altLang="en-US" sz="2200" dirty="0">
                <a:solidFill>
                  <a:schemeClr val="accent4">
                    <a:lumMod val="75000"/>
                  </a:schemeClr>
                </a:solidFill>
                <a:latin typeface="OpenSans"/>
              </a:rPr>
              <a:t>4.</a:t>
            </a:r>
            <a:r>
              <a:rPr lang="vi-VN" altLang="en-US" sz="2200" b="0" dirty="0">
                <a:solidFill>
                  <a:schemeClr val="accent4">
                    <a:lumMod val="75000"/>
                  </a:schemeClr>
                </a:solidFill>
                <a:latin typeface="OpenSans"/>
              </a:rPr>
              <a:t>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r>
              <a:rPr lang="vi-VN" altLang="en-US" sz="2200" b="0" dirty="0">
                <a:solidFill>
                  <a:schemeClr val="accent4">
                    <a:lumMod val="75000"/>
                  </a:schemeClr>
                </a:solidFill>
                <a:latin typeface="OpenSans"/>
              </a:rPr>
              <a:t>Ngựa Con đã rút ra được bài học quý giá: đừng bao giờ chủ quan, cho dù đó là việc nhỏ nhất.</a:t>
            </a:r>
          </a:p>
          <a:p>
            <a:pPr algn="r"/>
            <a:r>
              <a:rPr lang="vi-VN" altLang="en-US" b="0" i="1" dirty="0">
                <a:solidFill>
                  <a:srgbClr val="000000"/>
                </a:solidFill>
                <a:latin typeface="OpenSans"/>
              </a:rPr>
              <a:t>Theo</a:t>
            </a:r>
            <a:r>
              <a:rPr lang="vi-VN" altLang="en-US" b="0" dirty="0">
                <a:solidFill>
                  <a:srgbClr val="000000"/>
                </a:solidFill>
                <a:latin typeface="OpenSans"/>
              </a:rPr>
              <a:t> </a:t>
            </a:r>
            <a:r>
              <a:rPr lang="vi-VN" altLang="en-US" dirty="0">
                <a:solidFill>
                  <a:srgbClr val="000000"/>
                </a:solidFill>
                <a:latin typeface="OpenSans"/>
              </a:rPr>
              <a:t>XUÂN HOÀNG</a:t>
            </a:r>
            <a:endParaRPr lang="vi-VN" altLang="en-US" b="0" dirty="0">
              <a:solidFill>
                <a:srgbClr val="000000"/>
              </a:solidFill>
              <a:latin typeface="Open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10" name="图片 9"/>
          <p:cNvPicPr>
            <a:picLocks noChangeAspect="1"/>
          </p:cNvPicPr>
          <p:nvPr/>
        </p:nvPicPr>
        <p:blipFill>
          <a:blip r:embed="rId9"/>
          <a:stretch>
            <a:fillRect/>
          </a:stretch>
        </p:blipFill>
        <p:spPr>
          <a:xfrm>
            <a:off x="10597715" y="369711"/>
            <a:ext cx="647842" cy="508125"/>
          </a:xfrm>
          <a:prstGeom prst="rect">
            <a:avLst/>
          </a:prstGeom>
        </p:spPr>
      </p:pic>
      <p:pic>
        <p:nvPicPr>
          <p:cNvPr id="50" name="图片 49"/>
          <p:cNvPicPr>
            <a:picLocks noChangeAspect="1"/>
          </p:cNvPicPr>
          <p:nvPr/>
        </p:nvPicPr>
        <p:blipFill>
          <a:blip r:embed="rId9"/>
          <a:stretch>
            <a:fillRect/>
          </a:stretch>
        </p:blipFill>
        <p:spPr>
          <a:xfrm>
            <a:off x="9704144" y="652931"/>
            <a:ext cx="647842" cy="508125"/>
          </a:xfrm>
          <a:prstGeom prst="rect">
            <a:avLst/>
          </a:prstGeom>
        </p:spPr>
      </p:pic>
      <p:sp>
        <p:nvSpPr>
          <p:cNvPr id="18" name="Freeform 5"/>
          <p:cNvSpPr/>
          <p:nvPr/>
        </p:nvSpPr>
        <p:spPr bwMode="auto">
          <a:xfrm>
            <a:off x="3702668" y="462357"/>
            <a:ext cx="8351215"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 name="图片 10"/>
          <p:cNvPicPr>
            <a:picLocks noChangeAspect="1"/>
          </p:cNvPicPr>
          <p:nvPr/>
        </p:nvPicPr>
        <p:blipFill>
          <a:blip r:embed="rId10"/>
          <a:stretch>
            <a:fillRect/>
          </a:stretch>
        </p:blipFill>
        <p:spPr>
          <a:xfrm>
            <a:off x="668399" y="2026701"/>
            <a:ext cx="4885497" cy="3787483"/>
          </a:xfrm>
          <a:prstGeom prst="rect">
            <a:avLst/>
          </a:prstGeom>
        </p:spPr>
      </p:pic>
      <p:pic>
        <p:nvPicPr>
          <p:cNvPr id="2" name="图形 1"/>
          <p:cNvPicPr>
            <a:picLocks noChangeAspect="1"/>
          </p:cNvPicPr>
          <p:nvPr/>
        </p:nvPicPr>
        <p:blipFill>
          <a:blip r:embed="rId11"/>
          <a:stretch>
            <a:fillRect/>
          </a:stretch>
        </p:blipFill>
        <p:spPr>
          <a:xfrm>
            <a:off x="7869331" y="4998946"/>
            <a:ext cx="983276" cy="1290550"/>
          </a:xfrm>
          <a:prstGeom prst="rect">
            <a:avLst/>
          </a:prstGeom>
        </p:spPr>
      </p:pic>
      <p:pic>
        <p:nvPicPr>
          <p:cNvPr id="4" name="图片 3"/>
          <p:cNvPicPr>
            <a:picLocks noChangeAspect="1"/>
          </p:cNvPicPr>
          <p:nvPr/>
        </p:nvPicPr>
        <p:blipFill>
          <a:blip r:embed="rId12"/>
          <a:stretch>
            <a:fillRect/>
          </a:stretch>
        </p:blipFill>
        <p:spPr>
          <a:xfrm>
            <a:off x="9261619" y="5046777"/>
            <a:ext cx="1143987" cy="1490848"/>
          </a:xfrm>
          <a:prstGeom prst="rect">
            <a:avLst/>
          </a:prstGeom>
        </p:spPr>
      </p:pic>
      <p:pic>
        <p:nvPicPr>
          <p:cNvPr id="9" name="图片 8"/>
          <p:cNvPicPr>
            <a:picLocks noChangeAspect="1"/>
          </p:cNvPicPr>
          <p:nvPr/>
        </p:nvPicPr>
        <p:blipFill>
          <a:blip r:embed="rId13"/>
          <a:stretch>
            <a:fillRect/>
          </a:stretch>
        </p:blipFill>
        <p:spPr>
          <a:xfrm>
            <a:off x="10512893" y="5238957"/>
            <a:ext cx="817485" cy="1277355"/>
          </a:xfrm>
          <a:prstGeom prst="rect">
            <a:avLst/>
          </a:prstGeom>
        </p:spPr>
      </p:pic>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5" name="文本框 34"/>
          <p:cNvSpPr txBox="1"/>
          <p:nvPr/>
        </p:nvSpPr>
        <p:spPr>
          <a:xfrm>
            <a:off x="7075358" y="1400360"/>
            <a:ext cx="3059242" cy="70788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4000" b="1" dirty="0" err="1">
                <a:ln w="28575">
                  <a:solidFill>
                    <a:prstClr val="white"/>
                  </a:solidFill>
                </a:ln>
                <a:solidFill>
                  <a:srgbClr val="E85A31"/>
                </a:solidFill>
                <a:latin typeface="#9Slide03 IcielPanton Black" panose="00000A00000000000000" pitchFamily="2" charset="0"/>
                <a:ea typeface="微软雅黑" panose="020B0503020204020204" pitchFamily="34" charset="-122"/>
                <a:cs typeface="#9Slide03 Arima Madurai Black" panose="00000A00000000000000" pitchFamily="2" charset="0"/>
              </a:rPr>
              <a:t>Đọc</a:t>
            </a:r>
            <a:r>
              <a:rPr lang="en-US" altLang="zh-CN" sz="4000" b="1" dirty="0">
                <a:ln w="28575">
                  <a:solidFill>
                    <a:prstClr val="white"/>
                  </a:solidFill>
                </a:ln>
                <a:solidFill>
                  <a:srgbClr val="E85A31"/>
                </a:solidFill>
                <a:latin typeface="#9Slide03 IcielPanton Black" panose="00000A00000000000000" pitchFamily="2" charset="0"/>
                <a:ea typeface="微软雅黑" panose="020B0503020204020204" pitchFamily="34" charset="-122"/>
                <a:cs typeface="#9Slide03 Arima Madurai Black" panose="00000A00000000000000" pitchFamily="2" charset="0"/>
              </a:rPr>
              <a:t> </a:t>
            </a:r>
            <a:r>
              <a:rPr lang="en-US" altLang="zh-CN" sz="4000" b="1" dirty="0" err="1">
                <a:ln w="28575">
                  <a:solidFill>
                    <a:prstClr val="white"/>
                  </a:solidFill>
                </a:ln>
                <a:solidFill>
                  <a:srgbClr val="E85A31"/>
                </a:solidFill>
                <a:latin typeface="#9Slide03 IcielPanton Black" panose="00000A00000000000000" pitchFamily="2" charset="0"/>
                <a:ea typeface="微软雅黑" panose="020B0503020204020204" pitchFamily="34" charset="-122"/>
                <a:cs typeface="#9Slide03 Arima Madurai Black" panose="00000A00000000000000" pitchFamily="2" charset="0"/>
              </a:rPr>
              <a:t>đúng</a:t>
            </a:r>
            <a:endParaRPr kumimoji="0" lang="zh-CN" altLang="en-US" sz="4000" b="1" i="0" u="none" strike="noStrike" kern="1200" cap="none" spc="0" normalizeH="0" baseline="0" noProof="0" dirty="0">
              <a:ln w="28575">
                <a:solidFill>
                  <a:prstClr val="white"/>
                </a:solidFill>
              </a:ln>
              <a:solidFill>
                <a:srgbClr val="E85A31"/>
              </a:solidFill>
              <a:effectLst/>
              <a:uLnTx/>
              <a:uFillTx/>
              <a:latin typeface="#9Slide03 IcielPanton Black" panose="00000A00000000000000" pitchFamily="2" charset="0"/>
              <a:ea typeface="微软雅黑" panose="020B0503020204020204" pitchFamily="34" charset="-122"/>
              <a:cs typeface="#9Slide03 Arima Madurai Black" panose="00000A00000000000000" pitchFamily="2" charset="0"/>
            </a:endParaRPr>
          </a:p>
        </p:txBody>
      </p:sp>
      <p:grpSp>
        <p:nvGrpSpPr>
          <p:cNvPr id="12" name="组合 11"/>
          <p:cNvGrpSpPr/>
          <p:nvPr/>
        </p:nvGrpSpPr>
        <p:grpSpPr>
          <a:xfrm>
            <a:off x="5204727" y="2852562"/>
            <a:ext cx="3026390" cy="541214"/>
            <a:chOff x="6037522" y="2729132"/>
            <a:chExt cx="3026390" cy="541214"/>
          </a:xfrm>
        </p:grpSpPr>
        <p:sp>
          <p:nvSpPr>
            <p:cNvPr id="19" name="矩形 18"/>
            <p:cNvSpPr/>
            <p:nvPr/>
          </p:nvSpPr>
          <p:spPr>
            <a:xfrm>
              <a:off x="6037522" y="2729132"/>
              <a:ext cx="436099" cy="436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9Slide03 BoosterNextFYBlack" panose="02000A03000000020004" pitchFamily="2" charset="0"/>
                  <a:ea typeface="华文细黑" panose="02010600040101010101" pitchFamily="2" charset="-122"/>
                </a:rPr>
                <a:t>01</a:t>
              </a:r>
              <a:endParaRPr lang="zh-CN" altLang="en-US" sz="1600" dirty="0">
                <a:latin typeface="#9Slide03 BoosterNextFYBlack" panose="02000A03000000020004" pitchFamily="2" charset="0"/>
                <a:ea typeface="华文细黑" panose="02010600040101010101" pitchFamily="2" charset="-122"/>
              </a:endParaRPr>
            </a:p>
          </p:txBody>
        </p:sp>
        <p:sp>
          <p:nvSpPr>
            <p:cNvPr id="28" name="文本框 27"/>
            <p:cNvSpPr txBox="1"/>
            <p:nvPr/>
          </p:nvSpPr>
          <p:spPr>
            <a:xfrm>
              <a:off x="6634350" y="2747126"/>
              <a:ext cx="2429562"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ngúng</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nguẩ</a:t>
              </a:r>
              <a:r>
                <a:rPr lang="en-US" altLang="zh-CN" sz="2400" dirty="0" err="1">
                  <a:solidFill>
                    <a:schemeClr val="tx1">
                      <a:lumMod val="75000"/>
                      <a:lumOff val="25000"/>
                    </a:schemeClr>
                  </a:solidFill>
                  <a:latin typeface="#9Slide03 BoosterNextFYBlack" panose="02000A03000000020004" pitchFamily="2" charset="0"/>
                  <a:ea typeface="微软雅黑" panose="020B0503020204020204" pitchFamily="34" charset="-122"/>
                </a:rPr>
                <a:t>y</a:t>
              </a:r>
              <a:endParaRPr lang="zh-CN" altLang="en-US" sz="24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grpSp>
        <p:nvGrpSpPr>
          <p:cNvPr id="32" name="组合 31"/>
          <p:cNvGrpSpPr/>
          <p:nvPr/>
        </p:nvGrpSpPr>
        <p:grpSpPr>
          <a:xfrm>
            <a:off x="8384272" y="2852562"/>
            <a:ext cx="2861285" cy="541214"/>
            <a:chOff x="6037522" y="2729132"/>
            <a:chExt cx="2861285" cy="541214"/>
          </a:xfrm>
        </p:grpSpPr>
        <p:sp>
          <p:nvSpPr>
            <p:cNvPr id="33" name="矩形 32"/>
            <p:cNvSpPr/>
            <p:nvPr/>
          </p:nvSpPr>
          <p:spPr>
            <a:xfrm>
              <a:off x="6037522" y="2729132"/>
              <a:ext cx="436099" cy="43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9Slide03 BoosterNextFYBlack" panose="02000A03000000020004" pitchFamily="2" charset="0"/>
                  <a:ea typeface="华文细黑" panose="02010600040101010101" pitchFamily="2" charset="-122"/>
                </a:rPr>
                <a:t>02</a:t>
              </a:r>
              <a:endParaRPr lang="zh-CN" altLang="en-US" sz="1600" dirty="0">
                <a:latin typeface="#9Slide03 BoosterNextFYBlack" panose="02000A03000000020004" pitchFamily="2" charset="0"/>
                <a:ea typeface="华文细黑" panose="02010600040101010101" pitchFamily="2" charset="-122"/>
              </a:endParaRPr>
            </a:p>
          </p:txBody>
        </p:sp>
        <p:sp>
          <p:nvSpPr>
            <p:cNvPr id="36" name="文本框 35"/>
            <p:cNvSpPr txBox="1"/>
            <p:nvPr/>
          </p:nvSpPr>
          <p:spPr>
            <a:xfrm>
              <a:off x="6634350" y="2747126"/>
              <a:ext cx="2264457"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khỏe</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khoắn</a:t>
              </a:r>
              <a:endParaRPr lang="zh-CN" altLang="en-US" sz="28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grpSp>
        <p:nvGrpSpPr>
          <p:cNvPr id="37" name="组合 36"/>
          <p:cNvGrpSpPr/>
          <p:nvPr/>
        </p:nvGrpSpPr>
        <p:grpSpPr>
          <a:xfrm>
            <a:off x="5204727" y="3592037"/>
            <a:ext cx="2863317" cy="523220"/>
            <a:chOff x="6037522" y="2724283"/>
            <a:chExt cx="2863317" cy="523220"/>
          </a:xfrm>
        </p:grpSpPr>
        <p:sp>
          <p:nvSpPr>
            <p:cNvPr id="38" name="矩形 37"/>
            <p:cNvSpPr/>
            <p:nvPr/>
          </p:nvSpPr>
          <p:spPr>
            <a:xfrm>
              <a:off x="6037522" y="2729132"/>
              <a:ext cx="436099" cy="4360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9Slide03 BoosterNextFYBlack" panose="02000A03000000020004" pitchFamily="2" charset="0"/>
                  <a:ea typeface="华文细黑" panose="02010600040101010101" pitchFamily="2" charset="-122"/>
                </a:rPr>
                <a:t>03</a:t>
              </a:r>
              <a:endParaRPr lang="zh-CN" altLang="en-US" sz="1600" dirty="0">
                <a:latin typeface="#9Slide03 BoosterNextFYBlack" panose="02000A03000000020004" pitchFamily="2" charset="0"/>
                <a:ea typeface="华文细黑" panose="02010600040101010101" pitchFamily="2" charset="-122"/>
              </a:endParaRPr>
            </a:p>
          </p:txBody>
        </p:sp>
        <p:sp>
          <p:nvSpPr>
            <p:cNvPr id="39" name="文本框 38"/>
            <p:cNvSpPr txBox="1"/>
            <p:nvPr/>
          </p:nvSpPr>
          <p:spPr>
            <a:xfrm>
              <a:off x="6636382" y="2724283"/>
              <a:ext cx="2264457"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thảng</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thốt</a:t>
              </a:r>
              <a:endParaRPr lang="zh-CN" altLang="en-US" sz="28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grpSp>
        <p:nvGrpSpPr>
          <p:cNvPr id="40" name="组合 39"/>
          <p:cNvGrpSpPr/>
          <p:nvPr/>
        </p:nvGrpSpPr>
        <p:grpSpPr>
          <a:xfrm>
            <a:off x="8384272" y="3597447"/>
            <a:ext cx="2861285" cy="541214"/>
            <a:chOff x="6037522" y="2729132"/>
            <a:chExt cx="2861285" cy="541214"/>
          </a:xfrm>
        </p:grpSpPr>
        <p:sp>
          <p:nvSpPr>
            <p:cNvPr id="41" name="矩形 40"/>
            <p:cNvSpPr/>
            <p:nvPr/>
          </p:nvSpPr>
          <p:spPr>
            <a:xfrm>
              <a:off x="6037522" y="2729132"/>
              <a:ext cx="436099" cy="436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9Slide03 BoosterNextFYBlack" panose="02000A03000000020004" pitchFamily="2" charset="0"/>
                  <a:ea typeface="华文细黑" panose="02010600040101010101" pitchFamily="2" charset="-122"/>
                </a:rPr>
                <a:t>04</a:t>
              </a:r>
              <a:endParaRPr lang="zh-CN" altLang="en-US" sz="1600" dirty="0">
                <a:latin typeface="#9Slide03 BoosterNextFYBlack" panose="02000A03000000020004" pitchFamily="2" charset="0"/>
                <a:ea typeface="华文细黑" panose="02010600040101010101" pitchFamily="2" charset="-122"/>
              </a:endParaRPr>
            </a:p>
          </p:txBody>
        </p:sp>
        <p:sp>
          <p:nvSpPr>
            <p:cNvPr id="42" name="文本框 41"/>
            <p:cNvSpPr txBox="1"/>
            <p:nvPr/>
          </p:nvSpPr>
          <p:spPr>
            <a:xfrm>
              <a:off x="6634350" y="2747126"/>
              <a:ext cx="2264457"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tập</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tễnh</a:t>
              </a:r>
              <a:endParaRPr lang="zh-CN" altLang="en-US" sz="28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0">
            <a:extLst>
              <a:ext uri="{FF2B5EF4-FFF2-40B4-BE49-F238E27FC236}">
                <a16:creationId xmlns:a16="http://schemas.microsoft.com/office/drawing/2014/main" id="{34F46AA4-7E7F-47BA-BBD0-DA3CBED2B727}"/>
              </a:ext>
            </a:extLst>
          </p:cNvPr>
          <p:cNvPicPr>
            <a:picLocks noChangeAspect="1"/>
          </p:cNvPicPr>
          <p:nvPr/>
        </p:nvPicPr>
        <p:blipFill>
          <a:blip r:embed="rId3"/>
          <a:stretch>
            <a:fillRect/>
          </a:stretch>
        </p:blipFill>
        <p:spPr>
          <a:xfrm>
            <a:off x="9447729" y="4832263"/>
            <a:ext cx="2010788" cy="1558864"/>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77255" y="455612"/>
            <a:ext cx="4616876" cy="436099"/>
            <a:chOff x="6709970" y="2035461"/>
            <a:chExt cx="4616876" cy="436099"/>
          </a:xfrm>
        </p:grpSpPr>
        <p:sp>
          <p:nvSpPr>
            <p:cNvPr id="18" name="矩形 17"/>
            <p:cNvSpPr/>
            <p:nvPr/>
          </p:nvSpPr>
          <p:spPr>
            <a:xfrm>
              <a:off x="6709970" y="2035461"/>
              <a:ext cx="436099" cy="436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01</a:t>
              </a:r>
              <a:endParaRPr lang="zh-CN" altLang="en-US" sz="1600" dirty="0">
                <a:latin typeface="华文细黑" panose="02010600040101010101" pitchFamily="2" charset="-122"/>
                <a:ea typeface="华文细黑" panose="02010600040101010101" pitchFamily="2" charset="-122"/>
              </a:endParaRPr>
            </a:p>
          </p:txBody>
        </p:sp>
        <p:sp>
          <p:nvSpPr>
            <p:cNvPr id="20" name="矩形 19"/>
            <p:cNvSpPr/>
            <p:nvPr/>
          </p:nvSpPr>
          <p:spPr>
            <a:xfrm>
              <a:off x="7146069" y="2096544"/>
              <a:ext cx="4180777" cy="313932"/>
            </a:xfrm>
            <a:prstGeom prst="rect">
              <a:avLst/>
            </a:prstGeom>
          </p:spPr>
          <p:txBody>
            <a:bodyPr wrap="square">
              <a:spAutoFit/>
            </a:bodyPr>
            <a:lstStyle/>
            <a:p>
              <a:pPr>
                <a:lnSpc>
                  <a:spcPct val="120000"/>
                </a:lnSpc>
              </a:pP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1</a:t>
              </a:r>
              <a:endParaRPr lang="zh-CN" altLang="en-US"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1" name="Rectangle 30">
            <a:extLst>
              <a:ext uri="{FF2B5EF4-FFF2-40B4-BE49-F238E27FC236}">
                <a16:creationId xmlns:a16="http://schemas.microsoft.com/office/drawing/2014/main" id="{D071C2F5-AD66-49C7-8FA5-3059C432D100}"/>
              </a:ext>
            </a:extLst>
          </p:cNvPr>
          <p:cNvSpPr/>
          <p:nvPr/>
        </p:nvSpPr>
        <p:spPr>
          <a:xfrm>
            <a:off x="1390423" y="830627"/>
            <a:ext cx="9411154" cy="4558043"/>
          </a:xfrm>
          <a:prstGeom prst="rect">
            <a:avLst/>
          </a:prstGeom>
        </p:spPr>
        <p:txBody>
          <a:bodyPr wrap="square">
            <a:spAutoFit/>
          </a:bodyPr>
          <a:lstStyle/>
          <a:p>
            <a:pPr algn="ctr">
              <a:lnSpc>
                <a:spcPts val="4400"/>
              </a:lnSpc>
              <a:defRPr/>
            </a:pP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Cuộc</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đua</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rừng</a:t>
            </a:r>
            <a:endPar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lnSpc>
                <a:spcPts val="4400"/>
              </a:lnSpc>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1. 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Ngày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muông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mở</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cuộc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nhanh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thích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tin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giành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quế</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sửa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biết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mê</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ảnh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hiện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đồ</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nâu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đẹp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bờm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chuốt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dáng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địch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p>
        </p:txBody>
      </p:sp>
      <p:cxnSp>
        <p:nvCxnSpPr>
          <p:cNvPr id="33" name="Straight Connector 32">
            <a:extLst>
              <a:ext uri="{FF2B5EF4-FFF2-40B4-BE49-F238E27FC236}">
                <a16:creationId xmlns:a16="http://schemas.microsoft.com/office/drawing/2014/main" id="{400E2024-FEB2-40AC-8A7A-3E1244F2BF65}"/>
              </a:ext>
            </a:extLst>
          </p:cNvPr>
          <p:cNvCxnSpPr/>
          <p:nvPr/>
        </p:nvCxnSpPr>
        <p:spPr bwMode="auto">
          <a:xfrm flipH="1">
            <a:off x="3620635" y="1469330"/>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52E1E75-C119-4C2F-A192-F35577DC7BA7}"/>
              </a:ext>
            </a:extLst>
          </p:cNvPr>
          <p:cNvGrpSpPr>
            <a:grpSpLocks/>
          </p:cNvGrpSpPr>
          <p:nvPr/>
        </p:nvGrpSpPr>
        <p:grpSpPr bwMode="auto">
          <a:xfrm>
            <a:off x="7104064" y="2051943"/>
            <a:ext cx="254000" cy="452437"/>
            <a:chOff x="8077200" y="5931158"/>
            <a:chExt cx="228600" cy="317242"/>
          </a:xfrm>
        </p:grpSpPr>
        <p:cxnSp>
          <p:nvCxnSpPr>
            <p:cNvPr id="35" name="Straight Connector 34">
              <a:extLst>
                <a:ext uri="{FF2B5EF4-FFF2-40B4-BE49-F238E27FC236}">
                  <a16:creationId xmlns:a16="http://schemas.microsoft.com/office/drawing/2014/main" id="{41C604DD-9F43-424F-A8F0-056CA8D83584}"/>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2280CB-64A4-49AD-A88E-54FD58A5896D}"/>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66638676-6E5A-4560-A3CE-681DC3B02DB6}"/>
              </a:ext>
            </a:extLst>
          </p:cNvPr>
          <p:cNvCxnSpPr/>
          <p:nvPr/>
        </p:nvCxnSpPr>
        <p:spPr bwMode="auto">
          <a:xfrm flipH="1">
            <a:off x="5183331" y="3170237"/>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DF994BE-C21E-4822-9195-02819164E24C}"/>
              </a:ext>
            </a:extLst>
          </p:cNvPr>
          <p:cNvGrpSpPr>
            <a:grpSpLocks/>
          </p:cNvGrpSpPr>
          <p:nvPr/>
        </p:nvGrpSpPr>
        <p:grpSpPr bwMode="auto">
          <a:xfrm>
            <a:off x="9101591" y="2579235"/>
            <a:ext cx="254000" cy="452437"/>
            <a:chOff x="8077200" y="5931158"/>
            <a:chExt cx="228600" cy="317242"/>
          </a:xfrm>
        </p:grpSpPr>
        <p:cxnSp>
          <p:nvCxnSpPr>
            <p:cNvPr id="39" name="Straight Connector 38">
              <a:extLst>
                <a:ext uri="{FF2B5EF4-FFF2-40B4-BE49-F238E27FC236}">
                  <a16:creationId xmlns:a16="http://schemas.microsoft.com/office/drawing/2014/main" id="{4F7A3F66-A2BA-4791-9CAE-3BCBC3C669DC}"/>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727490-D81A-445D-A4C8-5EEDC12B8DF0}"/>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CA71F57-A72B-44FF-AF71-3230A7016124}"/>
              </a:ext>
            </a:extLst>
          </p:cNvPr>
          <p:cNvGrpSpPr>
            <a:grpSpLocks/>
          </p:cNvGrpSpPr>
          <p:nvPr/>
        </p:nvGrpSpPr>
        <p:grpSpPr bwMode="auto">
          <a:xfrm>
            <a:off x="4929331" y="3742183"/>
            <a:ext cx="254000" cy="452438"/>
            <a:chOff x="8077200" y="5931158"/>
            <a:chExt cx="228600" cy="317242"/>
          </a:xfrm>
        </p:grpSpPr>
        <p:cxnSp>
          <p:nvCxnSpPr>
            <p:cNvPr id="42" name="Straight Connector 41">
              <a:extLst>
                <a:ext uri="{FF2B5EF4-FFF2-40B4-BE49-F238E27FC236}">
                  <a16:creationId xmlns:a16="http://schemas.microsoft.com/office/drawing/2014/main" id="{54E9D796-BEB7-425E-8822-A33DA4FBC257}"/>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DCC4DA-CAD7-496D-B28F-37DEEC4BFADC}"/>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B6A96E9-6FC6-4DC1-A83C-1284FE26AA68}"/>
              </a:ext>
            </a:extLst>
          </p:cNvPr>
          <p:cNvGrpSpPr>
            <a:grpSpLocks/>
          </p:cNvGrpSpPr>
          <p:nvPr/>
        </p:nvGrpSpPr>
        <p:grpSpPr bwMode="auto">
          <a:xfrm>
            <a:off x="3415621" y="4843463"/>
            <a:ext cx="254000" cy="452437"/>
            <a:chOff x="8077200" y="5931158"/>
            <a:chExt cx="228600" cy="317242"/>
          </a:xfrm>
        </p:grpSpPr>
        <p:cxnSp>
          <p:nvCxnSpPr>
            <p:cNvPr id="46" name="Straight Connector 45">
              <a:extLst>
                <a:ext uri="{FF2B5EF4-FFF2-40B4-BE49-F238E27FC236}">
                  <a16:creationId xmlns:a16="http://schemas.microsoft.com/office/drawing/2014/main" id="{71F8F772-99C7-4F2D-B5E8-A616825B2E5F}"/>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F9887C-CAE2-4492-861F-F6F81EA39E57}"/>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C13B741E-8E09-462B-9A6B-048B942400CA}"/>
              </a:ext>
            </a:extLst>
          </p:cNvPr>
          <p:cNvCxnSpPr/>
          <p:nvPr/>
        </p:nvCxnSpPr>
        <p:spPr bwMode="auto">
          <a:xfrm flipH="1">
            <a:off x="3813033" y="4325938"/>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 calcmode="lin" valueType="num">
                                      <p:cBhvr>
                                        <p:cTn id="14"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Effect transition="in" filter="fade">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更多模板亮亮图文旗舰店：https://liangliangtuwen.tmall.com">
  <a:themeElements>
    <a:clrScheme name="自定义 1">
      <a:dk1>
        <a:sysClr val="windowText" lastClr="000000"/>
      </a:dk1>
      <a:lt1>
        <a:sysClr val="window" lastClr="FFFFFF"/>
      </a:lt1>
      <a:dk2>
        <a:srgbClr val="44546A"/>
      </a:dk2>
      <a:lt2>
        <a:srgbClr val="E7E6E6"/>
      </a:lt2>
      <a:accent1>
        <a:srgbClr val="E85A31"/>
      </a:accent1>
      <a:accent2>
        <a:srgbClr val="FFA833"/>
      </a:accent2>
      <a:accent3>
        <a:srgbClr val="91C429"/>
      </a:accent3>
      <a:accent4>
        <a:srgbClr val="0DADD2"/>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5DCFE5-167C-435A-83DE-45F421C6B452}"/>
</file>

<file path=customXml/itemProps2.xml><?xml version="1.0" encoding="utf-8"?>
<ds:datastoreItem xmlns:ds="http://schemas.openxmlformats.org/officeDocument/2006/customXml" ds:itemID="{9DADC9EB-A827-4051-A809-B169B67B1E58}"/>
</file>

<file path=customXml/itemProps3.xml><?xml version="1.0" encoding="utf-8"?>
<ds:datastoreItem xmlns:ds="http://schemas.openxmlformats.org/officeDocument/2006/customXml" ds:itemID="{C99433B5-2B75-47C4-8DF3-7BE17DB91BE7}"/>
</file>

<file path=docProps/app.xml><?xml version="1.0" encoding="utf-8"?>
<Properties xmlns="http://schemas.openxmlformats.org/officeDocument/2006/extended-properties" xmlns:vt="http://schemas.openxmlformats.org/officeDocument/2006/docPropsVTypes">
  <Template/>
  <TotalTime>1050</TotalTime>
  <Words>1861</Words>
  <Application>Microsoft Office PowerPoint</Application>
  <PresentationFormat>Widescreen</PresentationFormat>
  <Paragraphs>161</Paragraphs>
  <Slides>29</Slides>
  <Notes>29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Merriweather Black</vt:lpstr>
      <vt:lpstr>#9Slide03 Arima Madurai Black</vt:lpstr>
      <vt:lpstr>Times New Roman</vt:lpstr>
      <vt:lpstr>#9Slide03 Open Sans ExtraBold</vt:lpstr>
      <vt:lpstr>Calibri</vt:lpstr>
      <vt:lpstr>STXihei</vt:lpstr>
      <vt:lpstr>#9Slide04 Chonburi</vt:lpstr>
      <vt:lpstr>#9Slide03 BoosterNextFYBlack</vt:lpstr>
      <vt:lpstr>Arial</vt:lpstr>
      <vt:lpstr>#9Slide03 IcielPanton Black</vt:lpstr>
      <vt:lpstr>#9Slide03 Open Sans</vt:lpstr>
      <vt:lpstr>Calibri Light</vt:lpstr>
      <vt:lpstr>#9Slide05 FS Blonde Script</vt:lpstr>
      <vt:lpstr>OpenSans</vt:lpstr>
      <vt:lpstr>HP001 4 hàng</vt:lpstr>
      <vt:lpstr>Aharoni</vt:lpstr>
      <vt:lpstr>更多模板亮亮图文旗舰店：https://liangliangtuwen.tmall.com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Đặng Minh Hồng</cp:lastModifiedBy>
  <cp:revision>9</cp:revision>
  <dcterms:created xsi:type="dcterms:W3CDTF">2017-11-29T05:45:14Z</dcterms:created>
  <dcterms:modified xsi:type="dcterms:W3CDTF">2022-03-19T16:45:18Z</dcterms:modified>
  <cp:category>更多资源关注@好教师</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