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304" r:id="rId6"/>
    <p:sldId id="262" r:id="rId7"/>
    <p:sldId id="263" r:id="rId8"/>
    <p:sldId id="264" r:id="rId9"/>
    <p:sldId id="305" r:id="rId10"/>
    <p:sldId id="306" r:id="rId11"/>
    <p:sldId id="307" r:id="rId12"/>
    <p:sldId id="308" r:id="rId13"/>
    <p:sldId id="265" r:id="rId14"/>
    <p:sldId id="266" r:id="rId15"/>
    <p:sldId id="394" r:id="rId16"/>
    <p:sldId id="395" r:id="rId17"/>
    <p:sldId id="268" r:id="rId18"/>
    <p:sldId id="269" r:id="rId19"/>
    <p:sldId id="270" r:id="rId20"/>
    <p:sldId id="272" r:id="rId21"/>
    <p:sldId id="273" r:id="rId22"/>
    <p:sldId id="274" r:id="rId23"/>
    <p:sldId id="396" r:id="rId24"/>
    <p:sldId id="28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50882D-C1CD-4B6F-9290-865C46648591}">
  <a:tblStyle styleId="{6850882D-C1CD-4B6F-9290-865C466485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f9ac5718e3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f9ac5718e3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a3389e722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a3389e722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06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a3389e722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a3389e722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812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a34ad4b7e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a34ad4b7e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a34ad4b7e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a34ad4b7e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a34ad4b7e4_0_30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a34ad4b7e4_0_30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a34ad4b7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a34ad4b7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ga34ad4b7e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2" name="Google Shape;2602;ga34ad4b7e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ga34ad4b7e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7" name="Google Shape;2707;ga34ad4b7e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a34ad4b7e4_0_30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a34ad4b7e4_0_30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ga34ad4b7e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5" name="Google Shape;2845;ga34ad4b7e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a3389e72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a3389e72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sang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ga34ad4b7e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5" name="Google Shape;2845;ga34ad4b7e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122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ga34ad4b7e4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9" name="Google Shape;3339;ga34ad4b7e4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a3389e72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a3389e72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Bài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bài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f949694ab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f949694ab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a3389e722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a3389e722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f949694ab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f949694abc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a3389e722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a3389e722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a3389e722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a3389e722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3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a3389e722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a3389e722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09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2988175" y="3251975"/>
            <a:ext cx="3167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388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6193024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1568478" y="4771473"/>
            <a:ext cx="207652" cy="244604"/>
            <a:chOff x="4442100" y="4554900"/>
            <a:chExt cx="70400" cy="82925"/>
          </a:xfrm>
        </p:grpSpPr>
        <p:sp>
          <p:nvSpPr>
            <p:cNvPr id="45" name="Google Shape;45;p2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8767166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8531788" y="3988150"/>
            <a:ext cx="222272" cy="201794"/>
            <a:chOff x="6114025" y="1773875"/>
            <a:chExt cx="124550" cy="113075"/>
          </a:xfrm>
        </p:grpSpPr>
        <p:sp>
          <p:nvSpPr>
            <p:cNvPr id="50" name="Google Shape;50;p2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1896165" y="543626"/>
            <a:ext cx="213617" cy="182877"/>
            <a:chOff x="5104850" y="782400"/>
            <a:chExt cx="119700" cy="102475"/>
          </a:xfrm>
        </p:grpSpPr>
        <p:sp>
          <p:nvSpPr>
            <p:cNvPr id="54" name="Google Shape;54;p2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5154463" y="3393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5602070" y="973310"/>
            <a:ext cx="172676" cy="201431"/>
            <a:chOff x="4697384" y="716972"/>
            <a:chExt cx="429114" cy="500575"/>
          </a:xfrm>
        </p:grpSpPr>
        <p:sp>
          <p:nvSpPr>
            <p:cNvPr id="58" name="Google Shape;58;p2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7975014" y="3147186"/>
            <a:ext cx="222271" cy="190286"/>
            <a:chOff x="5104850" y="782400"/>
            <a:chExt cx="119700" cy="102475"/>
          </a:xfrm>
        </p:grpSpPr>
        <p:sp>
          <p:nvSpPr>
            <p:cNvPr id="62" name="Google Shape;62;p2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7071470" y="4685172"/>
            <a:ext cx="172676" cy="201431"/>
            <a:chOff x="4697384" y="716972"/>
            <a:chExt cx="429114" cy="500575"/>
          </a:xfrm>
        </p:grpSpPr>
        <p:sp>
          <p:nvSpPr>
            <p:cNvPr id="65" name="Google Shape;65;p2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465913" y="363538"/>
            <a:ext cx="222272" cy="201794"/>
            <a:chOff x="6114025" y="1773875"/>
            <a:chExt cx="124550" cy="113075"/>
          </a:xfrm>
        </p:grpSpPr>
        <p:sp>
          <p:nvSpPr>
            <p:cNvPr id="69" name="Google Shape;69;p2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2"/>
          <p:cNvSpPr/>
          <p:nvPr/>
        </p:nvSpPr>
        <p:spPr>
          <a:xfrm rot="-607872">
            <a:off x="8621996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rgbClr val="3E1485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-607872">
            <a:off x="8670371" y="2975447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-607872">
            <a:off x="7985071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670763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2"/>
          <p:cNvGrpSpPr/>
          <p:nvPr/>
        </p:nvGrpSpPr>
        <p:grpSpPr>
          <a:xfrm rot="-607872">
            <a:off x="350911" y="2903121"/>
            <a:ext cx="1395260" cy="1585538"/>
            <a:chOff x="3143591" y="503813"/>
            <a:chExt cx="780134" cy="886525"/>
          </a:xfrm>
        </p:grpSpPr>
        <p:sp>
          <p:nvSpPr>
            <p:cNvPr id="77" name="Google Shape;77;p2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6576024">
            <a:off x="8495348" y="163413"/>
            <a:ext cx="253846" cy="217336"/>
            <a:chOff x="5104850" y="782400"/>
            <a:chExt cx="119700" cy="102475"/>
          </a:xfrm>
        </p:grpSpPr>
        <p:sp>
          <p:nvSpPr>
            <p:cNvPr id="81" name="Google Shape;81;p2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2"/>
          <p:cNvSpPr/>
          <p:nvPr/>
        </p:nvSpPr>
        <p:spPr>
          <a:xfrm>
            <a:off x="2409625" y="3406513"/>
            <a:ext cx="289904" cy="203787"/>
          </a:xfrm>
          <a:custGeom>
            <a:avLst/>
            <a:gdLst/>
            <a:ahLst/>
            <a:cxnLst/>
            <a:rect l="l" t="t" r="r" b="b"/>
            <a:pathLst>
              <a:path w="6891" h="4844" extrusionOk="0">
                <a:moveTo>
                  <a:pt x="3530" y="1789"/>
                </a:moveTo>
                <a:lnTo>
                  <a:pt x="3530" y="1789"/>
                </a:lnTo>
                <a:cubicBezTo>
                  <a:pt x="3537" y="2073"/>
                  <a:pt x="3444" y="2371"/>
                  <a:pt x="3267" y="2613"/>
                </a:cubicBezTo>
                <a:cubicBezTo>
                  <a:pt x="3094" y="2850"/>
                  <a:pt x="2861" y="3009"/>
                  <a:pt x="2609" y="3068"/>
                </a:cubicBezTo>
                <a:cubicBezTo>
                  <a:pt x="2494" y="2946"/>
                  <a:pt x="2494" y="2728"/>
                  <a:pt x="2570" y="2576"/>
                </a:cubicBezTo>
                <a:cubicBezTo>
                  <a:pt x="2668" y="2371"/>
                  <a:pt x="2865" y="2222"/>
                  <a:pt x="3073" y="2073"/>
                </a:cubicBezTo>
                <a:cubicBezTo>
                  <a:pt x="3215" y="1976"/>
                  <a:pt x="3367" y="1872"/>
                  <a:pt x="3530" y="1789"/>
                </a:cubicBezTo>
                <a:close/>
                <a:moveTo>
                  <a:pt x="5402" y="3290"/>
                </a:moveTo>
                <a:cubicBezTo>
                  <a:pt x="5430" y="3529"/>
                  <a:pt x="5441" y="3768"/>
                  <a:pt x="5447" y="3990"/>
                </a:cubicBezTo>
                <a:cubicBezTo>
                  <a:pt x="5455" y="4167"/>
                  <a:pt x="5455" y="4323"/>
                  <a:pt x="5382" y="4434"/>
                </a:cubicBezTo>
                <a:cubicBezTo>
                  <a:pt x="5317" y="4525"/>
                  <a:pt x="5209" y="4539"/>
                  <a:pt x="5144" y="4539"/>
                </a:cubicBezTo>
                <a:cubicBezTo>
                  <a:pt x="5133" y="4539"/>
                  <a:pt x="5123" y="4538"/>
                  <a:pt x="5115" y="4538"/>
                </a:cubicBezTo>
                <a:cubicBezTo>
                  <a:pt x="4959" y="4524"/>
                  <a:pt x="4817" y="4434"/>
                  <a:pt x="4761" y="4309"/>
                </a:cubicBezTo>
                <a:cubicBezTo>
                  <a:pt x="4636" y="4039"/>
                  <a:pt x="4789" y="3703"/>
                  <a:pt x="5001" y="3512"/>
                </a:cubicBezTo>
                <a:cubicBezTo>
                  <a:pt x="5115" y="3411"/>
                  <a:pt x="5250" y="3335"/>
                  <a:pt x="5402" y="3290"/>
                </a:cubicBezTo>
                <a:close/>
                <a:moveTo>
                  <a:pt x="1800" y="0"/>
                </a:moveTo>
                <a:cubicBezTo>
                  <a:pt x="1211" y="0"/>
                  <a:pt x="593" y="218"/>
                  <a:pt x="78" y="621"/>
                </a:cubicBezTo>
                <a:cubicBezTo>
                  <a:pt x="12" y="669"/>
                  <a:pt x="1" y="766"/>
                  <a:pt x="50" y="832"/>
                </a:cubicBezTo>
                <a:cubicBezTo>
                  <a:pt x="80" y="870"/>
                  <a:pt x="126" y="890"/>
                  <a:pt x="171" y="890"/>
                </a:cubicBezTo>
                <a:cubicBezTo>
                  <a:pt x="204" y="890"/>
                  <a:pt x="237" y="880"/>
                  <a:pt x="265" y="860"/>
                </a:cubicBezTo>
                <a:cubicBezTo>
                  <a:pt x="727" y="498"/>
                  <a:pt x="1277" y="304"/>
                  <a:pt x="1797" y="304"/>
                </a:cubicBezTo>
                <a:cubicBezTo>
                  <a:pt x="1926" y="304"/>
                  <a:pt x="2052" y="315"/>
                  <a:pt x="2175" y="340"/>
                </a:cubicBezTo>
                <a:cubicBezTo>
                  <a:pt x="2792" y="461"/>
                  <a:pt x="3316" y="929"/>
                  <a:pt x="3479" y="1477"/>
                </a:cubicBezTo>
                <a:cubicBezTo>
                  <a:pt x="3267" y="1573"/>
                  <a:pt x="3073" y="1702"/>
                  <a:pt x="2900" y="1827"/>
                </a:cubicBezTo>
                <a:cubicBezTo>
                  <a:pt x="2663" y="1989"/>
                  <a:pt x="2425" y="2173"/>
                  <a:pt x="2297" y="2444"/>
                </a:cubicBezTo>
                <a:cubicBezTo>
                  <a:pt x="2158" y="2735"/>
                  <a:pt x="2185" y="3154"/>
                  <a:pt x="2480" y="3356"/>
                </a:cubicBezTo>
                <a:cubicBezTo>
                  <a:pt x="2506" y="3373"/>
                  <a:pt x="2537" y="3381"/>
                  <a:pt x="2569" y="3381"/>
                </a:cubicBezTo>
                <a:cubicBezTo>
                  <a:pt x="2575" y="3381"/>
                  <a:pt x="2582" y="3380"/>
                  <a:pt x="2588" y="3380"/>
                </a:cubicBezTo>
                <a:cubicBezTo>
                  <a:pt x="2948" y="3325"/>
                  <a:pt x="3274" y="3113"/>
                  <a:pt x="3513" y="2791"/>
                </a:cubicBezTo>
                <a:cubicBezTo>
                  <a:pt x="3753" y="2461"/>
                  <a:pt x="3863" y="2059"/>
                  <a:pt x="3825" y="1674"/>
                </a:cubicBezTo>
                <a:cubicBezTo>
                  <a:pt x="3908" y="1653"/>
                  <a:pt x="3995" y="1640"/>
                  <a:pt x="4082" y="1640"/>
                </a:cubicBezTo>
                <a:cubicBezTo>
                  <a:pt x="4085" y="1636"/>
                  <a:pt x="4089" y="1636"/>
                  <a:pt x="4089" y="1636"/>
                </a:cubicBezTo>
                <a:cubicBezTo>
                  <a:pt x="4588" y="1636"/>
                  <a:pt x="4997" y="2049"/>
                  <a:pt x="5184" y="2458"/>
                </a:cubicBezTo>
                <a:cubicBezTo>
                  <a:pt x="5264" y="2628"/>
                  <a:pt x="5316" y="2808"/>
                  <a:pt x="5354" y="2988"/>
                </a:cubicBezTo>
                <a:cubicBezTo>
                  <a:pt x="5146" y="3047"/>
                  <a:pt x="4956" y="3148"/>
                  <a:pt x="4799" y="3287"/>
                </a:cubicBezTo>
                <a:cubicBezTo>
                  <a:pt x="4511" y="3543"/>
                  <a:pt x="4293" y="4015"/>
                  <a:pt x="4487" y="4437"/>
                </a:cubicBezTo>
                <a:cubicBezTo>
                  <a:pt x="4588" y="4659"/>
                  <a:pt x="4823" y="4815"/>
                  <a:pt x="5087" y="4839"/>
                </a:cubicBezTo>
                <a:cubicBezTo>
                  <a:pt x="5111" y="4839"/>
                  <a:pt x="5132" y="4843"/>
                  <a:pt x="5153" y="4843"/>
                </a:cubicBezTo>
                <a:cubicBezTo>
                  <a:pt x="5354" y="4843"/>
                  <a:pt x="5524" y="4756"/>
                  <a:pt x="5631" y="4604"/>
                </a:cubicBezTo>
                <a:cubicBezTo>
                  <a:pt x="5770" y="4406"/>
                  <a:pt x="5759" y="4160"/>
                  <a:pt x="5753" y="3980"/>
                </a:cubicBezTo>
                <a:cubicBezTo>
                  <a:pt x="5742" y="3744"/>
                  <a:pt x="5732" y="3495"/>
                  <a:pt x="5700" y="3242"/>
                </a:cubicBezTo>
                <a:cubicBezTo>
                  <a:pt x="5742" y="3242"/>
                  <a:pt x="5784" y="3242"/>
                  <a:pt x="5825" y="3245"/>
                </a:cubicBezTo>
                <a:cubicBezTo>
                  <a:pt x="6137" y="3262"/>
                  <a:pt x="6422" y="3397"/>
                  <a:pt x="6606" y="3609"/>
                </a:cubicBezTo>
                <a:cubicBezTo>
                  <a:pt x="6636" y="3643"/>
                  <a:pt x="6679" y="3660"/>
                  <a:pt x="6721" y="3660"/>
                </a:cubicBezTo>
                <a:cubicBezTo>
                  <a:pt x="6756" y="3660"/>
                  <a:pt x="6792" y="3648"/>
                  <a:pt x="6820" y="3623"/>
                </a:cubicBezTo>
                <a:cubicBezTo>
                  <a:pt x="6883" y="3567"/>
                  <a:pt x="6890" y="3474"/>
                  <a:pt x="6834" y="3411"/>
                </a:cubicBezTo>
                <a:cubicBezTo>
                  <a:pt x="6599" y="3138"/>
                  <a:pt x="6234" y="2964"/>
                  <a:pt x="5843" y="2943"/>
                </a:cubicBezTo>
                <a:cubicBezTo>
                  <a:pt x="5811" y="2940"/>
                  <a:pt x="5779" y="2938"/>
                  <a:pt x="5747" y="2938"/>
                </a:cubicBezTo>
                <a:cubicBezTo>
                  <a:pt x="5715" y="2938"/>
                  <a:pt x="5683" y="2940"/>
                  <a:pt x="5652" y="2943"/>
                </a:cubicBezTo>
                <a:cubicBezTo>
                  <a:pt x="5614" y="2735"/>
                  <a:pt x="5551" y="2527"/>
                  <a:pt x="5462" y="2330"/>
                </a:cubicBezTo>
                <a:cubicBezTo>
                  <a:pt x="5233" y="1834"/>
                  <a:pt x="4719" y="1335"/>
                  <a:pt x="4089" y="1335"/>
                </a:cubicBezTo>
                <a:lnTo>
                  <a:pt x="4078" y="1335"/>
                </a:lnTo>
                <a:cubicBezTo>
                  <a:pt x="3971" y="1335"/>
                  <a:pt x="3867" y="1352"/>
                  <a:pt x="3766" y="1376"/>
                </a:cubicBezTo>
                <a:cubicBezTo>
                  <a:pt x="3565" y="721"/>
                  <a:pt x="2965" y="187"/>
                  <a:pt x="2234" y="42"/>
                </a:cubicBezTo>
                <a:cubicBezTo>
                  <a:pt x="2093" y="14"/>
                  <a:pt x="1947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1122900" y="1630506"/>
            <a:ext cx="68982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15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833" name="Google Shape;833;p15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5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5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5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5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5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5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5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5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5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5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5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5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5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5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5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5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5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5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15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15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15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15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15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15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15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15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15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15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15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15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4" name="Google Shape;864;p15"/>
          <p:cNvSpPr/>
          <p:nvPr/>
        </p:nvSpPr>
        <p:spPr>
          <a:xfrm>
            <a:off x="0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5"/>
          <p:cNvSpPr/>
          <p:nvPr/>
        </p:nvSpPr>
        <p:spPr>
          <a:xfrm>
            <a:off x="6190637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15"/>
          <p:cNvGrpSpPr/>
          <p:nvPr/>
        </p:nvGrpSpPr>
        <p:grpSpPr>
          <a:xfrm>
            <a:off x="1566091" y="4771473"/>
            <a:ext cx="207652" cy="244604"/>
            <a:chOff x="4442100" y="4554900"/>
            <a:chExt cx="70400" cy="82925"/>
          </a:xfrm>
        </p:grpSpPr>
        <p:sp>
          <p:nvSpPr>
            <p:cNvPr id="867" name="Google Shape;867;p15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15"/>
          <p:cNvSpPr/>
          <p:nvPr/>
        </p:nvSpPr>
        <p:spPr>
          <a:xfrm>
            <a:off x="8764778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" name="Google Shape;871;p15"/>
          <p:cNvGrpSpPr/>
          <p:nvPr/>
        </p:nvGrpSpPr>
        <p:grpSpPr>
          <a:xfrm>
            <a:off x="8529401" y="3988150"/>
            <a:ext cx="222272" cy="201794"/>
            <a:chOff x="6114025" y="1773875"/>
            <a:chExt cx="124550" cy="113075"/>
          </a:xfrm>
        </p:grpSpPr>
        <p:sp>
          <p:nvSpPr>
            <p:cNvPr id="872" name="Google Shape;872;p15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15"/>
          <p:cNvGrpSpPr/>
          <p:nvPr/>
        </p:nvGrpSpPr>
        <p:grpSpPr>
          <a:xfrm>
            <a:off x="1893777" y="543626"/>
            <a:ext cx="213617" cy="182877"/>
            <a:chOff x="5104850" y="782400"/>
            <a:chExt cx="119700" cy="102475"/>
          </a:xfrm>
        </p:grpSpPr>
        <p:sp>
          <p:nvSpPr>
            <p:cNvPr id="876" name="Google Shape;876;p15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15"/>
          <p:cNvSpPr/>
          <p:nvPr/>
        </p:nvSpPr>
        <p:spPr>
          <a:xfrm>
            <a:off x="5152075" y="3393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15"/>
          <p:cNvGrpSpPr/>
          <p:nvPr/>
        </p:nvGrpSpPr>
        <p:grpSpPr>
          <a:xfrm>
            <a:off x="5599682" y="973310"/>
            <a:ext cx="172676" cy="201431"/>
            <a:chOff x="4697384" y="716972"/>
            <a:chExt cx="429114" cy="500575"/>
          </a:xfrm>
        </p:grpSpPr>
        <p:sp>
          <p:nvSpPr>
            <p:cNvPr id="880" name="Google Shape;880;p15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7972626" y="3147186"/>
            <a:ext cx="222271" cy="190286"/>
            <a:chOff x="5104850" y="782400"/>
            <a:chExt cx="119700" cy="102475"/>
          </a:xfrm>
        </p:grpSpPr>
        <p:sp>
          <p:nvSpPr>
            <p:cNvPr id="884" name="Google Shape;884;p15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15"/>
          <p:cNvGrpSpPr/>
          <p:nvPr/>
        </p:nvGrpSpPr>
        <p:grpSpPr>
          <a:xfrm>
            <a:off x="7069082" y="4685172"/>
            <a:ext cx="172676" cy="201431"/>
            <a:chOff x="4697384" y="716972"/>
            <a:chExt cx="429114" cy="500575"/>
          </a:xfrm>
        </p:grpSpPr>
        <p:sp>
          <p:nvSpPr>
            <p:cNvPr id="887" name="Google Shape;887;p15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15"/>
          <p:cNvGrpSpPr/>
          <p:nvPr/>
        </p:nvGrpSpPr>
        <p:grpSpPr>
          <a:xfrm>
            <a:off x="463526" y="363538"/>
            <a:ext cx="222272" cy="201794"/>
            <a:chOff x="6114025" y="1773875"/>
            <a:chExt cx="124550" cy="113075"/>
          </a:xfrm>
        </p:grpSpPr>
        <p:sp>
          <p:nvSpPr>
            <p:cNvPr id="891" name="Google Shape;891;p15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" name="Google Shape;894;p15"/>
          <p:cNvSpPr/>
          <p:nvPr/>
        </p:nvSpPr>
        <p:spPr>
          <a:xfrm rot="-607872">
            <a:off x="8619609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rgbClr val="3E1485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5"/>
          <p:cNvSpPr/>
          <p:nvPr/>
        </p:nvSpPr>
        <p:spPr>
          <a:xfrm rot="-607872">
            <a:off x="8667984" y="2975447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5"/>
          <p:cNvSpPr/>
          <p:nvPr/>
        </p:nvSpPr>
        <p:spPr>
          <a:xfrm rot="-607872">
            <a:off x="7982684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5"/>
          <p:cNvSpPr/>
          <p:nvPr/>
        </p:nvSpPr>
        <p:spPr>
          <a:xfrm>
            <a:off x="4668375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15"/>
          <p:cNvGrpSpPr/>
          <p:nvPr/>
        </p:nvGrpSpPr>
        <p:grpSpPr>
          <a:xfrm rot="-607872">
            <a:off x="348524" y="2903121"/>
            <a:ext cx="1395260" cy="1585538"/>
            <a:chOff x="3143591" y="503813"/>
            <a:chExt cx="780134" cy="886525"/>
          </a:xfrm>
        </p:grpSpPr>
        <p:sp>
          <p:nvSpPr>
            <p:cNvPr id="899" name="Google Shape;899;p15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15"/>
          <p:cNvGrpSpPr/>
          <p:nvPr/>
        </p:nvGrpSpPr>
        <p:grpSpPr>
          <a:xfrm rot="6576024">
            <a:off x="8492960" y="163413"/>
            <a:ext cx="253846" cy="217336"/>
            <a:chOff x="5104850" y="782400"/>
            <a:chExt cx="119700" cy="102475"/>
          </a:xfrm>
        </p:grpSpPr>
        <p:sp>
          <p:nvSpPr>
            <p:cNvPr id="903" name="Google Shape;903;p15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15"/>
          <p:cNvSpPr/>
          <p:nvPr/>
        </p:nvSpPr>
        <p:spPr>
          <a:xfrm>
            <a:off x="2407238" y="3406513"/>
            <a:ext cx="289904" cy="203787"/>
          </a:xfrm>
          <a:custGeom>
            <a:avLst/>
            <a:gdLst/>
            <a:ahLst/>
            <a:cxnLst/>
            <a:rect l="l" t="t" r="r" b="b"/>
            <a:pathLst>
              <a:path w="6891" h="4844" extrusionOk="0">
                <a:moveTo>
                  <a:pt x="3530" y="1789"/>
                </a:moveTo>
                <a:lnTo>
                  <a:pt x="3530" y="1789"/>
                </a:lnTo>
                <a:cubicBezTo>
                  <a:pt x="3537" y="2073"/>
                  <a:pt x="3444" y="2371"/>
                  <a:pt x="3267" y="2613"/>
                </a:cubicBezTo>
                <a:cubicBezTo>
                  <a:pt x="3094" y="2850"/>
                  <a:pt x="2861" y="3009"/>
                  <a:pt x="2609" y="3068"/>
                </a:cubicBezTo>
                <a:cubicBezTo>
                  <a:pt x="2494" y="2946"/>
                  <a:pt x="2494" y="2728"/>
                  <a:pt x="2570" y="2576"/>
                </a:cubicBezTo>
                <a:cubicBezTo>
                  <a:pt x="2668" y="2371"/>
                  <a:pt x="2865" y="2222"/>
                  <a:pt x="3073" y="2073"/>
                </a:cubicBezTo>
                <a:cubicBezTo>
                  <a:pt x="3215" y="1976"/>
                  <a:pt x="3367" y="1872"/>
                  <a:pt x="3530" y="1789"/>
                </a:cubicBezTo>
                <a:close/>
                <a:moveTo>
                  <a:pt x="5402" y="3290"/>
                </a:moveTo>
                <a:cubicBezTo>
                  <a:pt x="5430" y="3529"/>
                  <a:pt x="5441" y="3768"/>
                  <a:pt x="5447" y="3990"/>
                </a:cubicBezTo>
                <a:cubicBezTo>
                  <a:pt x="5455" y="4167"/>
                  <a:pt x="5455" y="4323"/>
                  <a:pt x="5382" y="4434"/>
                </a:cubicBezTo>
                <a:cubicBezTo>
                  <a:pt x="5317" y="4525"/>
                  <a:pt x="5209" y="4539"/>
                  <a:pt x="5144" y="4539"/>
                </a:cubicBezTo>
                <a:cubicBezTo>
                  <a:pt x="5133" y="4539"/>
                  <a:pt x="5123" y="4538"/>
                  <a:pt x="5115" y="4538"/>
                </a:cubicBezTo>
                <a:cubicBezTo>
                  <a:pt x="4959" y="4524"/>
                  <a:pt x="4817" y="4434"/>
                  <a:pt x="4761" y="4309"/>
                </a:cubicBezTo>
                <a:cubicBezTo>
                  <a:pt x="4636" y="4039"/>
                  <a:pt x="4789" y="3703"/>
                  <a:pt x="5001" y="3512"/>
                </a:cubicBezTo>
                <a:cubicBezTo>
                  <a:pt x="5115" y="3411"/>
                  <a:pt x="5250" y="3335"/>
                  <a:pt x="5402" y="3290"/>
                </a:cubicBezTo>
                <a:close/>
                <a:moveTo>
                  <a:pt x="1800" y="0"/>
                </a:moveTo>
                <a:cubicBezTo>
                  <a:pt x="1211" y="0"/>
                  <a:pt x="593" y="218"/>
                  <a:pt x="78" y="621"/>
                </a:cubicBezTo>
                <a:cubicBezTo>
                  <a:pt x="12" y="669"/>
                  <a:pt x="1" y="766"/>
                  <a:pt x="50" y="832"/>
                </a:cubicBezTo>
                <a:cubicBezTo>
                  <a:pt x="80" y="870"/>
                  <a:pt x="126" y="890"/>
                  <a:pt x="171" y="890"/>
                </a:cubicBezTo>
                <a:cubicBezTo>
                  <a:pt x="204" y="890"/>
                  <a:pt x="237" y="880"/>
                  <a:pt x="265" y="860"/>
                </a:cubicBezTo>
                <a:cubicBezTo>
                  <a:pt x="727" y="498"/>
                  <a:pt x="1277" y="304"/>
                  <a:pt x="1797" y="304"/>
                </a:cubicBezTo>
                <a:cubicBezTo>
                  <a:pt x="1926" y="304"/>
                  <a:pt x="2052" y="315"/>
                  <a:pt x="2175" y="340"/>
                </a:cubicBezTo>
                <a:cubicBezTo>
                  <a:pt x="2792" y="461"/>
                  <a:pt x="3316" y="929"/>
                  <a:pt x="3479" y="1477"/>
                </a:cubicBezTo>
                <a:cubicBezTo>
                  <a:pt x="3267" y="1573"/>
                  <a:pt x="3073" y="1702"/>
                  <a:pt x="2900" y="1827"/>
                </a:cubicBezTo>
                <a:cubicBezTo>
                  <a:pt x="2663" y="1989"/>
                  <a:pt x="2425" y="2173"/>
                  <a:pt x="2297" y="2444"/>
                </a:cubicBezTo>
                <a:cubicBezTo>
                  <a:pt x="2158" y="2735"/>
                  <a:pt x="2185" y="3154"/>
                  <a:pt x="2480" y="3356"/>
                </a:cubicBezTo>
                <a:cubicBezTo>
                  <a:pt x="2506" y="3373"/>
                  <a:pt x="2537" y="3381"/>
                  <a:pt x="2569" y="3381"/>
                </a:cubicBezTo>
                <a:cubicBezTo>
                  <a:pt x="2575" y="3381"/>
                  <a:pt x="2582" y="3380"/>
                  <a:pt x="2588" y="3380"/>
                </a:cubicBezTo>
                <a:cubicBezTo>
                  <a:pt x="2948" y="3325"/>
                  <a:pt x="3274" y="3113"/>
                  <a:pt x="3513" y="2791"/>
                </a:cubicBezTo>
                <a:cubicBezTo>
                  <a:pt x="3753" y="2461"/>
                  <a:pt x="3863" y="2059"/>
                  <a:pt x="3825" y="1674"/>
                </a:cubicBezTo>
                <a:cubicBezTo>
                  <a:pt x="3908" y="1653"/>
                  <a:pt x="3995" y="1640"/>
                  <a:pt x="4082" y="1640"/>
                </a:cubicBezTo>
                <a:cubicBezTo>
                  <a:pt x="4085" y="1636"/>
                  <a:pt x="4089" y="1636"/>
                  <a:pt x="4089" y="1636"/>
                </a:cubicBezTo>
                <a:cubicBezTo>
                  <a:pt x="4588" y="1636"/>
                  <a:pt x="4997" y="2049"/>
                  <a:pt x="5184" y="2458"/>
                </a:cubicBezTo>
                <a:cubicBezTo>
                  <a:pt x="5264" y="2628"/>
                  <a:pt x="5316" y="2808"/>
                  <a:pt x="5354" y="2988"/>
                </a:cubicBezTo>
                <a:cubicBezTo>
                  <a:pt x="5146" y="3047"/>
                  <a:pt x="4956" y="3148"/>
                  <a:pt x="4799" y="3287"/>
                </a:cubicBezTo>
                <a:cubicBezTo>
                  <a:pt x="4511" y="3543"/>
                  <a:pt x="4293" y="4015"/>
                  <a:pt x="4487" y="4437"/>
                </a:cubicBezTo>
                <a:cubicBezTo>
                  <a:pt x="4588" y="4659"/>
                  <a:pt x="4823" y="4815"/>
                  <a:pt x="5087" y="4839"/>
                </a:cubicBezTo>
                <a:cubicBezTo>
                  <a:pt x="5111" y="4839"/>
                  <a:pt x="5132" y="4843"/>
                  <a:pt x="5153" y="4843"/>
                </a:cubicBezTo>
                <a:cubicBezTo>
                  <a:pt x="5354" y="4843"/>
                  <a:pt x="5524" y="4756"/>
                  <a:pt x="5631" y="4604"/>
                </a:cubicBezTo>
                <a:cubicBezTo>
                  <a:pt x="5770" y="4406"/>
                  <a:pt x="5759" y="4160"/>
                  <a:pt x="5753" y="3980"/>
                </a:cubicBezTo>
                <a:cubicBezTo>
                  <a:pt x="5742" y="3744"/>
                  <a:pt x="5732" y="3495"/>
                  <a:pt x="5700" y="3242"/>
                </a:cubicBezTo>
                <a:cubicBezTo>
                  <a:pt x="5742" y="3242"/>
                  <a:pt x="5784" y="3242"/>
                  <a:pt x="5825" y="3245"/>
                </a:cubicBezTo>
                <a:cubicBezTo>
                  <a:pt x="6137" y="3262"/>
                  <a:pt x="6422" y="3397"/>
                  <a:pt x="6606" y="3609"/>
                </a:cubicBezTo>
                <a:cubicBezTo>
                  <a:pt x="6636" y="3643"/>
                  <a:pt x="6679" y="3660"/>
                  <a:pt x="6721" y="3660"/>
                </a:cubicBezTo>
                <a:cubicBezTo>
                  <a:pt x="6756" y="3660"/>
                  <a:pt x="6792" y="3648"/>
                  <a:pt x="6820" y="3623"/>
                </a:cubicBezTo>
                <a:cubicBezTo>
                  <a:pt x="6883" y="3567"/>
                  <a:pt x="6890" y="3474"/>
                  <a:pt x="6834" y="3411"/>
                </a:cubicBezTo>
                <a:cubicBezTo>
                  <a:pt x="6599" y="3138"/>
                  <a:pt x="6234" y="2964"/>
                  <a:pt x="5843" y="2943"/>
                </a:cubicBezTo>
                <a:cubicBezTo>
                  <a:pt x="5811" y="2940"/>
                  <a:pt x="5779" y="2938"/>
                  <a:pt x="5747" y="2938"/>
                </a:cubicBezTo>
                <a:cubicBezTo>
                  <a:pt x="5715" y="2938"/>
                  <a:pt x="5683" y="2940"/>
                  <a:pt x="5652" y="2943"/>
                </a:cubicBezTo>
                <a:cubicBezTo>
                  <a:pt x="5614" y="2735"/>
                  <a:pt x="5551" y="2527"/>
                  <a:pt x="5462" y="2330"/>
                </a:cubicBezTo>
                <a:cubicBezTo>
                  <a:pt x="5233" y="1834"/>
                  <a:pt x="4719" y="1335"/>
                  <a:pt x="4089" y="1335"/>
                </a:cubicBezTo>
                <a:lnTo>
                  <a:pt x="4078" y="1335"/>
                </a:lnTo>
                <a:cubicBezTo>
                  <a:pt x="3971" y="1335"/>
                  <a:pt x="3867" y="1352"/>
                  <a:pt x="3766" y="1376"/>
                </a:cubicBezTo>
                <a:cubicBezTo>
                  <a:pt x="3565" y="721"/>
                  <a:pt x="2965" y="187"/>
                  <a:pt x="2234" y="42"/>
                </a:cubicBezTo>
                <a:cubicBezTo>
                  <a:pt x="2093" y="14"/>
                  <a:pt x="1947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5"/>
          <p:cNvSpPr txBox="1">
            <a:spLocks noGrp="1"/>
          </p:cNvSpPr>
          <p:nvPr>
            <p:ph type="title"/>
          </p:nvPr>
        </p:nvSpPr>
        <p:spPr>
          <a:xfrm>
            <a:off x="3117250" y="34955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07" name="Google Shape;907;p15"/>
          <p:cNvSpPr txBox="1">
            <a:spLocks noGrp="1"/>
          </p:cNvSpPr>
          <p:nvPr>
            <p:ph type="subTitle" idx="1"/>
          </p:nvPr>
        </p:nvSpPr>
        <p:spPr>
          <a:xfrm>
            <a:off x="1462750" y="1789950"/>
            <a:ext cx="6218400" cy="17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18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027" name="Google Shape;1027;p18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18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18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18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18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8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8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8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8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8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8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8" name="Google Shape;1058;p18"/>
          <p:cNvSpPr/>
          <p:nvPr/>
        </p:nvSpPr>
        <p:spPr>
          <a:xfrm>
            <a:off x="6117950" y="2983625"/>
            <a:ext cx="3026045" cy="2159897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8"/>
          <p:cNvSpPr/>
          <p:nvPr/>
        </p:nvSpPr>
        <p:spPr>
          <a:xfrm rot="-5400000">
            <a:off x="-104466" y="104506"/>
            <a:ext cx="1747940" cy="1539009"/>
          </a:xfrm>
          <a:custGeom>
            <a:avLst/>
            <a:gdLst/>
            <a:ahLst/>
            <a:cxnLst/>
            <a:rect l="l" t="t" r="r" b="b"/>
            <a:pathLst>
              <a:path w="33364" h="29376" extrusionOk="0">
                <a:moveTo>
                  <a:pt x="434" y="0"/>
                </a:moveTo>
                <a:cubicBezTo>
                  <a:pt x="294" y="0"/>
                  <a:pt x="147" y="20"/>
                  <a:pt x="0" y="44"/>
                </a:cubicBezTo>
                <a:cubicBezTo>
                  <a:pt x="19" y="44"/>
                  <a:pt x="38" y="44"/>
                  <a:pt x="57" y="44"/>
                </a:cubicBezTo>
                <a:cubicBezTo>
                  <a:pt x="1681" y="44"/>
                  <a:pt x="3285" y="749"/>
                  <a:pt x="4752" y="1512"/>
                </a:cubicBezTo>
                <a:cubicBezTo>
                  <a:pt x="6898" y="2630"/>
                  <a:pt x="8961" y="4197"/>
                  <a:pt x="9958" y="6472"/>
                </a:cubicBezTo>
                <a:cubicBezTo>
                  <a:pt x="11006" y="8874"/>
                  <a:pt x="10827" y="11635"/>
                  <a:pt x="10366" y="14151"/>
                </a:cubicBezTo>
                <a:cubicBezTo>
                  <a:pt x="9736" y="17629"/>
                  <a:pt x="8407" y="21395"/>
                  <a:pt x="9345" y="24932"/>
                </a:cubicBezTo>
                <a:cubicBezTo>
                  <a:pt x="10154" y="27971"/>
                  <a:pt x="12728" y="29101"/>
                  <a:pt x="15473" y="29101"/>
                </a:cubicBezTo>
                <a:cubicBezTo>
                  <a:pt x="16425" y="29101"/>
                  <a:pt x="17399" y="28965"/>
                  <a:pt x="18326" y="28726"/>
                </a:cubicBezTo>
                <a:cubicBezTo>
                  <a:pt x="21247" y="27967"/>
                  <a:pt x="24214" y="26351"/>
                  <a:pt x="27224" y="26351"/>
                </a:cubicBezTo>
                <a:cubicBezTo>
                  <a:pt x="28334" y="26351"/>
                  <a:pt x="29449" y="26570"/>
                  <a:pt x="30570" y="27133"/>
                </a:cubicBezTo>
                <a:cubicBezTo>
                  <a:pt x="31647" y="27673"/>
                  <a:pt x="32599" y="28445"/>
                  <a:pt x="33364" y="29376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3" y="3"/>
                  <a:pt x="489" y="0"/>
                  <a:pt x="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0" name="Google Shape;1060;p18"/>
          <p:cNvGrpSpPr/>
          <p:nvPr/>
        </p:nvGrpSpPr>
        <p:grpSpPr>
          <a:xfrm flipH="1">
            <a:off x="219951" y="116063"/>
            <a:ext cx="8717501" cy="4900014"/>
            <a:chOff x="219951" y="116063"/>
            <a:chExt cx="8717501" cy="4900014"/>
          </a:xfrm>
        </p:grpSpPr>
        <p:grpSp>
          <p:nvGrpSpPr>
            <p:cNvPr id="1061" name="Google Shape;1061;p18"/>
            <p:cNvGrpSpPr/>
            <p:nvPr/>
          </p:nvGrpSpPr>
          <p:grpSpPr>
            <a:xfrm>
              <a:off x="1566091" y="4771473"/>
              <a:ext cx="207652" cy="244604"/>
              <a:chOff x="4442100" y="4554900"/>
              <a:chExt cx="70400" cy="82925"/>
            </a:xfrm>
          </p:grpSpPr>
          <p:sp>
            <p:nvSpPr>
              <p:cNvPr id="1062" name="Google Shape;1062;p18"/>
              <p:cNvSpPr/>
              <p:nvPr/>
            </p:nvSpPr>
            <p:spPr>
              <a:xfrm>
                <a:off x="4442100" y="4572100"/>
                <a:ext cx="6380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946" extrusionOk="0">
                    <a:moveTo>
                      <a:pt x="170" y="0"/>
                    </a:moveTo>
                    <a:cubicBezTo>
                      <a:pt x="125" y="0"/>
                      <a:pt x="80" y="22"/>
                      <a:pt x="49" y="63"/>
                    </a:cubicBezTo>
                    <a:cubicBezTo>
                      <a:pt x="0" y="129"/>
                      <a:pt x="14" y="223"/>
                      <a:pt x="80" y="274"/>
                    </a:cubicBezTo>
                    <a:lnTo>
                      <a:pt x="2288" y="1914"/>
                    </a:lnTo>
                    <a:cubicBezTo>
                      <a:pt x="2316" y="1935"/>
                      <a:pt x="2348" y="1946"/>
                      <a:pt x="2378" y="1946"/>
                    </a:cubicBezTo>
                    <a:cubicBezTo>
                      <a:pt x="2423" y="1946"/>
                      <a:pt x="2472" y="1925"/>
                      <a:pt x="2500" y="1883"/>
                    </a:cubicBezTo>
                    <a:cubicBezTo>
                      <a:pt x="2551" y="1818"/>
                      <a:pt x="2538" y="1720"/>
                      <a:pt x="2468" y="1672"/>
                    </a:cubicBezTo>
                    <a:lnTo>
                      <a:pt x="260" y="32"/>
                    </a:lnTo>
                    <a:cubicBezTo>
                      <a:pt x="233" y="11"/>
                      <a:pt x="202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4443575" y="4565525"/>
                <a:ext cx="689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181" extrusionOk="0">
                    <a:moveTo>
                      <a:pt x="2585" y="0"/>
                    </a:moveTo>
                    <a:cubicBezTo>
                      <a:pt x="2551" y="0"/>
                      <a:pt x="2517" y="12"/>
                      <a:pt x="2489" y="35"/>
                    </a:cubicBezTo>
                    <a:cubicBezTo>
                      <a:pt x="1713" y="687"/>
                      <a:pt x="905" y="1314"/>
                      <a:pt x="84" y="1903"/>
                    </a:cubicBezTo>
                    <a:cubicBezTo>
                      <a:pt x="14" y="1952"/>
                      <a:pt x="0" y="2049"/>
                      <a:pt x="49" y="2115"/>
                    </a:cubicBezTo>
                    <a:cubicBezTo>
                      <a:pt x="76" y="2156"/>
                      <a:pt x="125" y="2180"/>
                      <a:pt x="170" y="2180"/>
                    </a:cubicBezTo>
                    <a:cubicBezTo>
                      <a:pt x="201" y="2180"/>
                      <a:pt x="233" y="2170"/>
                      <a:pt x="260" y="2150"/>
                    </a:cubicBezTo>
                    <a:cubicBezTo>
                      <a:pt x="1085" y="1556"/>
                      <a:pt x="1903" y="922"/>
                      <a:pt x="2684" y="267"/>
                    </a:cubicBezTo>
                    <a:cubicBezTo>
                      <a:pt x="2746" y="215"/>
                      <a:pt x="2756" y="118"/>
                      <a:pt x="2700" y="55"/>
                    </a:cubicBezTo>
                    <a:cubicBezTo>
                      <a:pt x="2672" y="19"/>
                      <a:pt x="2628" y="0"/>
                      <a:pt x="2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4466700" y="4554900"/>
                <a:ext cx="1832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3317" extrusionOk="0">
                    <a:moveTo>
                      <a:pt x="168" y="1"/>
                    </a:moveTo>
                    <a:cubicBezTo>
                      <a:pt x="156" y="1"/>
                      <a:pt x="144" y="2"/>
                      <a:pt x="132" y="5"/>
                    </a:cubicBezTo>
                    <a:cubicBezTo>
                      <a:pt x="49" y="23"/>
                      <a:pt x="1" y="106"/>
                      <a:pt x="18" y="189"/>
                    </a:cubicBezTo>
                    <a:cubicBezTo>
                      <a:pt x="236" y="1094"/>
                      <a:pt x="330" y="2023"/>
                      <a:pt x="303" y="2952"/>
                    </a:cubicBezTo>
                    <a:cubicBezTo>
                      <a:pt x="274" y="3036"/>
                      <a:pt x="271" y="3125"/>
                      <a:pt x="299" y="3209"/>
                    </a:cubicBezTo>
                    <a:cubicBezTo>
                      <a:pt x="319" y="3275"/>
                      <a:pt x="378" y="3317"/>
                      <a:pt x="444" y="3317"/>
                    </a:cubicBezTo>
                    <a:lnTo>
                      <a:pt x="462" y="3317"/>
                    </a:lnTo>
                    <a:cubicBezTo>
                      <a:pt x="535" y="3306"/>
                      <a:pt x="590" y="3247"/>
                      <a:pt x="594" y="3174"/>
                    </a:cubicBezTo>
                    <a:cubicBezTo>
                      <a:pt x="597" y="3122"/>
                      <a:pt x="601" y="3067"/>
                      <a:pt x="601" y="3015"/>
                    </a:cubicBezTo>
                    <a:cubicBezTo>
                      <a:pt x="611" y="2997"/>
                      <a:pt x="625" y="2984"/>
                      <a:pt x="642" y="2970"/>
                    </a:cubicBezTo>
                    <a:cubicBezTo>
                      <a:pt x="711" y="2925"/>
                      <a:pt x="732" y="2831"/>
                      <a:pt x="687" y="2762"/>
                    </a:cubicBezTo>
                    <a:cubicBezTo>
                      <a:pt x="666" y="2730"/>
                      <a:pt x="639" y="2709"/>
                      <a:pt x="607" y="2699"/>
                    </a:cubicBezTo>
                    <a:cubicBezTo>
                      <a:pt x="615" y="1832"/>
                      <a:pt x="517" y="962"/>
                      <a:pt x="313" y="117"/>
                    </a:cubicBezTo>
                    <a:cubicBezTo>
                      <a:pt x="298" y="49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5" name="Google Shape;1065;p18"/>
            <p:cNvSpPr/>
            <p:nvPr/>
          </p:nvSpPr>
          <p:spPr>
            <a:xfrm>
              <a:off x="8764778" y="1724302"/>
              <a:ext cx="172674" cy="171188"/>
            </a:xfrm>
            <a:custGeom>
              <a:avLst/>
              <a:gdLst/>
              <a:ahLst/>
              <a:cxnLst/>
              <a:rect l="l" t="t" r="r" b="b"/>
              <a:pathLst>
                <a:path w="2993" h="2967" extrusionOk="0">
                  <a:moveTo>
                    <a:pt x="1297" y="328"/>
                  </a:moveTo>
                  <a:cubicBezTo>
                    <a:pt x="1748" y="619"/>
                    <a:pt x="2188" y="938"/>
                    <a:pt x="2604" y="1278"/>
                  </a:cubicBezTo>
                  <a:cubicBezTo>
                    <a:pt x="2684" y="1344"/>
                    <a:pt x="2687" y="1365"/>
                    <a:pt x="2687" y="1368"/>
                  </a:cubicBezTo>
                  <a:cubicBezTo>
                    <a:pt x="2687" y="1386"/>
                    <a:pt x="2646" y="1434"/>
                    <a:pt x="2632" y="1448"/>
                  </a:cubicBezTo>
                  <a:lnTo>
                    <a:pt x="1668" y="2595"/>
                  </a:lnTo>
                  <a:cubicBezTo>
                    <a:pt x="1245" y="2197"/>
                    <a:pt x="760" y="1770"/>
                    <a:pt x="375" y="1451"/>
                  </a:cubicBezTo>
                  <a:lnTo>
                    <a:pt x="1131" y="595"/>
                  </a:lnTo>
                  <a:cubicBezTo>
                    <a:pt x="1186" y="533"/>
                    <a:pt x="1218" y="470"/>
                    <a:pt x="1245" y="415"/>
                  </a:cubicBezTo>
                  <a:cubicBezTo>
                    <a:pt x="1260" y="384"/>
                    <a:pt x="1273" y="359"/>
                    <a:pt x="1297" y="328"/>
                  </a:cubicBezTo>
                  <a:close/>
                  <a:moveTo>
                    <a:pt x="1275" y="0"/>
                  </a:moveTo>
                  <a:cubicBezTo>
                    <a:pt x="1267" y="0"/>
                    <a:pt x="1258" y="1"/>
                    <a:pt x="1249" y="2"/>
                  </a:cubicBezTo>
                  <a:cubicBezTo>
                    <a:pt x="1159" y="16"/>
                    <a:pt x="1106" y="78"/>
                    <a:pt x="1082" y="109"/>
                  </a:cubicBezTo>
                  <a:cubicBezTo>
                    <a:pt x="1027" y="172"/>
                    <a:pt x="999" y="231"/>
                    <a:pt x="975" y="283"/>
                  </a:cubicBezTo>
                  <a:cubicBezTo>
                    <a:pt x="951" y="325"/>
                    <a:pt x="933" y="363"/>
                    <a:pt x="902" y="394"/>
                  </a:cubicBezTo>
                  <a:lnTo>
                    <a:pt x="42" y="1368"/>
                  </a:lnTo>
                  <a:cubicBezTo>
                    <a:pt x="15" y="1399"/>
                    <a:pt x="1" y="1440"/>
                    <a:pt x="4" y="1482"/>
                  </a:cubicBezTo>
                  <a:cubicBezTo>
                    <a:pt x="7" y="1524"/>
                    <a:pt x="28" y="1562"/>
                    <a:pt x="63" y="1586"/>
                  </a:cubicBezTo>
                  <a:cubicBezTo>
                    <a:pt x="493" y="1936"/>
                    <a:pt x="1089" y="2460"/>
                    <a:pt x="1578" y="2925"/>
                  </a:cubicBezTo>
                  <a:cubicBezTo>
                    <a:pt x="1606" y="2952"/>
                    <a:pt x="1644" y="2966"/>
                    <a:pt x="1682" y="2966"/>
                  </a:cubicBezTo>
                  <a:lnTo>
                    <a:pt x="1689" y="2966"/>
                  </a:lnTo>
                  <a:cubicBezTo>
                    <a:pt x="1730" y="2963"/>
                    <a:pt x="1772" y="2946"/>
                    <a:pt x="1796" y="2914"/>
                  </a:cubicBezTo>
                  <a:lnTo>
                    <a:pt x="2865" y="1642"/>
                  </a:lnTo>
                  <a:cubicBezTo>
                    <a:pt x="2913" y="1590"/>
                    <a:pt x="2989" y="1496"/>
                    <a:pt x="2989" y="1375"/>
                  </a:cubicBezTo>
                  <a:cubicBezTo>
                    <a:pt x="2993" y="1205"/>
                    <a:pt x="2857" y="1094"/>
                    <a:pt x="2795" y="1042"/>
                  </a:cubicBezTo>
                  <a:cubicBezTo>
                    <a:pt x="2362" y="688"/>
                    <a:pt x="1904" y="359"/>
                    <a:pt x="1433" y="54"/>
                  </a:cubicBezTo>
                  <a:cubicBezTo>
                    <a:pt x="1404" y="36"/>
                    <a:pt x="1349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18"/>
            <p:cNvGrpSpPr/>
            <p:nvPr/>
          </p:nvGrpSpPr>
          <p:grpSpPr>
            <a:xfrm>
              <a:off x="8529401" y="3988150"/>
              <a:ext cx="222272" cy="201794"/>
              <a:chOff x="6114025" y="1773875"/>
              <a:chExt cx="124550" cy="113075"/>
            </a:xfrm>
          </p:grpSpPr>
          <p:sp>
            <p:nvSpPr>
              <p:cNvPr id="1067" name="Google Shape;1067;p18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8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" name="Google Shape;1070;p18"/>
            <p:cNvGrpSpPr/>
            <p:nvPr/>
          </p:nvGrpSpPr>
          <p:grpSpPr>
            <a:xfrm>
              <a:off x="578990" y="638626"/>
              <a:ext cx="213617" cy="182877"/>
              <a:chOff x="5104850" y="782400"/>
              <a:chExt cx="119700" cy="102475"/>
            </a:xfrm>
          </p:grpSpPr>
          <p:sp>
            <p:nvSpPr>
              <p:cNvPr id="1071" name="Google Shape;1071;p18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8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3" name="Google Shape;1073;p18"/>
            <p:cNvSpPr/>
            <p:nvPr/>
          </p:nvSpPr>
          <p:spPr>
            <a:xfrm>
              <a:off x="3745625" y="165067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4" name="Google Shape;1074;p18"/>
            <p:cNvGrpSpPr/>
            <p:nvPr/>
          </p:nvGrpSpPr>
          <p:grpSpPr>
            <a:xfrm>
              <a:off x="6041707" y="726510"/>
              <a:ext cx="172676" cy="201431"/>
              <a:chOff x="4697384" y="716972"/>
              <a:chExt cx="429114" cy="500575"/>
            </a:xfrm>
          </p:grpSpPr>
          <p:sp>
            <p:nvSpPr>
              <p:cNvPr id="1075" name="Google Shape;1075;p18"/>
              <p:cNvSpPr/>
              <p:nvPr/>
            </p:nvSpPr>
            <p:spPr>
              <a:xfrm>
                <a:off x="4697384" y="833749"/>
                <a:ext cx="429114" cy="35259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3" extrusionOk="0">
                    <a:moveTo>
                      <a:pt x="169" y="1"/>
                    </a:moveTo>
                    <a:cubicBezTo>
                      <a:pt x="125" y="1"/>
                      <a:pt x="82" y="19"/>
                      <a:pt x="53" y="56"/>
                    </a:cubicBezTo>
                    <a:cubicBezTo>
                      <a:pt x="1" y="122"/>
                      <a:pt x="11" y="219"/>
                      <a:pt x="77" y="271"/>
                    </a:cubicBezTo>
                    <a:lnTo>
                      <a:pt x="2199" y="1990"/>
                    </a:lnTo>
                    <a:cubicBezTo>
                      <a:pt x="2226" y="2011"/>
                      <a:pt x="2258" y="2022"/>
                      <a:pt x="2292" y="2022"/>
                    </a:cubicBezTo>
                    <a:cubicBezTo>
                      <a:pt x="2337" y="2022"/>
                      <a:pt x="2378" y="2005"/>
                      <a:pt x="2410" y="1966"/>
                    </a:cubicBezTo>
                    <a:cubicBezTo>
                      <a:pt x="2462" y="1904"/>
                      <a:pt x="2452" y="1807"/>
                      <a:pt x="2389" y="1755"/>
                    </a:cubicBezTo>
                    <a:lnTo>
                      <a:pt x="268" y="35"/>
                    </a:lnTo>
                    <a:cubicBezTo>
                      <a:pt x="239" y="12"/>
                      <a:pt x="20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8"/>
              <p:cNvSpPr/>
              <p:nvPr/>
            </p:nvSpPr>
            <p:spPr>
              <a:xfrm>
                <a:off x="4777211" y="797147"/>
                <a:ext cx="337784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049" extrusionOk="0">
                    <a:moveTo>
                      <a:pt x="1764" y="1"/>
                    </a:moveTo>
                    <a:cubicBezTo>
                      <a:pt x="1720" y="1"/>
                      <a:pt x="1677" y="20"/>
                      <a:pt x="1647" y="58"/>
                    </a:cubicBezTo>
                    <a:cubicBezTo>
                      <a:pt x="1165" y="672"/>
                      <a:pt x="635" y="1250"/>
                      <a:pt x="66" y="1784"/>
                    </a:cubicBezTo>
                    <a:cubicBezTo>
                      <a:pt x="3" y="1844"/>
                      <a:pt x="0" y="1937"/>
                      <a:pt x="59" y="1999"/>
                    </a:cubicBezTo>
                    <a:cubicBezTo>
                      <a:pt x="87" y="2031"/>
                      <a:pt x="128" y="2048"/>
                      <a:pt x="170" y="2048"/>
                    </a:cubicBezTo>
                    <a:cubicBezTo>
                      <a:pt x="205" y="2048"/>
                      <a:pt x="243" y="2034"/>
                      <a:pt x="274" y="2007"/>
                    </a:cubicBezTo>
                    <a:cubicBezTo>
                      <a:pt x="853" y="1462"/>
                      <a:pt x="1394" y="869"/>
                      <a:pt x="1886" y="245"/>
                    </a:cubicBezTo>
                    <a:cubicBezTo>
                      <a:pt x="1938" y="179"/>
                      <a:pt x="1925" y="85"/>
                      <a:pt x="1858" y="34"/>
                    </a:cubicBezTo>
                    <a:cubicBezTo>
                      <a:pt x="1830" y="11"/>
                      <a:pt x="17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8"/>
              <p:cNvSpPr/>
              <p:nvPr/>
            </p:nvSpPr>
            <p:spPr>
              <a:xfrm>
                <a:off x="4872028" y="716972"/>
                <a:ext cx="104054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72" extrusionOk="0">
                    <a:moveTo>
                      <a:pt x="156" y="1"/>
                    </a:moveTo>
                    <a:cubicBezTo>
                      <a:pt x="151" y="1"/>
                      <a:pt x="147" y="1"/>
                      <a:pt x="143" y="1"/>
                    </a:cubicBezTo>
                    <a:cubicBezTo>
                      <a:pt x="59" y="12"/>
                      <a:pt x="0" y="84"/>
                      <a:pt x="8" y="168"/>
                    </a:cubicBezTo>
                    <a:lnTo>
                      <a:pt x="285" y="2737"/>
                    </a:lnTo>
                    <a:cubicBezTo>
                      <a:pt x="295" y="2817"/>
                      <a:pt x="361" y="2872"/>
                      <a:pt x="437" y="2872"/>
                    </a:cubicBezTo>
                    <a:lnTo>
                      <a:pt x="455" y="2872"/>
                    </a:lnTo>
                    <a:cubicBezTo>
                      <a:pt x="538" y="2862"/>
                      <a:pt x="597" y="2789"/>
                      <a:pt x="586" y="2705"/>
                    </a:cubicBezTo>
                    <a:lnTo>
                      <a:pt x="309" y="137"/>
                    </a:lnTo>
                    <a:cubicBezTo>
                      <a:pt x="303" y="58"/>
                      <a:pt x="236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" name="Google Shape;1078;p18"/>
            <p:cNvGrpSpPr/>
            <p:nvPr/>
          </p:nvGrpSpPr>
          <p:grpSpPr>
            <a:xfrm>
              <a:off x="7069082" y="4685172"/>
              <a:ext cx="172676" cy="201431"/>
              <a:chOff x="4697384" y="716972"/>
              <a:chExt cx="429114" cy="500575"/>
            </a:xfrm>
          </p:grpSpPr>
          <p:sp>
            <p:nvSpPr>
              <p:cNvPr id="1079" name="Google Shape;1079;p18"/>
              <p:cNvSpPr/>
              <p:nvPr/>
            </p:nvSpPr>
            <p:spPr>
              <a:xfrm>
                <a:off x="4697384" y="833749"/>
                <a:ext cx="429114" cy="35259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3" extrusionOk="0">
                    <a:moveTo>
                      <a:pt x="169" y="1"/>
                    </a:moveTo>
                    <a:cubicBezTo>
                      <a:pt x="125" y="1"/>
                      <a:pt x="82" y="19"/>
                      <a:pt x="53" y="56"/>
                    </a:cubicBezTo>
                    <a:cubicBezTo>
                      <a:pt x="1" y="122"/>
                      <a:pt x="11" y="219"/>
                      <a:pt x="77" y="271"/>
                    </a:cubicBezTo>
                    <a:lnTo>
                      <a:pt x="2199" y="1990"/>
                    </a:lnTo>
                    <a:cubicBezTo>
                      <a:pt x="2226" y="2011"/>
                      <a:pt x="2258" y="2022"/>
                      <a:pt x="2292" y="2022"/>
                    </a:cubicBezTo>
                    <a:cubicBezTo>
                      <a:pt x="2337" y="2022"/>
                      <a:pt x="2378" y="2005"/>
                      <a:pt x="2410" y="1966"/>
                    </a:cubicBezTo>
                    <a:cubicBezTo>
                      <a:pt x="2462" y="1904"/>
                      <a:pt x="2452" y="1807"/>
                      <a:pt x="2389" y="1755"/>
                    </a:cubicBezTo>
                    <a:lnTo>
                      <a:pt x="268" y="35"/>
                    </a:lnTo>
                    <a:cubicBezTo>
                      <a:pt x="239" y="12"/>
                      <a:pt x="20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8"/>
              <p:cNvSpPr/>
              <p:nvPr/>
            </p:nvSpPr>
            <p:spPr>
              <a:xfrm>
                <a:off x="4777211" y="797147"/>
                <a:ext cx="337784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049" extrusionOk="0">
                    <a:moveTo>
                      <a:pt x="1764" y="1"/>
                    </a:moveTo>
                    <a:cubicBezTo>
                      <a:pt x="1720" y="1"/>
                      <a:pt x="1677" y="20"/>
                      <a:pt x="1647" y="58"/>
                    </a:cubicBezTo>
                    <a:cubicBezTo>
                      <a:pt x="1165" y="672"/>
                      <a:pt x="635" y="1250"/>
                      <a:pt x="66" y="1784"/>
                    </a:cubicBezTo>
                    <a:cubicBezTo>
                      <a:pt x="3" y="1844"/>
                      <a:pt x="0" y="1937"/>
                      <a:pt x="59" y="1999"/>
                    </a:cubicBezTo>
                    <a:cubicBezTo>
                      <a:pt x="87" y="2031"/>
                      <a:pt x="128" y="2048"/>
                      <a:pt x="170" y="2048"/>
                    </a:cubicBezTo>
                    <a:cubicBezTo>
                      <a:pt x="205" y="2048"/>
                      <a:pt x="243" y="2034"/>
                      <a:pt x="274" y="2007"/>
                    </a:cubicBezTo>
                    <a:cubicBezTo>
                      <a:pt x="853" y="1462"/>
                      <a:pt x="1394" y="869"/>
                      <a:pt x="1886" y="245"/>
                    </a:cubicBezTo>
                    <a:cubicBezTo>
                      <a:pt x="1938" y="179"/>
                      <a:pt x="1925" y="85"/>
                      <a:pt x="1858" y="34"/>
                    </a:cubicBezTo>
                    <a:cubicBezTo>
                      <a:pt x="1830" y="11"/>
                      <a:pt x="17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4872028" y="716972"/>
                <a:ext cx="104054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72" extrusionOk="0">
                    <a:moveTo>
                      <a:pt x="156" y="1"/>
                    </a:moveTo>
                    <a:cubicBezTo>
                      <a:pt x="151" y="1"/>
                      <a:pt x="147" y="1"/>
                      <a:pt x="143" y="1"/>
                    </a:cubicBezTo>
                    <a:cubicBezTo>
                      <a:pt x="59" y="12"/>
                      <a:pt x="0" y="84"/>
                      <a:pt x="8" y="168"/>
                    </a:cubicBezTo>
                    <a:lnTo>
                      <a:pt x="285" y="2737"/>
                    </a:lnTo>
                    <a:cubicBezTo>
                      <a:pt x="295" y="2817"/>
                      <a:pt x="361" y="2872"/>
                      <a:pt x="437" y="2872"/>
                    </a:cubicBezTo>
                    <a:lnTo>
                      <a:pt x="455" y="2872"/>
                    </a:lnTo>
                    <a:cubicBezTo>
                      <a:pt x="538" y="2862"/>
                      <a:pt x="597" y="2789"/>
                      <a:pt x="586" y="2705"/>
                    </a:cubicBezTo>
                    <a:lnTo>
                      <a:pt x="309" y="137"/>
                    </a:lnTo>
                    <a:cubicBezTo>
                      <a:pt x="303" y="58"/>
                      <a:pt x="236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2" name="Google Shape;1082;p18"/>
            <p:cNvGrpSpPr/>
            <p:nvPr/>
          </p:nvGrpSpPr>
          <p:grpSpPr>
            <a:xfrm>
              <a:off x="2000551" y="363538"/>
              <a:ext cx="222272" cy="201794"/>
              <a:chOff x="6114025" y="1773875"/>
              <a:chExt cx="124550" cy="113075"/>
            </a:xfrm>
          </p:grpSpPr>
          <p:sp>
            <p:nvSpPr>
              <p:cNvPr id="1083" name="Google Shape;1083;p18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8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8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6" name="Google Shape;1086;p18"/>
            <p:cNvSpPr/>
            <p:nvPr/>
          </p:nvSpPr>
          <p:spPr>
            <a:xfrm rot="-607872">
              <a:off x="8619609" y="43930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8"/>
            <p:cNvSpPr/>
            <p:nvPr/>
          </p:nvSpPr>
          <p:spPr>
            <a:xfrm rot="-607872">
              <a:off x="7982684" y="2264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4668375" y="4449542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18"/>
            <p:cNvGrpSpPr/>
            <p:nvPr/>
          </p:nvGrpSpPr>
          <p:grpSpPr>
            <a:xfrm rot="-607872">
              <a:off x="348524" y="2903121"/>
              <a:ext cx="1395260" cy="1585538"/>
              <a:chOff x="3143591" y="503813"/>
              <a:chExt cx="780134" cy="886525"/>
            </a:xfrm>
          </p:grpSpPr>
          <p:sp>
            <p:nvSpPr>
              <p:cNvPr id="1090" name="Google Shape;1090;p18"/>
              <p:cNvSpPr/>
              <p:nvPr/>
            </p:nvSpPr>
            <p:spPr>
              <a:xfrm>
                <a:off x="3848200" y="503813"/>
                <a:ext cx="755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2825" extrusionOk="0">
                    <a:moveTo>
                      <a:pt x="1412" y="1"/>
                    </a:moveTo>
                    <a:cubicBezTo>
                      <a:pt x="1265" y="1"/>
                      <a:pt x="1119" y="25"/>
                      <a:pt x="979" y="76"/>
                    </a:cubicBezTo>
                    <a:lnTo>
                      <a:pt x="636" y="69"/>
                    </a:lnTo>
                    <a:cubicBezTo>
                      <a:pt x="341" y="429"/>
                      <a:pt x="81" y="850"/>
                      <a:pt x="53" y="1314"/>
                    </a:cubicBezTo>
                    <a:cubicBezTo>
                      <a:pt x="0" y="2090"/>
                      <a:pt x="712" y="2824"/>
                      <a:pt x="1485" y="2824"/>
                    </a:cubicBezTo>
                    <a:cubicBezTo>
                      <a:pt x="1512" y="2824"/>
                      <a:pt x="1540" y="2823"/>
                      <a:pt x="1568" y="2821"/>
                    </a:cubicBezTo>
                    <a:cubicBezTo>
                      <a:pt x="2373" y="2763"/>
                      <a:pt x="3021" y="1900"/>
                      <a:pt x="2851" y="1109"/>
                    </a:cubicBezTo>
                    <a:cubicBezTo>
                      <a:pt x="2713" y="467"/>
                      <a:pt x="2060" y="1"/>
                      <a:pt x="1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3362500" y="1319763"/>
                <a:ext cx="7555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823" extrusionOk="0">
                    <a:moveTo>
                      <a:pt x="1412" y="0"/>
                    </a:moveTo>
                    <a:cubicBezTo>
                      <a:pt x="1266" y="0"/>
                      <a:pt x="1121" y="24"/>
                      <a:pt x="983" y="74"/>
                    </a:cubicBezTo>
                    <a:lnTo>
                      <a:pt x="636" y="67"/>
                    </a:lnTo>
                    <a:cubicBezTo>
                      <a:pt x="341" y="428"/>
                      <a:pt x="85" y="848"/>
                      <a:pt x="53" y="1312"/>
                    </a:cubicBezTo>
                    <a:cubicBezTo>
                      <a:pt x="0" y="2090"/>
                      <a:pt x="710" y="2823"/>
                      <a:pt x="1480" y="2823"/>
                    </a:cubicBezTo>
                    <a:cubicBezTo>
                      <a:pt x="1509" y="2823"/>
                      <a:pt x="1539" y="2822"/>
                      <a:pt x="1568" y="2820"/>
                    </a:cubicBezTo>
                    <a:cubicBezTo>
                      <a:pt x="2373" y="2761"/>
                      <a:pt x="3021" y="1898"/>
                      <a:pt x="2851" y="1111"/>
                    </a:cubicBezTo>
                    <a:cubicBezTo>
                      <a:pt x="2713" y="465"/>
                      <a:pt x="2058" y="0"/>
                      <a:pt x="1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3143591" y="519534"/>
                <a:ext cx="73105" cy="7046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782" extrusionOk="0">
                    <a:moveTo>
                      <a:pt x="928" y="333"/>
                    </a:moveTo>
                    <a:cubicBezTo>
                      <a:pt x="987" y="333"/>
                      <a:pt x="1049" y="344"/>
                      <a:pt x="1111" y="367"/>
                    </a:cubicBezTo>
                    <a:cubicBezTo>
                      <a:pt x="1266" y="430"/>
                      <a:pt x="1391" y="554"/>
                      <a:pt x="1429" y="697"/>
                    </a:cubicBezTo>
                    <a:cubicBezTo>
                      <a:pt x="1513" y="984"/>
                      <a:pt x="1304" y="1341"/>
                      <a:pt x="999" y="1445"/>
                    </a:cubicBezTo>
                    <a:cubicBezTo>
                      <a:pt x="937" y="1466"/>
                      <a:pt x="874" y="1477"/>
                      <a:pt x="814" y="1477"/>
                    </a:cubicBezTo>
                    <a:cubicBezTo>
                      <a:pt x="793" y="1477"/>
                      <a:pt x="773" y="1476"/>
                      <a:pt x="754" y="1473"/>
                    </a:cubicBezTo>
                    <a:cubicBezTo>
                      <a:pt x="514" y="1445"/>
                      <a:pt x="309" y="1199"/>
                      <a:pt x="306" y="935"/>
                    </a:cubicBezTo>
                    <a:cubicBezTo>
                      <a:pt x="306" y="742"/>
                      <a:pt x="407" y="540"/>
                      <a:pt x="566" y="398"/>
                    </a:cubicBezTo>
                    <a:cubicBezTo>
                      <a:pt x="589" y="410"/>
                      <a:pt x="614" y="416"/>
                      <a:pt x="638" y="416"/>
                    </a:cubicBezTo>
                    <a:cubicBezTo>
                      <a:pt x="666" y="416"/>
                      <a:pt x="693" y="408"/>
                      <a:pt x="719" y="391"/>
                    </a:cubicBezTo>
                    <a:cubicBezTo>
                      <a:pt x="779" y="352"/>
                      <a:pt x="851" y="333"/>
                      <a:pt x="928" y="333"/>
                    </a:cubicBezTo>
                    <a:close/>
                    <a:moveTo>
                      <a:pt x="660" y="0"/>
                    </a:moveTo>
                    <a:cubicBezTo>
                      <a:pt x="637" y="0"/>
                      <a:pt x="613" y="6"/>
                      <a:pt x="591" y="17"/>
                    </a:cubicBezTo>
                    <a:cubicBezTo>
                      <a:pt x="230" y="204"/>
                      <a:pt x="1" y="568"/>
                      <a:pt x="5" y="939"/>
                    </a:cubicBezTo>
                    <a:cubicBezTo>
                      <a:pt x="8" y="1355"/>
                      <a:pt x="330" y="1729"/>
                      <a:pt x="719" y="1775"/>
                    </a:cubicBezTo>
                    <a:cubicBezTo>
                      <a:pt x="750" y="1778"/>
                      <a:pt x="778" y="1782"/>
                      <a:pt x="809" y="1782"/>
                    </a:cubicBezTo>
                    <a:cubicBezTo>
                      <a:pt x="903" y="1782"/>
                      <a:pt x="999" y="1764"/>
                      <a:pt x="1096" y="1729"/>
                    </a:cubicBezTo>
                    <a:cubicBezTo>
                      <a:pt x="1561" y="1574"/>
                      <a:pt x="1849" y="1060"/>
                      <a:pt x="1721" y="613"/>
                    </a:cubicBezTo>
                    <a:cubicBezTo>
                      <a:pt x="1655" y="377"/>
                      <a:pt x="1468" y="180"/>
                      <a:pt x="1218" y="86"/>
                    </a:cubicBezTo>
                    <a:cubicBezTo>
                      <a:pt x="1123" y="49"/>
                      <a:pt x="1025" y="30"/>
                      <a:pt x="930" y="30"/>
                    </a:cubicBezTo>
                    <a:cubicBezTo>
                      <a:pt x="875" y="30"/>
                      <a:pt x="822" y="36"/>
                      <a:pt x="770" y="48"/>
                    </a:cubicBezTo>
                    <a:cubicBezTo>
                      <a:pt x="742" y="17"/>
                      <a:pt x="702" y="0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3" name="Google Shape;1093;p18"/>
            <p:cNvGrpSpPr/>
            <p:nvPr/>
          </p:nvGrpSpPr>
          <p:grpSpPr>
            <a:xfrm rot="6576024">
              <a:off x="8492960" y="163413"/>
              <a:ext cx="253846" cy="217336"/>
              <a:chOff x="5104850" y="782400"/>
              <a:chExt cx="119700" cy="102475"/>
            </a:xfrm>
          </p:grpSpPr>
          <p:sp>
            <p:nvSpPr>
              <p:cNvPr id="1094" name="Google Shape;1094;p18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8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6" name="Google Shape;1096;p18"/>
          <p:cNvSpPr txBox="1">
            <a:spLocks noGrp="1"/>
          </p:cNvSpPr>
          <p:nvPr>
            <p:ph type="title"/>
          </p:nvPr>
        </p:nvSpPr>
        <p:spPr>
          <a:xfrm>
            <a:off x="1692257" y="1641066"/>
            <a:ext cx="250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7" name="Google Shape;1097;p18"/>
          <p:cNvSpPr txBox="1">
            <a:spLocks noGrp="1"/>
          </p:cNvSpPr>
          <p:nvPr>
            <p:ph type="subTitle" idx="1"/>
          </p:nvPr>
        </p:nvSpPr>
        <p:spPr>
          <a:xfrm>
            <a:off x="1692270" y="2016366"/>
            <a:ext cx="25026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18"/>
          <p:cNvSpPr txBox="1">
            <a:spLocks noGrp="1"/>
          </p:cNvSpPr>
          <p:nvPr>
            <p:ph type="title" idx="2"/>
          </p:nvPr>
        </p:nvSpPr>
        <p:spPr>
          <a:xfrm>
            <a:off x="5742557" y="1641066"/>
            <a:ext cx="250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18"/>
          <p:cNvSpPr txBox="1">
            <a:spLocks noGrp="1"/>
          </p:cNvSpPr>
          <p:nvPr>
            <p:ph type="subTitle" idx="3"/>
          </p:nvPr>
        </p:nvSpPr>
        <p:spPr>
          <a:xfrm>
            <a:off x="5742570" y="2016366"/>
            <a:ext cx="25026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0" name="Google Shape;1100;p18"/>
          <p:cNvSpPr txBox="1">
            <a:spLocks noGrp="1"/>
          </p:cNvSpPr>
          <p:nvPr>
            <p:ph type="title" idx="4"/>
          </p:nvPr>
        </p:nvSpPr>
        <p:spPr>
          <a:xfrm>
            <a:off x="1692257" y="3221325"/>
            <a:ext cx="250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1" name="Google Shape;1101;p18"/>
          <p:cNvSpPr txBox="1">
            <a:spLocks noGrp="1"/>
          </p:cNvSpPr>
          <p:nvPr>
            <p:ph type="subTitle" idx="5"/>
          </p:nvPr>
        </p:nvSpPr>
        <p:spPr>
          <a:xfrm>
            <a:off x="1692270" y="3596625"/>
            <a:ext cx="25026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2" name="Google Shape;1102;p18"/>
          <p:cNvSpPr txBox="1">
            <a:spLocks noGrp="1"/>
          </p:cNvSpPr>
          <p:nvPr>
            <p:ph type="title" idx="6"/>
          </p:nvPr>
        </p:nvSpPr>
        <p:spPr>
          <a:xfrm>
            <a:off x="5742557" y="3221325"/>
            <a:ext cx="250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3" name="Google Shape;1103;p18"/>
          <p:cNvSpPr txBox="1">
            <a:spLocks noGrp="1"/>
          </p:cNvSpPr>
          <p:nvPr>
            <p:ph type="subTitle" idx="7"/>
          </p:nvPr>
        </p:nvSpPr>
        <p:spPr>
          <a:xfrm>
            <a:off x="5742570" y="3596625"/>
            <a:ext cx="25026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4" name="Google Shape;1104;p18"/>
          <p:cNvSpPr txBox="1">
            <a:spLocks noGrp="1"/>
          </p:cNvSpPr>
          <p:nvPr>
            <p:ph type="title" idx="8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9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107" name="Google Shape;1107;p19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19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19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19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19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19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19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19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19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19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19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19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19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19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19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19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19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19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19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19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19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19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19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19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19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19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19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19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19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19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19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8" name="Google Shape;1138;p19"/>
          <p:cNvSpPr/>
          <p:nvPr/>
        </p:nvSpPr>
        <p:spPr>
          <a:xfrm flipH="1">
            <a:off x="43" y="-23270"/>
            <a:ext cx="1805930" cy="1103674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0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68"/>
                  <a:pt x="5483" y="9393"/>
                  <a:pt x="4409" y="11290"/>
                </a:cubicBezTo>
                <a:cubicBezTo>
                  <a:pt x="3336" y="13183"/>
                  <a:pt x="2032" y="14958"/>
                  <a:pt x="1187" y="16966"/>
                </a:cubicBezTo>
                <a:cubicBezTo>
                  <a:pt x="537" y="18520"/>
                  <a:pt x="173" y="20188"/>
                  <a:pt x="84" y="21870"/>
                </a:cubicBezTo>
                <a:cubicBezTo>
                  <a:pt x="0" y="23438"/>
                  <a:pt x="163" y="25044"/>
                  <a:pt x="807" y="26477"/>
                </a:cubicBezTo>
                <a:cubicBezTo>
                  <a:pt x="1977" y="29076"/>
                  <a:pt x="4662" y="30792"/>
                  <a:pt x="7473" y="31273"/>
                </a:cubicBezTo>
                <a:cubicBezTo>
                  <a:pt x="8124" y="31385"/>
                  <a:pt x="8781" y="31437"/>
                  <a:pt x="9438" y="31437"/>
                </a:cubicBezTo>
                <a:cubicBezTo>
                  <a:pt x="11616" y="31437"/>
                  <a:pt x="13799" y="30868"/>
                  <a:pt x="15816" y="30017"/>
                </a:cubicBezTo>
                <a:cubicBezTo>
                  <a:pt x="18444" y="28909"/>
                  <a:pt x="20842" y="27342"/>
                  <a:pt x="23264" y="25836"/>
                </a:cubicBezTo>
                <a:cubicBezTo>
                  <a:pt x="27830" y="23002"/>
                  <a:pt x="32557" y="20357"/>
                  <a:pt x="37631" y="18589"/>
                </a:cubicBezTo>
                <a:cubicBezTo>
                  <a:pt x="41460" y="17250"/>
                  <a:pt x="45511" y="16424"/>
                  <a:pt x="49557" y="16424"/>
                </a:cubicBezTo>
                <a:cubicBezTo>
                  <a:pt x="50185" y="16424"/>
                  <a:pt x="50813" y="16444"/>
                  <a:pt x="51440" y="16485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9"/>
          <p:cNvSpPr/>
          <p:nvPr/>
        </p:nvSpPr>
        <p:spPr>
          <a:xfrm>
            <a:off x="6930872" y="4262050"/>
            <a:ext cx="2213168" cy="881433"/>
          </a:xfrm>
          <a:custGeom>
            <a:avLst/>
            <a:gdLst/>
            <a:ahLst/>
            <a:cxnLst/>
            <a:rect l="l" t="t" r="r" b="b"/>
            <a:pathLst>
              <a:path w="48716" h="19402" extrusionOk="0">
                <a:moveTo>
                  <a:pt x="48716" y="0"/>
                </a:moveTo>
                <a:cubicBezTo>
                  <a:pt x="44289" y="3195"/>
                  <a:pt x="39621" y="6191"/>
                  <a:pt x="34287" y="7161"/>
                </a:cubicBezTo>
                <a:cubicBezTo>
                  <a:pt x="32090" y="7558"/>
                  <a:pt x="29858" y="7595"/>
                  <a:pt x="27621" y="7595"/>
                </a:cubicBezTo>
                <a:cubicBezTo>
                  <a:pt x="27117" y="7595"/>
                  <a:pt x="26613" y="7593"/>
                  <a:pt x="26109" y="7593"/>
                </a:cubicBezTo>
                <a:cubicBezTo>
                  <a:pt x="25152" y="7593"/>
                  <a:pt x="24196" y="7600"/>
                  <a:pt x="23243" y="7638"/>
                </a:cubicBezTo>
                <a:cubicBezTo>
                  <a:pt x="15993" y="7929"/>
                  <a:pt x="8624" y="10230"/>
                  <a:pt x="3302" y="15162"/>
                </a:cubicBezTo>
                <a:cubicBezTo>
                  <a:pt x="1979" y="16384"/>
                  <a:pt x="783" y="17779"/>
                  <a:pt x="0" y="19402"/>
                </a:cubicBezTo>
                <a:lnTo>
                  <a:pt x="48716" y="19305"/>
                </a:lnTo>
                <a:lnTo>
                  <a:pt x="48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9"/>
          <p:cNvSpPr/>
          <p:nvPr/>
        </p:nvSpPr>
        <p:spPr>
          <a:xfrm flipH="1">
            <a:off x="211075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9"/>
          <p:cNvGrpSpPr/>
          <p:nvPr/>
        </p:nvGrpSpPr>
        <p:grpSpPr>
          <a:xfrm flipH="1">
            <a:off x="8559319" y="363498"/>
            <a:ext cx="289903" cy="263159"/>
            <a:chOff x="6114025" y="1773875"/>
            <a:chExt cx="124550" cy="113075"/>
          </a:xfrm>
        </p:grpSpPr>
        <p:sp>
          <p:nvSpPr>
            <p:cNvPr id="1142" name="Google Shape;1142;p19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19"/>
          <p:cNvSpPr/>
          <p:nvPr/>
        </p:nvSpPr>
        <p:spPr>
          <a:xfrm rot="607916" flipH="1">
            <a:off x="8669543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" name="Google Shape;1146;p19"/>
          <p:cNvGrpSpPr/>
          <p:nvPr/>
        </p:nvGrpSpPr>
        <p:grpSpPr>
          <a:xfrm flipH="1">
            <a:off x="1221491" y="4685172"/>
            <a:ext cx="172676" cy="201431"/>
            <a:chOff x="4697384" y="716972"/>
            <a:chExt cx="429114" cy="500575"/>
          </a:xfrm>
        </p:grpSpPr>
        <p:sp>
          <p:nvSpPr>
            <p:cNvPr id="1147" name="Google Shape;1147;p19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19"/>
          <p:cNvGrpSpPr/>
          <p:nvPr/>
        </p:nvGrpSpPr>
        <p:grpSpPr>
          <a:xfrm rot="-6576024" flipH="1">
            <a:off x="498443" y="163413"/>
            <a:ext cx="253846" cy="217336"/>
            <a:chOff x="5104850" y="782400"/>
            <a:chExt cx="119700" cy="102475"/>
          </a:xfrm>
        </p:grpSpPr>
        <p:sp>
          <p:nvSpPr>
            <p:cNvPr id="1151" name="Google Shape;1151;p19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19"/>
          <p:cNvSpPr/>
          <p:nvPr/>
        </p:nvSpPr>
        <p:spPr>
          <a:xfrm flipH="1">
            <a:off x="8883297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9"/>
          <p:cNvSpPr txBox="1">
            <a:spLocks noGrp="1"/>
          </p:cNvSpPr>
          <p:nvPr>
            <p:ph type="title"/>
          </p:nvPr>
        </p:nvSpPr>
        <p:spPr>
          <a:xfrm>
            <a:off x="720000" y="1905625"/>
            <a:ext cx="2305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5" name="Google Shape;1155;p19"/>
          <p:cNvSpPr txBox="1">
            <a:spLocks noGrp="1"/>
          </p:cNvSpPr>
          <p:nvPr>
            <p:ph type="subTitle" idx="1"/>
          </p:nvPr>
        </p:nvSpPr>
        <p:spPr>
          <a:xfrm>
            <a:off x="720000" y="2193175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56" name="Google Shape;1156;p19"/>
          <p:cNvSpPr txBox="1">
            <a:spLocks noGrp="1"/>
          </p:cNvSpPr>
          <p:nvPr>
            <p:ph type="title" idx="2"/>
          </p:nvPr>
        </p:nvSpPr>
        <p:spPr>
          <a:xfrm>
            <a:off x="3419275" y="1905625"/>
            <a:ext cx="2305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7" name="Google Shape;1157;p19"/>
          <p:cNvSpPr txBox="1">
            <a:spLocks noGrp="1"/>
          </p:cNvSpPr>
          <p:nvPr>
            <p:ph type="subTitle" idx="3"/>
          </p:nvPr>
        </p:nvSpPr>
        <p:spPr>
          <a:xfrm>
            <a:off x="3419275" y="2193175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58" name="Google Shape;1158;p19"/>
          <p:cNvSpPr txBox="1">
            <a:spLocks noGrp="1"/>
          </p:cNvSpPr>
          <p:nvPr>
            <p:ph type="title" idx="4"/>
          </p:nvPr>
        </p:nvSpPr>
        <p:spPr>
          <a:xfrm>
            <a:off x="720000" y="3697575"/>
            <a:ext cx="2305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9" name="Google Shape;1159;p19"/>
          <p:cNvSpPr txBox="1">
            <a:spLocks noGrp="1"/>
          </p:cNvSpPr>
          <p:nvPr>
            <p:ph type="subTitle" idx="5"/>
          </p:nvPr>
        </p:nvSpPr>
        <p:spPr>
          <a:xfrm>
            <a:off x="720000" y="3985200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0" name="Google Shape;1160;p19"/>
          <p:cNvSpPr txBox="1">
            <a:spLocks noGrp="1"/>
          </p:cNvSpPr>
          <p:nvPr>
            <p:ph type="title" idx="6"/>
          </p:nvPr>
        </p:nvSpPr>
        <p:spPr>
          <a:xfrm>
            <a:off x="3419275" y="3697575"/>
            <a:ext cx="2305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1" name="Google Shape;1161;p19"/>
          <p:cNvSpPr txBox="1">
            <a:spLocks noGrp="1"/>
          </p:cNvSpPr>
          <p:nvPr>
            <p:ph type="subTitle" idx="7"/>
          </p:nvPr>
        </p:nvSpPr>
        <p:spPr>
          <a:xfrm>
            <a:off x="3419275" y="3985200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2" name="Google Shape;1162;p19"/>
          <p:cNvSpPr txBox="1">
            <a:spLocks noGrp="1"/>
          </p:cNvSpPr>
          <p:nvPr>
            <p:ph type="title" idx="8"/>
          </p:nvPr>
        </p:nvSpPr>
        <p:spPr>
          <a:xfrm>
            <a:off x="6118549" y="1905625"/>
            <a:ext cx="2305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3" name="Google Shape;1163;p19"/>
          <p:cNvSpPr txBox="1">
            <a:spLocks noGrp="1"/>
          </p:cNvSpPr>
          <p:nvPr>
            <p:ph type="subTitle" idx="9"/>
          </p:nvPr>
        </p:nvSpPr>
        <p:spPr>
          <a:xfrm>
            <a:off x="6118547" y="2193175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4" name="Google Shape;1164;p19"/>
          <p:cNvSpPr txBox="1">
            <a:spLocks noGrp="1"/>
          </p:cNvSpPr>
          <p:nvPr>
            <p:ph type="title" idx="13"/>
          </p:nvPr>
        </p:nvSpPr>
        <p:spPr>
          <a:xfrm>
            <a:off x="6118549" y="3697575"/>
            <a:ext cx="23055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5" name="Google Shape;1165;p19"/>
          <p:cNvSpPr txBox="1">
            <a:spLocks noGrp="1"/>
          </p:cNvSpPr>
          <p:nvPr>
            <p:ph type="subTitle" idx="14"/>
          </p:nvPr>
        </p:nvSpPr>
        <p:spPr>
          <a:xfrm>
            <a:off x="6118547" y="3985200"/>
            <a:ext cx="23055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6" name="Google Shape;1166;p19"/>
          <p:cNvSpPr txBox="1">
            <a:spLocks noGrp="1"/>
          </p:cNvSpPr>
          <p:nvPr>
            <p:ph type="title" idx="15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1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20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169" name="Google Shape;1169;p20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0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0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0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0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0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0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0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0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0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0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0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0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0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0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0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0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0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0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0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0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0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0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0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0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0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0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0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0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0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0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0" name="Google Shape;1200;p20"/>
          <p:cNvSpPr/>
          <p:nvPr/>
        </p:nvSpPr>
        <p:spPr>
          <a:xfrm flipH="1">
            <a:off x="5138073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0"/>
          <p:cNvSpPr/>
          <p:nvPr/>
        </p:nvSpPr>
        <p:spPr>
          <a:xfrm flipH="1">
            <a:off x="47" y="3740675"/>
            <a:ext cx="2300453" cy="1402807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" name="Google Shape;1202;p20"/>
          <p:cNvGrpSpPr/>
          <p:nvPr/>
        </p:nvGrpSpPr>
        <p:grpSpPr>
          <a:xfrm flipH="1">
            <a:off x="7365494" y="4771473"/>
            <a:ext cx="207652" cy="244604"/>
            <a:chOff x="4442100" y="4554900"/>
            <a:chExt cx="70400" cy="82925"/>
          </a:xfrm>
        </p:grpSpPr>
        <p:sp>
          <p:nvSpPr>
            <p:cNvPr id="1203" name="Google Shape;1203;p20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" name="Google Shape;1206;p20"/>
          <p:cNvSpPr/>
          <p:nvPr/>
        </p:nvSpPr>
        <p:spPr>
          <a:xfrm flipH="1">
            <a:off x="201784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" name="Google Shape;1207;p20"/>
          <p:cNvGrpSpPr/>
          <p:nvPr/>
        </p:nvGrpSpPr>
        <p:grpSpPr>
          <a:xfrm flipH="1">
            <a:off x="387563" y="3988150"/>
            <a:ext cx="222272" cy="201794"/>
            <a:chOff x="6114025" y="1773875"/>
            <a:chExt cx="124550" cy="113075"/>
          </a:xfrm>
        </p:grpSpPr>
        <p:sp>
          <p:nvSpPr>
            <p:cNvPr id="1208" name="Google Shape;1208;p20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20"/>
          <p:cNvGrpSpPr/>
          <p:nvPr/>
        </p:nvGrpSpPr>
        <p:grpSpPr>
          <a:xfrm flipH="1">
            <a:off x="7031842" y="543626"/>
            <a:ext cx="213617" cy="182877"/>
            <a:chOff x="5104850" y="782400"/>
            <a:chExt cx="119700" cy="102475"/>
          </a:xfrm>
        </p:grpSpPr>
        <p:sp>
          <p:nvSpPr>
            <p:cNvPr id="1212" name="Google Shape;1212;p20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4" name="Google Shape;1214;p20"/>
          <p:cNvSpPr/>
          <p:nvPr/>
        </p:nvSpPr>
        <p:spPr>
          <a:xfrm flipH="1">
            <a:off x="3831934" y="3393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5" name="Google Shape;1215;p20"/>
          <p:cNvGrpSpPr/>
          <p:nvPr/>
        </p:nvGrpSpPr>
        <p:grpSpPr>
          <a:xfrm flipH="1">
            <a:off x="3366878" y="973310"/>
            <a:ext cx="172676" cy="201431"/>
            <a:chOff x="4697384" y="716972"/>
            <a:chExt cx="429114" cy="500575"/>
          </a:xfrm>
        </p:grpSpPr>
        <p:sp>
          <p:nvSpPr>
            <p:cNvPr id="1216" name="Google Shape;1216;p20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20"/>
          <p:cNvGrpSpPr/>
          <p:nvPr/>
        </p:nvGrpSpPr>
        <p:grpSpPr>
          <a:xfrm flipH="1">
            <a:off x="8453438" y="363538"/>
            <a:ext cx="222272" cy="201794"/>
            <a:chOff x="6114025" y="1773875"/>
            <a:chExt cx="124550" cy="113075"/>
          </a:xfrm>
        </p:grpSpPr>
        <p:sp>
          <p:nvSpPr>
            <p:cNvPr id="1220" name="Google Shape;1220;p20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3" name="Google Shape;1223;p20"/>
          <p:cNvSpPr/>
          <p:nvPr/>
        </p:nvSpPr>
        <p:spPr>
          <a:xfrm rot="607872" flipH="1">
            <a:off x="384507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0"/>
          <p:cNvSpPr/>
          <p:nvPr/>
        </p:nvSpPr>
        <p:spPr>
          <a:xfrm rot="607872" flipH="1">
            <a:off x="336132" y="2975447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0"/>
          <p:cNvSpPr/>
          <p:nvPr/>
        </p:nvSpPr>
        <p:spPr>
          <a:xfrm rot="607872" flipH="1">
            <a:off x="1021432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0"/>
          <p:cNvSpPr/>
          <p:nvPr/>
        </p:nvSpPr>
        <p:spPr>
          <a:xfrm flipH="1">
            <a:off x="4315634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7" name="Google Shape;1227;p20"/>
          <p:cNvGrpSpPr/>
          <p:nvPr/>
        </p:nvGrpSpPr>
        <p:grpSpPr>
          <a:xfrm rot="607872" flipH="1">
            <a:off x="7395452" y="2903121"/>
            <a:ext cx="1395260" cy="1585538"/>
            <a:chOff x="3143591" y="503813"/>
            <a:chExt cx="780134" cy="886525"/>
          </a:xfrm>
        </p:grpSpPr>
        <p:sp>
          <p:nvSpPr>
            <p:cNvPr id="1228" name="Google Shape;1228;p20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20"/>
          <p:cNvGrpSpPr/>
          <p:nvPr/>
        </p:nvGrpSpPr>
        <p:grpSpPr>
          <a:xfrm rot="-6576024" flipH="1">
            <a:off x="392430" y="163413"/>
            <a:ext cx="253846" cy="217336"/>
            <a:chOff x="5104850" y="782400"/>
            <a:chExt cx="119700" cy="102475"/>
          </a:xfrm>
        </p:grpSpPr>
        <p:sp>
          <p:nvSpPr>
            <p:cNvPr id="1232" name="Google Shape;1232;p20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20"/>
          <p:cNvSpPr txBox="1">
            <a:spLocks noGrp="1"/>
          </p:cNvSpPr>
          <p:nvPr>
            <p:ph type="title" hasCustomPrompt="1"/>
          </p:nvPr>
        </p:nvSpPr>
        <p:spPr>
          <a:xfrm>
            <a:off x="1469850" y="1551575"/>
            <a:ext cx="21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35" name="Google Shape;1235;p20"/>
          <p:cNvSpPr txBox="1">
            <a:spLocks noGrp="1"/>
          </p:cNvSpPr>
          <p:nvPr>
            <p:ph type="subTitle" idx="1"/>
          </p:nvPr>
        </p:nvSpPr>
        <p:spPr>
          <a:xfrm>
            <a:off x="1213750" y="2289700"/>
            <a:ext cx="26382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20"/>
          <p:cNvSpPr txBox="1">
            <a:spLocks noGrp="1"/>
          </p:cNvSpPr>
          <p:nvPr>
            <p:ph type="title" idx="2" hasCustomPrompt="1"/>
          </p:nvPr>
        </p:nvSpPr>
        <p:spPr>
          <a:xfrm>
            <a:off x="5509025" y="1551575"/>
            <a:ext cx="21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37" name="Google Shape;1237;p20"/>
          <p:cNvSpPr txBox="1">
            <a:spLocks noGrp="1"/>
          </p:cNvSpPr>
          <p:nvPr>
            <p:ph type="subTitle" idx="3"/>
          </p:nvPr>
        </p:nvSpPr>
        <p:spPr>
          <a:xfrm>
            <a:off x="5253050" y="2289700"/>
            <a:ext cx="26382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20"/>
          <p:cNvSpPr txBox="1">
            <a:spLocks noGrp="1"/>
          </p:cNvSpPr>
          <p:nvPr>
            <p:ph type="title" idx="4" hasCustomPrompt="1"/>
          </p:nvPr>
        </p:nvSpPr>
        <p:spPr>
          <a:xfrm>
            <a:off x="1469850" y="3288850"/>
            <a:ext cx="21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39" name="Google Shape;1239;p20"/>
          <p:cNvSpPr txBox="1">
            <a:spLocks noGrp="1"/>
          </p:cNvSpPr>
          <p:nvPr>
            <p:ph type="subTitle" idx="5"/>
          </p:nvPr>
        </p:nvSpPr>
        <p:spPr>
          <a:xfrm>
            <a:off x="1265100" y="4046600"/>
            <a:ext cx="2535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0" name="Google Shape;1240;p20"/>
          <p:cNvSpPr txBox="1">
            <a:spLocks noGrp="1"/>
          </p:cNvSpPr>
          <p:nvPr>
            <p:ph type="title" idx="6" hasCustomPrompt="1"/>
          </p:nvPr>
        </p:nvSpPr>
        <p:spPr>
          <a:xfrm>
            <a:off x="5509026" y="3288850"/>
            <a:ext cx="21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41" name="Google Shape;1241;p20"/>
          <p:cNvSpPr txBox="1">
            <a:spLocks noGrp="1"/>
          </p:cNvSpPr>
          <p:nvPr>
            <p:ph type="subTitle" idx="7"/>
          </p:nvPr>
        </p:nvSpPr>
        <p:spPr>
          <a:xfrm>
            <a:off x="5304275" y="4046600"/>
            <a:ext cx="2535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20"/>
          <p:cNvSpPr txBox="1">
            <a:spLocks noGrp="1"/>
          </p:cNvSpPr>
          <p:nvPr>
            <p:ph type="title" idx="8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21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245" name="Google Shape;1245;p21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1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1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1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1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1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1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1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1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1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1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1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1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1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1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1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1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1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1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1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1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1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1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1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1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1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1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1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1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1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1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6" name="Google Shape;1276;p21"/>
          <p:cNvSpPr/>
          <p:nvPr/>
        </p:nvSpPr>
        <p:spPr>
          <a:xfrm rot="10800000">
            <a:off x="56" y="43"/>
            <a:ext cx="3134266" cy="1835235"/>
          </a:xfrm>
          <a:custGeom>
            <a:avLst/>
            <a:gdLst/>
            <a:ahLst/>
            <a:cxnLst/>
            <a:rect l="l" t="t" r="r" b="b"/>
            <a:pathLst>
              <a:path w="48716" h="19402" extrusionOk="0">
                <a:moveTo>
                  <a:pt x="48716" y="0"/>
                </a:moveTo>
                <a:cubicBezTo>
                  <a:pt x="44289" y="3195"/>
                  <a:pt x="39621" y="6191"/>
                  <a:pt x="34287" y="7161"/>
                </a:cubicBezTo>
                <a:cubicBezTo>
                  <a:pt x="32090" y="7558"/>
                  <a:pt x="29858" y="7595"/>
                  <a:pt x="27621" y="7595"/>
                </a:cubicBezTo>
                <a:cubicBezTo>
                  <a:pt x="27117" y="7595"/>
                  <a:pt x="26613" y="7593"/>
                  <a:pt x="26109" y="7593"/>
                </a:cubicBezTo>
                <a:cubicBezTo>
                  <a:pt x="25152" y="7593"/>
                  <a:pt x="24196" y="7600"/>
                  <a:pt x="23243" y="7638"/>
                </a:cubicBezTo>
                <a:cubicBezTo>
                  <a:pt x="15993" y="7929"/>
                  <a:pt x="8624" y="10230"/>
                  <a:pt x="3302" y="15162"/>
                </a:cubicBezTo>
                <a:cubicBezTo>
                  <a:pt x="1979" y="16384"/>
                  <a:pt x="783" y="17779"/>
                  <a:pt x="0" y="19402"/>
                </a:cubicBezTo>
                <a:lnTo>
                  <a:pt x="48716" y="19305"/>
                </a:lnTo>
                <a:lnTo>
                  <a:pt x="48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1"/>
          <p:cNvSpPr/>
          <p:nvPr/>
        </p:nvSpPr>
        <p:spPr>
          <a:xfrm>
            <a:off x="6190637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1"/>
          <p:cNvSpPr/>
          <p:nvPr/>
        </p:nvSpPr>
        <p:spPr>
          <a:xfrm flipH="1">
            <a:off x="211075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21"/>
          <p:cNvGrpSpPr/>
          <p:nvPr/>
        </p:nvGrpSpPr>
        <p:grpSpPr>
          <a:xfrm flipH="1">
            <a:off x="8559319" y="363498"/>
            <a:ext cx="289903" cy="263159"/>
            <a:chOff x="6114025" y="1773875"/>
            <a:chExt cx="124550" cy="113075"/>
          </a:xfrm>
        </p:grpSpPr>
        <p:sp>
          <p:nvSpPr>
            <p:cNvPr id="1280" name="Google Shape;1280;p21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21"/>
          <p:cNvSpPr/>
          <p:nvPr/>
        </p:nvSpPr>
        <p:spPr>
          <a:xfrm rot="607916" flipH="1">
            <a:off x="8669543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" name="Google Shape;1284;p21"/>
          <p:cNvGrpSpPr/>
          <p:nvPr/>
        </p:nvGrpSpPr>
        <p:grpSpPr>
          <a:xfrm flipH="1">
            <a:off x="1221491" y="4685172"/>
            <a:ext cx="172676" cy="201431"/>
            <a:chOff x="4697384" y="716972"/>
            <a:chExt cx="429114" cy="500575"/>
          </a:xfrm>
        </p:grpSpPr>
        <p:sp>
          <p:nvSpPr>
            <p:cNvPr id="1285" name="Google Shape;1285;p21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21"/>
          <p:cNvGrpSpPr/>
          <p:nvPr/>
        </p:nvGrpSpPr>
        <p:grpSpPr>
          <a:xfrm rot="-6576024" flipH="1">
            <a:off x="498443" y="163413"/>
            <a:ext cx="253846" cy="217336"/>
            <a:chOff x="5104850" y="782400"/>
            <a:chExt cx="119700" cy="102475"/>
          </a:xfrm>
        </p:grpSpPr>
        <p:sp>
          <p:nvSpPr>
            <p:cNvPr id="1289" name="Google Shape;1289;p21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1" name="Google Shape;1291;p21"/>
          <p:cNvSpPr/>
          <p:nvPr/>
        </p:nvSpPr>
        <p:spPr>
          <a:xfrm flipH="1">
            <a:off x="8883297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1"/>
          <p:cNvSpPr/>
          <p:nvPr/>
        </p:nvSpPr>
        <p:spPr>
          <a:xfrm>
            <a:off x="7261700" y="14839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1"/>
          <p:cNvSpPr/>
          <p:nvPr/>
        </p:nvSpPr>
        <p:spPr>
          <a:xfrm rot="-607872">
            <a:off x="7982684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1"/>
          <p:cNvSpPr/>
          <p:nvPr/>
        </p:nvSpPr>
        <p:spPr>
          <a:xfrm>
            <a:off x="4668375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5" name="Google Shape;1295;p21"/>
          <p:cNvGrpSpPr/>
          <p:nvPr/>
        </p:nvGrpSpPr>
        <p:grpSpPr>
          <a:xfrm rot="-607872">
            <a:off x="342688" y="2086399"/>
            <a:ext cx="1003744" cy="1585538"/>
            <a:chOff x="3362500" y="503813"/>
            <a:chExt cx="561225" cy="886525"/>
          </a:xfrm>
        </p:grpSpPr>
        <p:sp>
          <p:nvSpPr>
            <p:cNvPr id="1296" name="Google Shape;1296;p21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" name="Google Shape;1298;p21"/>
          <p:cNvSpPr txBox="1">
            <a:spLocks noGrp="1"/>
          </p:cNvSpPr>
          <p:nvPr>
            <p:ph type="title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25"/>
          <p:cNvGrpSpPr/>
          <p:nvPr/>
        </p:nvGrpSpPr>
        <p:grpSpPr>
          <a:xfrm flipH="1"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489" name="Google Shape;1489;p25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5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5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5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5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5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5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5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5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5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5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25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25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25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25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25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25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25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25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25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25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25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25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25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25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25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25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25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25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25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25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0" name="Google Shape;1520;p25"/>
          <p:cNvSpPr/>
          <p:nvPr/>
        </p:nvSpPr>
        <p:spPr>
          <a:xfrm flipH="1">
            <a:off x="5140499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5"/>
          <p:cNvSpPr/>
          <p:nvPr/>
        </p:nvSpPr>
        <p:spPr>
          <a:xfrm flipH="1">
            <a:off x="2426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2" name="Google Shape;1522;p25"/>
          <p:cNvGrpSpPr/>
          <p:nvPr/>
        </p:nvGrpSpPr>
        <p:grpSpPr>
          <a:xfrm flipH="1">
            <a:off x="219951" y="116063"/>
            <a:ext cx="8717501" cy="4900014"/>
            <a:chOff x="219951" y="116063"/>
            <a:chExt cx="8717501" cy="4900014"/>
          </a:xfrm>
        </p:grpSpPr>
        <p:grpSp>
          <p:nvGrpSpPr>
            <p:cNvPr id="1523" name="Google Shape;1523;p25"/>
            <p:cNvGrpSpPr/>
            <p:nvPr/>
          </p:nvGrpSpPr>
          <p:grpSpPr>
            <a:xfrm>
              <a:off x="1566091" y="4771473"/>
              <a:ext cx="207652" cy="244604"/>
              <a:chOff x="4442100" y="4554900"/>
              <a:chExt cx="70400" cy="82925"/>
            </a:xfrm>
          </p:grpSpPr>
          <p:sp>
            <p:nvSpPr>
              <p:cNvPr id="1524" name="Google Shape;1524;p25"/>
              <p:cNvSpPr/>
              <p:nvPr/>
            </p:nvSpPr>
            <p:spPr>
              <a:xfrm>
                <a:off x="4442100" y="4572100"/>
                <a:ext cx="6380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946" extrusionOk="0">
                    <a:moveTo>
                      <a:pt x="170" y="0"/>
                    </a:moveTo>
                    <a:cubicBezTo>
                      <a:pt x="125" y="0"/>
                      <a:pt x="80" y="22"/>
                      <a:pt x="49" y="63"/>
                    </a:cubicBezTo>
                    <a:cubicBezTo>
                      <a:pt x="0" y="129"/>
                      <a:pt x="14" y="223"/>
                      <a:pt x="80" y="274"/>
                    </a:cubicBezTo>
                    <a:lnTo>
                      <a:pt x="2288" y="1914"/>
                    </a:lnTo>
                    <a:cubicBezTo>
                      <a:pt x="2316" y="1935"/>
                      <a:pt x="2348" y="1946"/>
                      <a:pt x="2378" y="1946"/>
                    </a:cubicBezTo>
                    <a:cubicBezTo>
                      <a:pt x="2423" y="1946"/>
                      <a:pt x="2472" y="1925"/>
                      <a:pt x="2500" y="1883"/>
                    </a:cubicBezTo>
                    <a:cubicBezTo>
                      <a:pt x="2551" y="1818"/>
                      <a:pt x="2538" y="1720"/>
                      <a:pt x="2468" y="1672"/>
                    </a:cubicBezTo>
                    <a:lnTo>
                      <a:pt x="260" y="32"/>
                    </a:lnTo>
                    <a:cubicBezTo>
                      <a:pt x="233" y="11"/>
                      <a:pt x="202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5"/>
              <p:cNvSpPr/>
              <p:nvPr/>
            </p:nvSpPr>
            <p:spPr>
              <a:xfrm>
                <a:off x="4443575" y="4565525"/>
                <a:ext cx="689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181" extrusionOk="0">
                    <a:moveTo>
                      <a:pt x="2585" y="0"/>
                    </a:moveTo>
                    <a:cubicBezTo>
                      <a:pt x="2551" y="0"/>
                      <a:pt x="2517" y="12"/>
                      <a:pt x="2489" y="35"/>
                    </a:cubicBezTo>
                    <a:cubicBezTo>
                      <a:pt x="1713" y="687"/>
                      <a:pt x="905" y="1314"/>
                      <a:pt x="84" y="1903"/>
                    </a:cubicBezTo>
                    <a:cubicBezTo>
                      <a:pt x="14" y="1952"/>
                      <a:pt x="0" y="2049"/>
                      <a:pt x="49" y="2115"/>
                    </a:cubicBezTo>
                    <a:cubicBezTo>
                      <a:pt x="76" y="2156"/>
                      <a:pt x="125" y="2180"/>
                      <a:pt x="170" y="2180"/>
                    </a:cubicBezTo>
                    <a:cubicBezTo>
                      <a:pt x="201" y="2180"/>
                      <a:pt x="233" y="2170"/>
                      <a:pt x="260" y="2150"/>
                    </a:cubicBezTo>
                    <a:cubicBezTo>
                      <a:pt x="1085" y="1556"/>
                      <a:pt x="1903" y="922"/>
                      <a:pt x="2684" y="267"/>
                    </a:cubicBezTo>
                    <a:cubicBezTo>
                      <a:pt x="2746" y="215"/>
                      <a:pt x="2756" y="118"/>
                      <a:pt x="2700" y="55"/>
                    </a:cubicBezTo>
                    <a:cubicBezTo>
                      <a:pt x="2672" y="19"/>
                      <a:pt x="2628" y="0"/>
                      <a:pt x="2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5"/>
              <p:cNvSpPr/>
              <p:nvPr/>
            </p:nvSpPr>
            <p:spPr>
              <a:xfrm>
                <a:off x="4466700" y="4554900"/>
                <a:ext cx="1832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3317" extrusionOk="0">
                    <a:moveTo>
                      <a:pt x="168" y="1"/>
                    </a:moveTo>
                    <a:cubicBezTo>
                      <a:pt x="156" y="1"/>
                      <a:pt x="144" y="2"/>
                      <a:pt x="132" y="5"/>
                    </a:cubicBezTo>
                    <a:cubicBezTo>
                      <a:pt x="49" y="23"/>
                      <a:pt x="1" y="106"/>
                      <a:pt x="18" y="189"/>
                    </a:cubicBezTo>
                    <a:cubicBezTo>
                      <a:pt x="236" y="1094"/>
                      <a:pt x="330" y="2023"/>
                      <a:pt x="303" y="2952"/>
                    </a:cubicBezTo>
                    <a:cubicBezTo>
                      <a:pt x="274" y="3036"/>
                      <a:pt x="271" y="3125"/>
                      <a:pt x="299" y="3209"/>
                    </a:cubicBezTo>
                    <a:cubicBezTo>
                      <a:pt x="319" y="3275"/>
                      <a:pt x="378" y="3317"/>
                      <a:pt x="444" y="3317"/>
                    </a:cubicBezTo>
                    <a:lnTo>
                      <a:pt x="462" y="3317"/>
                    </a:lnTo>
                    <a:cubicBezTo>
                      <a:pt x="535" y="3306"/>
                      <a:pt x="590" y="3247"/>
                      <a:pt x="594" y="3174"/>
                    </a:cubicBezTo>
                    <a:cubicBezTo>
                      <a:pt x="597" y="3122"/>
                      <a:pt x="601" y="3067"/>
                      <a:pt x="601" y="3015"/>
                    </a:cubicBezTo>
                    <a:cubicBezTo>
                      <a:pt x="611" y="2997"/>
                      <a:pt x="625" y="2984"/>
                      <a:pt x="642" y="2970"/>
                    </a:cubicBezTo>
                    <a:cubicBezTo>
                      <a:pt x="711" y="2925"/>
                      <a:pt x="732" y="2831"/>
                      <a:pt x="687" y="2762"/>
                    </a:cubicBezTo>
                    <a:cubicBezTo>
                      <a:pt x="666" y="2730"/>
                      <a:pt x="639" y="2709"/>
                      <a:pt x="607" y="2699"/>
                    </a:cubicBezTo>
                    <a:cubicBezTo>
                      <a:pt x="615" y="1832"/>
                      <a:pt x="517" y="962"/>
                      <a:pt x="313" y="117"/>
                    </a:cubicBezTo>
                    <a:cubicBezTo>
                      <a:pt x="298" y="49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7" name="Google Shape;1527;p25"/>
            <p:cNvSpPr/>
            <p:nvPr/>
          </p:nvSpPr>
          <p:spPr>
            <a:xfrm>
              <a:off x="8764778" y="1724302"/>
              <a:ext cx="172674" cy="171188"/>
            </a:xfrm>
            <a:custGeom>
              <a:avLst/>
              <a:gdLst/>
              <a:ahLst/>
              <a:cxnLst/>
              <a:rect l="l" t="t" r="r" b="b"/>
              <a:pathLst>
                <a:path w="2993" h="2967" extrusionOk="0">
                  <a:moveTo>
                    <a:pt x="1297" y="328"/>
                  </a:moveTo>
                  <a:cubicBezTo>
                    <a:pt x="1748" y="619"/>
                    <a:pt x="2188" y="938"/>
                    <a:pt x="2604" y="1278"/>
                  </a:cubicBezTo>
                  <a:cubicBezTo>
                    <a:pt x="2684" y="1344"/>
                    <a:pt x="2687" y="1365"/>
                    <a:pt x="2687" y="1368"/>
                  </a:cubicBezTo>
                  <a:cubicBezTo>
                    <a:pt x="2687" y="1386"/>
                    <a:pt x="2646" y="1434"/>
                    <a:pt x="2632" y="1448"/>
                  </a:cubicBezTo>
                  <a:lnTo>
                    <a:pt x="1668" y="2595"/>
                  </a:lnTo>
                  <a:cubicBezTo>
                    <a:pt x="1245" y="2197"/>
                    <a:pt x="760" y="1770"/>
                    <a:pt x="375" y="1451"/>
                  </a:cubicBezTo>
                  <a:lnTo>
                    <a:pt x="1131" y="595"/>
                  </a:lnTo>
                  <a:cubicBezTo>
                    <a:pt x="1186" y="533"/>
                    <a:pt x="1218" y="470"/>
                    <a:pt x="1245" y="415"/>
                  </a:cubicBezTo>
                  <a:cubicBezTo>
                    <a:pt x="1260" y="384"/>
                    <a:pt x="1273" y="359"/>
                    <a:pt x="1297" y="328"/>
                  </a:cubicBezTo>
                  <a:close/>
                  <a:moveTo>
                    <a:pt x="1275" y="0"/>
                  </a:moveTo>
                  <a:cubicBezTo>
                    <a:pt x="1267" y="0"/>
                    <a:pt x="1258" y="1"/>
                    <a:pt x="1249" y="2"/>
                  </a:cubicBezTo>
                  <a:cubicBezTo>
                    <a:pt x="1159" y="16"/>
                    <a:pt x="1106" y="78"/>
                    <a:pt x="1082" y="109"/>
                  </a:cubicBezTo>
                  <a:cubicBezTo>
                    <a:pt x="1027" y="172"/>
                    <a:pt x="999" y="231"/>
                    <a:pt x="975" y="283"/>
                  </a:cubicBezTo>
                  <a:cubicBezTo>
                    <a:pt x="951" y="325"/>
                    <a:pt x="933" y="363"/>
                    <a:pt x="902" y="394"/>
                  </a:cubicBezTo>
                  <a:lnTo>
                    <a:pt x="42" y="1368"/>
                  </a:lnTo>
                  <a:cubicBezTo>
                    <a:pt x="15" y="1399"/>
                    <a:pt x="1" y="1440"/>
                    <a:pt x="4" y="1482"/>
                  </a:cubicBezTo>
                  <a:cubicBezTo>
                    <a:pt x="7" y="1524"/>
                    <a:pt x="28" y="1562"/>
                    <a:pt x="63" y="1586"/>
                  </a:cubicBezTo>
                  <a:cubicBezTo>
                    <a:pt x="493" y="1936"/>
                    <a:pt x="1089" y="2460"/>
                    <a:pt x="1578" y="2925"/>
                  </a:cubicBezTo>
                  <a:cubicBezTo>
                    <a:pt x="1606" y="2952"/>
                    <a:pt x="1644" y="2966"/>
                    <a:pt x="1682" y="2966"/>
                  </a:cubicBezTo>
                  <a:lnTo>
                    <a:pt x="1689" y="2966"/>
                  </a:lnTo>
                  <a:cubicBezTo>
                    <a:pt x="1730" y="2963"/>
                    <a:pt x="1772" y="2946"/>
                    <a:pt x="1796" y="2914"/>
                  </a:cubicBezTo>
                  <a:lnTo>
                    <a:pt x="2865" y="1642"/>
                  </a:lnTo>
                  <a:cubicBezTo>
                    <a:pt x="2913" y="1590"/>
                    <a:pt x="2989" y="1496"/>
                    <a:pt x="2989" y="1375"/>
                  </a:cubicBezTo>
                  <a:cubicBezTo>
                    <a:pt x="2993" y="1205"/>
                    <a:pt x="2857" y="1094"/>
                    <a:pt x="2795" y="1042"/>
                  </a:cubicBezTo>
                  <a:cubicBezTo>
                    <a:pt x="2362" y="688"/>
                    <a:pt x="1904" y="359"/>
                    <a:pt x="1433" y="54"/>
                  </a:cubicBezTo>
                  <a:cubicBezTo>
                    <a:pt x="1404" y="36"/>
                    <a:pt x="1349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8" name="Google Shape;1528;p25"/>
            <p:cNvGrpSpPr/>
            <p:nvPr/>
          </p:nvGrpSpPr>
          <p:grpSpPr>
            <a:xfrm>
              <a:off x="8529401" y="3988150"/>
              <a:ext cx="222272" cy="201794"/>
              <a:chOff x="6114025" y="1773875"/>
              <a:chExt cx="124550" cy="113075"/>
            </a:xfrm>
          </p:grpSpPr>
          <p:sp>
            <p:nvSpPr>
              <p:cNvPr id="1529" name="Google Shape;1529;p25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5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5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5"/>
            <p:cNvGrpSpPr/>
            <p:nvPr/>
          </p:nvGrpSpPr>
          <p:grpSpPr>
            <a:xfrm>
              <a:off x="578990" y="638626"/>
              <a:ext cx="213617" cy="182877"/>
              <a:chOff x="5104850" y="782400"/>
              <a:chExt cx="119700" cy="102475"/>
            </a:xfrm>
          </p:grpSpPr>
          <p:sp>
            <p:nvSpPr>
              <p:cNvPr id="1533" name="Google Shape;1533;p25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5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5" name="Google Shape;1535;p25"/>
            <p:cNvSpPr/>
            <p:nvPr/>
          </p:nvSpPr>
          <p:spPr>
            <a:xfrm>
              <a:off x="3745625" y="165067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6" name="Google Shape;1536;p25"/>
            <p:cNvGrpSpPr/>
            <p:nvPr/>
          </p:nvGrpSpPr>
          <p:grpSpPr>
            <a:xfrm>
              <a:off x="6041707" y="726510"/>
              <a:ext cx="172676" cy="201431"/>
              <a:chOff x="4697384" y="716972"/>
              <a:chExt cx="429114" cy="500575"/>
            </a:xfrm>
          </p:grpSpPr>
          <p:sp>
            <p:nvSpPr>
              <p:cNvPr id="1537" name="Google Shape;1537;p25"/>
              <p:cNvSpPr/>
              <p:nvPr/>
            </p:nvSpPr>
            <p:spPr>
              <a:xfrm>
                <a:off x="4697384" y="833749"/>
                <a:ext cx="429114" cy="35259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3" extrusionOk="0">
                    <a:moveTo>
                      <a:pt x="169" y="1"/>
                    </a:moveTo>
                    <a:cubicBezTo>
                      <a:pt x="125" y="1"/>
                      <a:pt x="82" y="19"/>
                      <a:pt x="53" y="56"/>
                    </a:cubicBezTo>
                    <a:cubicBezTo>
                      <a:pt x="1" y="122"/>
                      <a:pt x="11" y="219"/>
                      <a:pt x="77" y="271"/>
                    </a:cubicBezTo>
                    <a:lnTo>
                      <a:pt x="2199" y="1990"/>
                    </a:lnTo>
                    <a:cubicBezTo>
                      <a:pt x="2226" y="2011"/>
                      <a:pt x="2258" y="2022"/>
                      <a:pt x="2292" y="2022"/>
                    </a:cubicBezTo>
                    <a:cubicBezTo>
                      <a:pt x="2337" y="2022"/>
                      <a:pt x="2378" y="2005"/>
                      <a:pt x="2410" y="1966"/>
                    </a:cubicBezTo>
                    <a:cubicBezTo>
                      <a:pt x="2462" y="1904"/>
                      <a:pt x="2452" y="1807"/>
                      <a:pt x="2389" y="1755"/>
                    </a:cubicBezTo>
                    <a:lnTo>
                      <a:pt x="268" y="35"/>
                    </a:lnTo>
                    <a:cubicBezTo>
                      <a:pt x="239" y="12"/>
                      <a:pt x="20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5"/>
              <p:cNvSpPr/>
              <p:nvPr/>
            </p:nvSpPr>
            <p:spPr>
              <a:xfrm>
                <a:off x="4777211" y="797147"/>
                <a:ext cx="337784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049" extrusionOk="0">
                    <a:moveTo>
                      <a:pt x="1764" y="1"/>
                    </a:moveTo>
                    <a:cubicBezTo>
                      <a:pt x="1720" y="1"/>
                      <a:pt x="1677" y="20"/>
                      <a:pt x="1647" y="58"/>
                    </a:cubicBezTo>
                    <a:cubicBezTo>
                      <a:pt x="1165" y="672"/>
                      <a:pt x="635" y="1250"/>
                      <a:pt x="66" y="1784"/>
                    </a:cubicBezTo>
                    <a:cubicBezTo>
                      <a:pt x="3" y="1844"/>
                      <a:pt x="0" y="1937"/>
                      <a:pt x="59" y="1999"/>
                    </a:cubicBezTo>
                    <a:cubicBezTo>
                      <a:pt x="87" y="2031"/>
                      <a:pt x="128" y="2048"/>
                      <a:pt x="170" y="2048"/>
                    </a:cubicBezTo>
                    <a:cubicBezTo>
                      <a:pt x="205" y="2048"/>
                      <a:pt x="243" y="2034"/>
                      <a:pt x="274" y="2007"/>
                    </a:cubicBezTo>
                    <a:cubicBezTo>
                      <a:pt x="853" y="1462"/>
                      <a:pt x="1394" y="869"/>
                      <a:pt x="1886" y="245"/>
                    </a:cubicBezTo>
                    <a:cubicBezTo>
                      <a:pt x="1938" y="179"/>
                      <a:pt x="1925" y="85"/>
                      <a:pt x="1858" y="34"/>
                    </a:cubicBezTo>
                    <a:cubicBezTo>
                      <a:pt x="1830" y="11"/>
                      <a:pt x="17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5"/>
              <p:cNvSpPr/>
              <p:nvPr/>
            </p:nvSpPr>
            <p:spPr>
              <a:xfrm>
                <a:off x="4872028" y="716972"/>
                <a:ext cx="104054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72" extrusionOk="0">
                    <a:moveTo>
                      <a:pt x="156" y="1"/>
                    </a:moveTo>
                    <a:cubicBezTo>
                      <a:pt x="151" y="1"/>
                      <a:pt x="147" y="1"/>
                      <a:pt x="143" y="1"/>
                    </a:cubicBezTo>
                    <a:cubicBezTo>
                      <a:pt x="59" y="12"/>
                      <a:pt x="0" y="84"/>
                      <a:pt x="8" y="168"/>
                    </a:cubicBezTo>
                    <a:lnTo>
                      <a:pt x="285" y="2737"/>
                    </a:lnTo>
                    <a:cubicBezTo>
                      <a:pt x="295" y="2817"/>
                      <a:pt x="361" y="2872"/>
                      <a:pt x="437" y="2872"/>
                    </a:cubicBezTo>
                    <a:lnTo>
                      <a:pt x="455" y="2872"/>
                    </a:lnTo>
                    <a:cubicBezTo>
                      <a:pt x="538" y="2862"/>
                      <a:pt x="597" y="2789"/>
                      <a:pt x="586" y="2705"/>
                    </a:cubicBezTo>
                    <a:lnTo>
                      <a:pt x="309" y="137"/>
                    </a:lnTo>
                    <a:cubicBezTo>
                      <a:pt x="303" y="58"/>
                      <a:pt x="236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0" name="Google Shape;1540;p25"/>
            <p:cNvGrpSpPr/>
            <p:nvPr/>
          </p:nvGrpSpPr>
          <p:grpSpPr>
            <a:xfrm>
              <a:off x="7069082" y="4685172"/>
              <a:ext cx="172676" cy="201431"/>
              <a:chOff x="4697384" y="716972"/>
              <a:chExt cx="429114" cy="500575"/>
            </a:xfrm>
          </p:grpSpPr>
          <p:sp>
            <p:nvSpPr>
              <p:cNvPr id="1541" name="Google Shape;1541;p25"/>
              <p:cNvSpPr/>
              <p:nvPr/>
            </p:nvSpPr>
            <p:spPr>
              <a:xfrm>
                <a:off x="4697384" y="833749"/>
                <a:ext cx="429114" cy="35259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3" extrusionOk="0">
                    <a:moveTo>
                      <a:pt x="169" y="1"/>
                    </a:moveTo>
                    <a:cubicBezTo>
                      <a:pt x="125" y="1"/>
                      <a:pt x="82" y="19"/>
                      <a:pt x="53" y="56"/>
                    </a:cubicBezTo>
                    <a:cubicBezTo>
                      <a:pt x="1" y="122"/>
                      <a:pt x="11" y="219"/>
                      <a:pt x="77" y="271"/>
                    </a:cubicBezTo>
                    <a:lnTo>
                      <a:pt x="2199" y="1990"/>
                    </a:lnTo>
                    <a:cubicBezTo>
                      <a:pt x="2226" y="2011"/>
                      <a:pt x="2258" y="2022"/>
                      <a:pt x="2292" y="2022"/>
                    </a:cubicBezTo>
                    <a:cubicBezTo>
                      <a:pt x="2337" y="2022"/>
                      <a:pt x="2378" y="2005"/>
                      <a:pt x="2410" y="1966"/>
                    </a:cubicBezTo>
                    <a:cubicBezTo>
                      <a:pt x="2462" y="1904"/>
                      <a:pt x="2452" y="1807"/>
                      <a:pt x="2389" y="1755"/>
                    </a:cubicBezTo>
                    <a:lnTo>
                      <a:pt x="268" y="35"/>
                    </a:lnTo>
                    <a:cubicBezTo>
                      <a:pt x="239" y="12"/>
                      <a:pt x="20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5"/>
              <p:cNvSpPr/>
              <p:nvPr/>
            </p:nvSpPr>
            <p:spPr>
              <a:xfrm>
                <a:off x="4777211" y="797147"/>
                <a:ext cx="337784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049" extrusionOk="0">
                    <a:moveTo>
                      <a:pt x="1764" y="1"/>
                    </a:moveTo>
                    <a:cubicBezTo>
                      <a:pt x="1720" y="1"/>
                      <a:pt x="1677" y="20"/>
                      <a:pt x="1647" y="58"/>
                    </a:cubicBezTo>
                    <a:cubicBezTo>
                      <a:pt x="1165" y="672"/>
                      <a:pt x="635" y="1250"/>
                      <a:pt x="66" y="1784"/>
                    </a:cubicBezTo>
                    <a:cubicBezTo>
                      <a:pt x="3" y="1844"/>
                      <a:pt x="0" y="1937"/>
                      <a:pt x="59" y="1999"/>
                    </a:cubicBezTo>
                    <a:cubicBezTo>
                      <a:pt x="87" y="2031"/>
                      <a:pt x="128" y="2048"/>
                      <a:pt x="170" y="2048"/>
                    </a:cubicBezTo>
                    <a:cubicBezTo>
                      <a:pt x="205" y="2048"/>
                      <a:pt x="243" y="2034"/>
                      <a:pt x="274" y="2007"/>
                    </a:cubicBezTo>
                    <a:cubicBezTo>
                      <a:pt x="853" y="1462"/>
                      <a:pt x="1394" y="869"/>
                      <a:pt x="1886" y="245"/>
                    </a:cubicBezTo>
                    <a:cubicBezTo>
                      <a:pt x="1938" y="179"/>
                      <a:pt x="1925" y="85"/>
                      <a:pt x="1858" y="34"/>
                    </a:cubicBezTo>
                    <a:cubicBezTo>
                      <a:pt x="1830" y="11"/>
                      <a:pt x="17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5"/>
              <p:cNvSpPr/>
              <p:nvPr/>
            </p:nvSpPr>
            <p:spPr>
              <a:xfrm>
                <a:off x="4872028" y="716972"/>
                <a:ext cx="104054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72" extrusionOk="0">
                    <a:moveTo>
                      <a:pt x="156" y="1"/>
                    </a:moveTo>
                    <a:cubicBezTo>
                      <a:pt x="151" y="1"/>
                      <a:pt x="147" y="1"/>
                      <a:pt x="143" y="1"/>
                    </a:cubicBezTo>
                    <a:cubicBezTo>
                      <a:pt x="59" y="12"/>
                      <a:pt x="0" y="84"/>
                      <a:pt x="8" y="168"/>
                    </a:cubicBezTo>
                    <a:lnTo>
                      <a:pt x="285" y="2737"/>
                    </a:lnTo>
                    <a:cubicBezTo>
                      <a:pt x="295" y="2817"/>
                      <a:pt x="361" y="2872"/>
                      <a:pt x="437" y="2872"/>
                    </a:cubicBezTo>
                    <a:lnTo>
                      <a:pt x="455" y="2872"/>
                    </a:lnTo>
                    <a:cubicBezTo>
                      <a:pt x="538" y="2862"/>
                      <a:pt x="597" y="2789"/>
                      <a:pt x="586" y="2705"/>
                    </a:cubicBezTo>
                    <a:lnTo>
                      <a:pt x="309" y="137"/>
                    </a:lnTo>
                    <a:cubicBezTo>
                      <a:pt x="303" y="58"/>
                      <a:pt x="236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25"/>
            <p:cNvGrpSpPr/>
            <p:nvPr/>
          </p:nvGrpSpPr>
          <p:grpSpPr>
            <a:xfrm>
              <a:off x="2000551" y="363538"/>
              <a:ext cx="222272" cy="201794"/>
              <a:chOff x="6114025" y="1773875"/>
              <a:chExt cx="124550" cy="113075"/>
            </a:xfrm>
          </p:grpSpPr>
          <p:sp>
            <p:nvSpPr>
              <p:cNvPr id="1545" name="Google Shape;1545;p25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5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5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8" name="Google Shape;1548;p25"/>
            <p:cNvSpPr/>
            <p:nvPr/>
          </p:nvSpPr>
          <p:spPr>
            <a:xfrm rot="-607872">
              <a:off x="8619609" y="43930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5"/>
            <p:cNvSpPr/>
            <p:nvPr/>
          </p:nvSpPr>
          <p:spPr>
            <a:xfrm rot="-607872">
              <a:off x="7982684" y="2264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5"/>
            <p:cNvSpPr/>
            <p:nvPr/>
          </p:nvSpPr>
          <p:spPr>
            <a:xfrm>
              <a:off x="4668375" y="4449542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1" name="Google Shape;1551;p25"/>
            <p:cNvGrpSpPr/>
            <p:nvPr/>
          </p:nvGrpSpPr>
          <p:grpSpPr>
            <a:xfrm rot="-607872">
              <a:off x="348524" y="2903121"/>
              <a:ext cx="1395260" cy="1585538"/>
              <a:chOff x="3143591" y="503813"/>
              <a:chExt cx="780134" cy="886525"/>
            </a:xfrm>
          </p:grpSpPr>
          <p:sp>
            <p:nvSpPr>
              <p:cNvPr id="1552" name="Google Shape;1552;p25"/>
              <p:cNvSpPr/>
              <p:nvPr/>
            </p:nvSpPr>
            <p:spPr>
              <a:xfrm>
                <a:off x="3848200" y="503813"/>
                <a:ext cx="755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2825" extrusionOk="0">
                    <a:moveTo>
                      <a:pt x="1412" y="1"/>
                    </a:moveTo>
                    <a:cubicBezTo>
                      <a:pt x="1265" y="1"/>
                      <a:pt x="1119" y="25"/>
                      <a:pt x="979" y="76"/>
                    </a:cubicBezTo>
                    <a:lnTo>
                      <a:pt x="636" y="69"/>
                    </a:lnTo>
                    <a:cubicBezTo>
                      <a:pt x="341" y="429"/>
                      <a:pt x="81" y="850"/>
                      <a:pt x="53" y="1314"/>
                    </a:cubicBezTo>
                    <a:cubicBezTo>
                      <a:pt x="0" y="2090"/>
                      <a:pt x="712" y="2824"/>
                      <a:pt x="1485" y="2824"/>
                    </a:cubicBezTo>
                    <a:cubicBezTo>
                      <a:pt x="1512" y="2824"/>
                      <a:pt x="1540" y="2823"/>
                      <a:pt x="1568" y="2821"/>
                    </a:cubicBezTo>
                    <a:cubicBezTo>
                      <a:pt x="2373" y="2763"/>
                      <a:pt x="3021" y="1900"/>
                      <a:pt x="2851" y="1109"/>
                    </a:cubicBezTo>
                    <a:cubicBezTo>
                      <a:pt x="2713" y="467"/>
                      <a:pt x="2060" y="1"/>
                      <a:pt x="14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5"/>
              <p:cNvSpPr/>
              <p:nvPr/>
            </p:nvSpPr>
            <p:spPr>
              <a:xfrm>
                <a:off x="3362500" y="1319763"/>
                <a:ext cx="7555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823" extrusionOk="0">
                    <a:moveTo>
                      <a:pt x="1412" y="0"/>
                    </a:moveTo>
                    <a:cubicBezTo>
                      <a:pt x="1266" y="0"/>
                      <a:pt x="1121" y="24"/>
                      <a:pt x="983" y="74"/>
                    </a:cubicBezTo>
                    <a:lnTo>
                      <a:pt x="636" y="67"/>
                    </a:lnTo>
                    <a:cubicBezTo>
                      <a:pt x="341" y="428"/>
                      <a:pt x="85" y="848"/>
                      <a:pt x="53" y="1312"/>
                    </a:cubicBezTo>
                    <a:cubicBezTo>
                      <a:pt x="0" y="2090"/>
                      <a:pt x="710" y="2823"/>
                      <a:pt x="1480" y="2823"/>
                    </a:cubicBezTo>
                    <a:cubicBezTo>
                      <a:pt x="1509" y="2823"/>
                      <a:pt x="1539" y="2822"/>
                      <a:pt x="1568" y="2820"/>
                    </a:cubicBezTo>
                    <a:cubicBezTo>
                      <a:pt x="2373" y="2761"/>
                      <a:pt x="3021" y="1898"/>
                      <a:pt x="2851" y="1111"/>
                    </a:cubicBezTo>
                    <a:cubicBezTo>
                      <a:pt x="2713" y="465"/>
                      <a:pt x="2058" y="0"/>
                      <a:pt x="1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5"/>
              <p:cNvSpPr/>
              <p:nvPr/>
            </p:nvSpPr>
            <p:spPr>
              <a:xfrm>
                <a:off x="3143591" y="519534"/>
                <a:ext cx="73105" cy="7046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782" extrusionOk="0">
                    <a:moveTo>
                      <a:pt x="928" y="333"/>
                    </a:moveTo>
                    <a:cubicBezTo>
                      <a:pt x="987" y="333"/>
                      <a:pt x="1049" y="344"/>
                      <a:pt x="1111" y="367"/>
                    </a:cubicBezTo>
                    <a:cubicBezTo>
                      <a:pt x="1266" y="430"/>
                      <a:pt x="1391" y="554"/>
                      <a:pt x="1429" y="697"/>
                    </a:cubicBezTo>
                    <a:cubicBezTo>
                      <a:pt x="1513" y="984"/>
                      <a:pt x="1304" y="1341"/>
                      <a:pt x="999" y="1445"/>
                    </a:cubicBezTo>
                    <a:cubicBezTo>
                      <a:pt x="937" y="1466"/>
                      <a:pt x="874" y="1477"/>
                      <a:pt x="814" y="1477"/>
                    </a:cubicBezTo>
                    <a:cubicBezTo>
                      <a:pt x="793" y="1477"/>
                      <a:pt x="773" y="1476"/>
                      <a:pt x="754" y="1473"/>
                    </a:cubicBezTo>
                    <a:cubicBezTo>
                      <a:pt x="514" y="1445"/>
                      <a:pt x="309" y="1199"/>
                      <a:pt x="306" y="935"/>
                    </a:cubicBezTo>
                    <a:cubicBezTo>
                      <a:pt x="306" y="742"/>
                      <a:pt x="407" y="540"/>
                      <a:pt x="566" y="398"/>
                    </a:cubicBezTo>
                    <a:cubicBezTo>
                      <a:pt x="589" y="410"/>
                      <a:pt x="614" y="416"/>
                      <a:pt x="638" y="416"/>
                    </a:cubicBezTo>
                    <a:cubicBezTo>
                      <a:pt x="666" y="416"/>
                      <a:pt x="693" y="408"/>
                      <a:pt x="719" y="391"/>
                    </a:cubicBezTo>
                    <a:cubicBezTo>
                      <a:pt x="779" y="352"/>
                      <a:pt x="851" y="333"/>
                      <a:pt x="928" y="333"/>
                    </a:cubicBezTo>
                    <a:close/>
                    <a:moveTo>
                      <a:pt x="660" y="0"/>
                    </a:moveTo>
                    <a:cubicBezTo>
                      <a:pt x="637" y="0"/>
                      <a:pt x="613" y="6"/>
                      <a:pt x="591" y="17"/>
                    </a:cubicBezTo>
                    <a:cubicBezTo>
                      <a:pt x="230" y="204"/>
                      <a:pt x="1" y="568"/>
                      <a:pt x="5" y="939"/>
                    </a:cubicBezTo>
                    <a:cubicBezTo>
                      <a:pt x="8" y="1355"/>
                      <a:pt x="330" y="1729"/>
                      <a:pt x="719" y="1775"/>
                    </a:cubicBezTo>
                    <a:cubicBezTo>
                      <a:pt x="750" y="1778"/>
                      <a:pt x="778" y="1782"/>
                      <a:pt x="809" y="1782"/>
                    </a:cubicBezTo>
                    <a:cubicBezTo>
                      <a:pt x="903" y="1782"/>
                      <a:pt x="999" y="1764"/>
                      <a:pt x="1096" y="1729"/>
                    </a:cubicBezTo>
                    <a:cubicBezTo>
                      <a:pt x="1561" y="1574"/>
                      <a:pt x="1849" y="1060"/>
                      <a:pt x="1721" y="613"/>
                    </a:cubicBezTo>
                    <a:cubicBezTo>
                      <a:pt x="1655" y="377"/>
                      <a:pt x="1468" y="180"/>
                      <a:pt x="1218" y="86"/>
                    </a:cubicBezTo>
                    <a:cubicBezTo>
                      <a:pt x="1123" y="49"/>
                      <a:pt x="1025" y="30"/>
                      <a:pt x="930" y="30"/>
                    </a:cubicBezTo>
                    <a:cubicBezTo>
                      <a:pt x="875" y="30"/>
                      <a:pt x="822" y="36"/>
                      <a:pt x="770" y="48"/>
                    </a:cubicBezTo>
                    <a:cubicBezTo>
                      <a:pt x="742" y="17"/>
                      <a:pt x="702" y="0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5" name="Google Shape;1555;p25"/>
            <p:cNvGrpSpPr/>
            <p:nvPr/>
          </p:nvGrpSpPr>
          <p:grpSpPr>
            <a:xfrm rot="6576024">
              <a:off x="8492960" y="163413"/>
              <a:ext cx="253846" cy="217336"/>
              <a:chOff x="5104850" y="782400"/>
              <a:chExt cx="119700" cy="102475"/>
            </a:xfrm>
          </p:grpSpPr>
          <p:sp>
            <p:nvSpPr>
              <p:cNvPr id="1556" name="Google Shape;1556;p25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5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87" name="Google Shape;87;p3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8" name="Google Shape;118;p3"/>
          <p:cNvSpPr/>
          <p:nvPr/>
        </p:nvSpPr>
        <p:spPr>
          <a:xfrm flipH="1">
            <a:off x="43" y="2807123"/>
            <a:ext cx="3418207" cy="2336392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5400000" flipH="1">
            <a:off x="7144780" y="127170"/>
            <a:ext cx="2126371" cy="1872206"/>
          </a:xfrm>
          <a:custGeom>
            <a:avLst/>
            <a:gdLst/>
            <a:ahLst/>
            <a:cxnLst/>
            <a:rect l="l" t="t" r="r" b="b"/>
            <a:pathLst>
              <a:path w="33364" h="29376" extrusionOk="0">
                <a:moveTo>
                  <a:pt x="434" y="0"/>
                </a:moveTo>
                <a:cubicBezTo>
                  <a:pt x="294" y="0"/>
                  <a:pt x="147" y="20"/>
                  <a:pt x="0" y="44"/>
                </a:cubicBezTo>
                <a:cubicBezTo>
                  <a:pt x="19" y="44"/>
                  <a:pt x="38" y="44"/>
                  <a:pt x="57" y="44"/>
                </a:cubicBezTo>
                <a:cubicBezTo>
                  <a:pt x="1681" y="44"/>
                  <a:pt x="3285" y="749"/>
                  <a:pt x="4752" y="1512"/>
                </a:cubicBezTo>
                <a:cubicBezTo>
                  <a:pt x="6898" y="2630"/>
                  <a:pt x="8961" y="4197"/>
                  <a:pt x="9958" y="6472"/>
                </a:cubicBezTo>
                <a:cubicBezTo>
                  <a:pt x="11006" y="8874"/>
                  <a:pt x="10827" y="11635"/>
                  <a:pt x="10366" y="14151"/>
                </a:cubicBezTo>
                <a:cubicBezTo>
                  <a:pt x="9736" y="17629"/>
                  <a:pt x="8407" y="21395"/>
                  <a:pt x="9345" y="24932"/>
                </a:cubicBezTo>
                <a:cubicBezTo>
                  <a:pt x="10154" y="27971"/>
                  <a:pt x="12728" y="29101"/>
                  <a:pt x="15473" y="29101"/>
                </a:cubicBezTo>
                <a:cubicBezTo>
                  <a:pt x="16425" y="29101"/>
                  <a:pt x="17399" y="28965"/>
                  <a:pt x="18326" y="28726"/>
                </a:cubicBezTo>
                <a:cubicBezTo>
                  <a:pt x="21247" y="27967"/>
                  <a:pt x="24214" y="26351"/>
                  <a:pt x="27224" y="26351"/>
                </a:cubicBezTo>
                <a:cubicBezTo>
                  <a:pt x="28334" y="26351"/>
                  <a:pt x="29449" y="26570"/>
                  <a:pt x="30570" y="27133"/>
                </a:cubicBezTo>
                <a:cubicBezTo>
                  <a:pt x="31647" y="27673"/>
                  <a:pt x="32599" y="28445"/>
                  <a:pt x="33364" y="29376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3" y="3"/>
                  <a:pt x="489" y="0"/>
                  <a:pt x="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3"/>
          <p:cNvGrpSpPr/>
          <p:nvPr/>
        </p:nvGrpSpPr>
        <p:grpSpPr>
          <a:xfrm>
            <a:off x="1547924" y="4771473"/>
            <a:ext cx="207652" cy="244604"/>
            <a:chOff x="4442100" y="4554900"/>
            <a:chExt cx="70400" cy="82925"/>
          </a:xfrm>
        </p:grpSpPr>
        <p:sp>
          <p:nvSpPr>
            <p:cNvPr id="121" name="Google Shape;121;p3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3"/>
          <p:cNvSpPr/>
          <p:nvPr/>
        </p:nvSpPr>
        <p:spPr>
          <a:xfrm>
            <a:off x="8746611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>
            <a:off x="8511234" y="3988150"/>
            <a:ext cx="222272" cy="201794"/>
            <a:chOff x="6114025" y="1773875"/>
            <a:chExt cx="124550" cy="113075"/>
          </a:xfrm>
        </p:grpSpPr>
        <p:sp>
          <p:nvSpPr>
            <p:cNvPr id="126" name="Google Shape;126;p3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3"/>
          <p:cNvSpPr/>
          <p:nvPr/>
        </p:nvSpPr>
        <p:spPr>
          <a:xfrm>
            <a:off x="5133908" y="3393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3"/>
          <p:cNvGrpSpPr/>
          <p:nvPr/>
        </p:nvGrpSpPr>
        <p:grpSpPr>
          <a:xfrm>
            <a:off x="5581515" y="973310"/>
            <a:ext cx="172676" cy="201431"/>
            <a:chOff x="4697384" y="716972"/>
            <a:chExt cx="429114" cy="500575"/>
          </a:xfrm>
        </p:grpSpPr>
        <p:sp>
          <p:nvSpPr>
            <p:cNvPr id="134" name="Google Shape;134;p3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3"/>
          <p:cNvGrpSpPr/>
          <p:nvPr/>
        </p:nvGrpSpPr>
        <p:grpSpPr>
          <a:xfrm>
            <a:off x="445359" y="363538"/>
            <a:ext cx="222272" cy="201794"/>
            <a:chOff x="6114025" y="1773875"/>
            <a:chExt cx="124550" cy="113075"/>
          </a:xfrm>
        </p:grpSpPr>
        <p:sp>
          <p:nvSpPr>
            <p:cNvPr id="138" name="Google Shape;138;p3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3"/>
          <p:cNvSpPr/>
          <p:nvPr/>
        </p:nvSpPr>
        <p:spPr>
          <a:xfrm rot="-607872">
            <a:off x="8601442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 rot="-607872">
            <a:off x="8649817" y="2975447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 rot="-607872">
            <a:off x="7964517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4650208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 rot="-607872">
            <a:off x="330357" y="2903121"/>
            <a:ext cx="1395260" cy="1585538"/>
            <a:chOff x="3143591" y="503813"/>
            <a:chExt cx="780134" cy="886525"/>
          </a:xfrm>
        </p:grpSpPr>
        <p:sp>
          <p:nvSpPr>
            <p:cNvPr id="146" name="Google Shape;146;p3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 rot="6576024">
            <a:off x="8474793" y="163413"/>
            <a:ext cx="253846" cy="217336"/>
            <a:chOff x="5104850" y="782400"/>
            <a:chExt cx="119700" cy="102475"/>
          </a:xfrm>
        </p:grpSpPr>
        <p:sp>
          <p:nvSpPr>
            <p:cNvPr id="150" name="Google Shape;150;p3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3"/>
          <p:cNvSpPr/>
          <p:nvPr/>
        </p:nvSpPr>
        <p:spPr>
          <a:xfrm>
            <a:off x="4360288" y="314900"/>
            <a:ext cx="289904" cy="203787"/>
          </a:xfrm>
          <a:custGeom>
            <a:avLst/>
            <a:gdLst/>
            <a:ahLst/>
            <a:cxnLst/>
            <a:rect l="l" t="t" r="r" b="b"/>
            <a:pathLst>
              <a:path w="6891" h="4844" extrusionOk="0">
                <a:moveTo>
                  <a:pt x="3530" y="1789"/>
                </a:moveTo>
                <a:lnTo>
                  <a:pt x="3530" y="1789"/>
                </a:lnTo>
                <a:cubicBezTo>
                  <a:pt x="3537" y="2073"/>
                  <a:pt x="3444" y="2371"/>
                  <a:pt x="3267" y="2613"/>
                </a:cubicBezTo>
                <a:cubicBezTo>
                  <a:pt x="3094" y="2850"/>
                  <a:pt x="2861" y="3009"/>
                  <a:pt x="2609" y="3068"/>
                </a:cubicBezTo>
                <a:cubicBezTo>
                  <a:pt x="2494" y="2946"/>
                  <a:pt x="2494" y="2728"/>
                  <a:pt x="2570" y="2576"/>
                </a:cubicBezTo>
                <a:cubicBezTo>
                  <a:pt x="2668" y="2371"/>
                  <a:pt x="2865" y="2222"/>
                  <a:pt x="3073" y="2073"/>
                </a:cubicBezTo>
                <a:cubicBezTo>
                  <a:pt x="3215" y="1976"/>
                  <a:pt x="3367" y="1872"/>
                  <a:pt x="3530" y="1789"/>
                </a:cubicBezTo>
                <a:close/>
                <a:moveTo>
                  <a:pt x="5402" y="3290"/>
                </a:moveTo>
                <a:cubicBezTo>
                  <a:pt x="5430" y="3529"/>
                  <a:pt x="5441" y="3768"/>
                  <a:pt x="5447" y="3990"/>
                </a:cubicBezTo>
                <a:cubicBezTo>
                  <a:pt x="5455" y="4167"/>
                  <a:pt x="5455" y="4323"/>
                  <a:pt x="5382" y="4434"/>
                </a:cubicBezTo>
                <a:cubicBezTo>
                  <a:pt x="5317" y="4525"/>
                  <a:pt x="5209" y="4539"/>
                  <a:pt x="5144" y="4539"/>
                </a:cubicBezTo>
                <a:cubicBezTo>
                  <a:pt x="5133" y="4539"/>
                  <a:pt x="5123" y="4538"/>
                  <a:pt x="5115" y="4538"/>
                </a:cubicBezTo>
                <a:cubicBezTo>
                  <a:pt x="4959" y="4524"/>
                  <a:pt x="4817" y="4434"/>
                  <a:pt x="4761" y="4309"/>
                </a:cubicBezTo>
                <a:cubicBezTo>
                  <a:pt x="4636" y="4039"/>
                  <a:pt x="4789" y="3703"/>
                  <a:pt x="5001" y="3512"/>
                </a:cubicBezTo>
                <a:cubicBezTo>
                  <a:pt x="5115" y="3411"/>
                  <a:pt x="5250" y="3335"/>
                  <a:pt x="5402" y="3290"/>
                </a:cubicBezTo>
                <a:close/>
                <a:moveTo>
                  <a:pt x="1800" y="0"/>
                </a:moveTo>
                <a:cubicBezTo>
                  <a:pt x="1211" y="0"/>
                  <a:pt x="593" y="218"/>
                  <a:pt x="78" y="621"/>
                </a:cubicBezTo>
                <a:cubicBezTo>
                  <a:pt x="12" y="669"/>
                  <a:pt x="1" y="766"/>
                  <a:pt x="50" y="832"/>
                </a:cubicBezTo>
                <a:cubicBezTo>
                  <a:pt x="80" y="870"/>
                  <a:pt x="126" y="890"/>
                  <a:pt x="171" y="890"/>
                </a:cubicBezTo>
                <a:cubicBezTo>
                  <a:pt x="204" y="890"/>
                  <a:pt x="237" y="880"/>
                  <a:pt x="265" y="860"/>
                </a:cubicBezTo>
                <a:cubicBezTo>
                  <a:pt x="727" y="498"/>
                  <a:pt x="1277" y="304"/>
                  <a:pt x="1797" y="304"/>
                </a:cubicBezTo>
                <a:cubicBezTo>
                  <a:pt x="1926" y="304"/>
                  <a:pt x="2052" y="315"/>
                  <a:pt x="2175" y="340"/>
                </a:cubicBezTo>
                <a:cubicBezTo>
                  <a:pt x="2792" y="461"/>
                  <a:pt x="3316" y="929"/>
                  <a:pt x="3479" y="1477"/>
                </a:cubicBezTo>
                <a:cubicBezTo>
                  <a:pt x="3267" y="1573"/>
                  <a:pt x="3073" y="1702"/>
                  <a:pt x="2900" y="1827"/>
                </a:cubicBezTo>
                <a:cubicBezTo>
                  <a:pt x="2663" y="1989"/>
                  <a:pt x="2425" y="2173"/>
                  <a:pt x="2297" y="2444"/>
                </a:cubicBezTo>
                <a:cubicBezTo>
                  <a:pt x="2158" y="2735"/>
                  <a:pt x="2185" y="3154"/>
                  <a:pt x="2480" y="3356"/>
                </a:cubicBezTo>
                <a:cubicBezTo>
                  <a:pt x="2506" y="3373"/>
                  <a:pt x="2537" y="3381"/>
                  <a:pt x="2569" y="3381"/>
                </a:cubicBezTo>
                <a:cubicBezTo>
                  <a:pt x="2575" y="3381"/>
                  <a:pt x="2582" y="3380"/>
                  <a:pt x="2588" y="3380"/>
                </a:cubicBezTo>
                <a:cubicBezTo>
                  <a:pt x="2948" y="3325"/>
                  <a:pt x="3274" y="3113"/>
                  <a:pt x="3513" y="2791"/>
                </a:cubicBezTo>
                <a:cubicBezTo>
                  <a:pt x="3753" y="2461"/>
                  <a:pt x="3863" y="2059"/>
                  <a:pt x="3825" y="1674"/>
                </a:cubicBezTo>
                <a:cubicBezTo>
                  <a:pt x="3908" y="1653"/>
                  <a:pt x="3995" y="1640"/>
                  <a:pt x="4082" y="1640"/>
                </a:cubicBezTo>
                <a:cubicBezTo>
                  <a:pt x="4085" y="1636"/>
                  <a:pt x="4089" y="1636"/>
                  <a:pt x="4089" y="1636"/>
                </a:cubicBezTo>
                <a:cubicBezTo>
                  <a:pt x="4588" y="1636"/>
                  <a:pt x="4997" y="2049"/>
                  <a:pt x="5184" y="2458"/>
                </a:cubicBezTo>
                <a:cubicBezTo>
                  <a:pt x="5264" y="2628"/>
                  <a:pt x="5316" y="2808"/>
                  <a:pt x="5354" y="2988"/>
                </a:cubicBezTo>
                <a:cubicBezTo>
                  <a:pt x="5146" y="3047"/>
                  <a:pt x="4956" y="3148"/>
                  <a:pt x="4799" y="3287"/>
                </a:cubicBezTo>
                <a:cubicBezTo>
                  <a:pt x="4511" y="3543"/>
                  <a:pt x="4293" y="4015"/>
                  <a:pt x="4487" y="4437"/>
                </a:cubicBezTo>
                <a:cubicBezTo>
                  <a:pt x="4588" y="4659"/>
                  <a:pt x="4823" y="4815"/>
                  <a:pt x="5087" y="4839"/>
                </a:cubicBezTo>
                <a:cubicBezTo>
                  <a:pt x="5111" y="4839"/>
                  <a:pt x="5132" y="4843"/>
                  <a:pt x="5153" y="4843"/>
                </a:cubicBezTo>
                <a:cubicBezTo>
                  <a:pt x="5354" y="4843"/>
                  <a:pt x="5524" y="4756"/>
                  <a:pt x="5631" y="4604"/>
                </a:cubicBezTo>
                <a:cubicBezTo>
                  <a:pt x="5770" y="4406"/>
                  <a:pt x="5759" y="4160"/>
                  <a:pt x="5753" y="3980"/>
                </a:cubicBezTo>
                <a:cubicBezTo>
                  <a:pt x="5742" y="3744"/>
                  <a:pt x="5732" y="3495"/>
                  <a:pt x="5700" y="3242"/>
                </a:cubicBezTo>
                <a:cubicBezTo>
                  <a:pt x="5742" y="3242"/>
                  <a:pt x="5784" y="3242"/>
                  <a:pt x="5825" y="3245"/>
                </a:cubicBezTo>
                <a:cubicBezTo>
                  <a:pt x="6137" y="3262"/>
                  <a:pt x="6422" y="3397"/>
                  <a:pt x="6606" y="3609"/>
                </a:cubicBezTo>
                <a:cubicBezTo>
                  <a:pt x="6636" y="3643"/>
                  <a:pt x="6679" y="3660"/>
                  <a:pt x="6721" y="3660"/>
                </a:cubicBezTo>
                <a:cubicBezTo>
                  <a:pt x="6756" y="3660"/>
                  <a:pt x="6792" y="3648"/>
                  <a:pt x="6820" y="3623"/>
                </a:cubicBezTo>
                <a:cubicBezTo>
                  <a:pt x="6883" y="3567"/>
                  <a:pt x="6890" y="3474"/>
                  <a:pt x="6834" y="3411"/>
                </a:cubicBezTo>
                <a:cubicBezTo>
                  <a:pt x="6599" y="3138"/>
                  <a:pt x="6234" y="2964"/>
                  <a:pt x="5843" y="2943"/>
                </a:cubicBezTo>
                <a:cubicBezTo>
                  <a:pt x="5811" y="2940"/>
                  <a:pt x="5779" y="2938"/>
                  <a:pt x="5747" y="2938"/>
                </a:cubicBezTo>
                <a:cubicBezTo>
                  <a:pt x="5715" y="2938"/>
                  <a:pt x="5683" y="2940"/>
                  <a:pt x="5652" y="2943"/>
                </a:cubicBezTo>
                <a:cubicBezTo>
                  <a:pt x="5614" y="2735"/>
                  <a:pt x="5551" y="2527"/>
                  <a:pt x="5462" y="2330"/>
                </a:cubicBezTo>
                <a:cubicBezTo>
                  <a:pt x="5233" y="1834"/>
                  <a:pt x="4719" y="1335"/>
                  <a:pt x="4089" y="1335"/>
                </a:cubicBezTo>
                <a:lnTo>
                  <a:pt x="4078" y="1335"/>
                </a:lnTo>
                <a:cubicBezTo>
                  <a:pt x="3971" y="1335"/>
                  <a:pt x="3867" y="1352"/>
                  <a:pt x="3766" y="1376"/>
                </a:cubicBezTo>
                <a:cubicBezTo>
                  <a:pt x="3565" y="721"/>
                  <a:pt x="2965" y="187"/>
                  <a:pt x="2234" y="42"/>
                </a:cubicBezTo>
                <a:cubicBezTo>
                  <a:pt x="2093" y="14"/>
                  <a:pt x="1947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3"/>
          <p:cNvGrpSpPr/>
          <p:nvPr/>
        </p:nvGrpSpPr>
        <p:grpSpPr>
          <a:xfrm>
            <a:off x="872050" y="1272123"/>
            <a:ext cx="96210" cy="112329"/>
            <a:chOff x="872050" y="1272123"/>
            <a:chExt cx="96210" cy="112329"/>
          </a:xfrm>
        </p:grpSpPr>
        <p:sp>
          <p:nvSpPr>
            <p:cNvPr id="154" name="Google Shape;154;p3"/>
            <p:cNvSpPr/>
            <p:nvPr/>
          </p:nvSpPr>
          <p:spPr>
            <a:xfrm>
              <a:off x="872467" y="1287623"/>
              <a:ext cx="88418" cy="74414"/>
            </a:xfrm>
            <a:custGeom>
              <a:avLst/>
              <a:gdLst/>
              <a:ahLst/>
              <a:cxnLst/>
              <a:rect l="l" t="t" r="r" b="b"/>
              <a:pathLst>
                <a:path w="2122" h="1786" extrusionOk="0">
                  <a:moveTo>
                    <a:pt x="169" y="1"/>
                  </a:moveTo>
                  <a:cubicBezTo>
                    <a:pt x="126" y="1"/>
                    <a:pt x="83" y="19"/>
                    <a:pt x="52" y="56"/>
                  </a:cubicBezTo>
                  <a:cubicBezTo>
                    <a:pt x="0" y="122"/>
                    <a:pt x="7" y="216"/>
                    <a:pt x="73" y="270"/>
                  </a:cubicBezTo>
                  <a:lnTo>
                    <a:pt x="1855" y="1752"/>
                  </a:lnTo>
                  <a:cubicBezTo>
                    <a:pt x="1886" y="1772"/>
                    <a:pt x="1917" y="1786"/>
                    <a:pt x="1952" y="1786"/>
                  </a:cubicBezTo>
                  <a:cubicBezTo>
                    <a:pt x="1997" y="1786"/>
                    <a:pt x="2039" y="1765"/>
                    <a:pt x="2070" y="1731"/>
                  </a:cubicBezTo>
                  <a:cubicBezTo>
                    <a:pt x="2122" y="1664"/>
                    <a:pt x="2115" y="1571"/>
                    <a:pt x="2049" y="1515"/>
                  </a:cubicBezTo>
                  <a:lnTo>
                    <a:pt x="267" y="35"/>
                  </a:lnTo>
                  <a:cubicBezTo>
                    <a:pt x="238" y="12"/>
                    <a:pt x="204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872050" y="1280040"/>
              <a:ext cx="96210" cy="79247"/>
            </a:xfrm>
            <a:custGeom>
              <a:avLst/>
              <a:gdLst/>
              <a:ahLst/>
              <a:cxnLst/>
              <a:rect l="l" t="t" r="r" b="b"/>
              <a:pathLst>
                <a:path w="2309" h="1902" extrusionOk="0">
                  <a:moveTo>
                    <a:pt x="2138" y="0"/>
                  </a:moveTo>
                  <a:cubicBezTo>
                    <a:pt x="2105" y="0"/>
                    <a:pt x="2072" y="11"/>
                    <a:pt x="2045" y="33"/>
                  </a:cubicBezTo>
                  <a:lnTo>
                    <a:pt x="72" y="1631"/>
                  </a:lnTo>
                  <a:cubicBezTo>
                    <a:pt x="7" y="1684"/>
                    <a:pt x="0" y="1780"/>
                    <a:pt x="52" y="1846"/>
                  </a:cubicBezTo>
                  <a:cubicBezTo>
                    <a:pt x="79" y="1881"/>
                    <a:pt x="125" y="1902"/>
                    <a:pt x="170" y="1902"/>
                  </a:cubicBezTo>
                  <a:cubicBezTo>
                    <a:pt x="201" y="1902"/>
                    <a:pt x="236" y="1892"/>
                    <a:pt x="263" y="1867"/>
                  </a:cubicBezTo>
                  <a:lnTo>
                    <a:pt x="2236" y="269"/>
                  </a:lnTo>
                  <a:cubicBezTo>
                    <a:pt x="2298" y="217"/>
                    <a:pt x="2309" y="120"/>
                    <a:pt x="2257" y="57"/>
                  </a:cubicBezTo>
                  <a:cubicBezTo>
                    <a:pt x="2227" y="20"/>
                    <a:pt x="2182" y="0"/>
                    <a:pt x="2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901175" y="1272123"/>
              <a:ext cx="26042" cy="112329"/>
            </a:xfrm>
            <a:custGeom>
              <a:avLst/>
              <a:gdLst/>
              <a:ahLst/>
              <a:cxnLst/>
              <a:rect l="l" t="t" r="r" b="b"/>
              <a:pathLst>
                <a:path w="625" h="2696" extrusionOk="0">
                  <a:moveTo>
                    <a:pt x="164" y="1"/>
                  </a:moveTo>
                  <a:cubicBezTo>
                    <a:pt x="158" y="1"/>
                    <a:pt x="152" y="1"/>
                    <a:pt x="146" y="2"/>
                  </a:cubicBezTo>
                  <a:cubicBezTo>
                    <a:pt x="63" y="8"/>
                    <a:pt x="1" y="81"/>
                    <a:pt x="8" y="164"/>
                  </a:cubicBezTo>
                  <a:lnTo>
                    <a:pt x="199" y="2553"/>
                  </a:lnTo>
                  <a:cubicBezTo>
                    <a:pt x="205" y="2623"/>
                    <a:pt x="254" y="2678"/>
                    <a:pt x="324" y="2692"/>
                  </a:cubicBezTo>
                  <a:cubicBezTo>
                    <a:pt x="334" y="2692"/>
                    <a:pt x="341" y="2695"/>
                    <a:pt x="351" y="2695"/>
                  </a:cubicBezTo>
                  <a:cubicBezTo>
                    <a:pt x="407" y="2695"/>
                    <a:pt x="462" y="2660"/>
                    <a:pt x="487" y="2609"/>
                  </a:cubicBezTo>
                  <a:lnTo>
                    <a:pt x="591" y="2394"/>
                  </a:lnTo>
                  <a:cubicBezTo>
                    <a:pt x="625" y="2317"/>
                    <a:pt x="594" y="2228"/>
                    <a:pt x="517" y="2193"/>
                  </a:cubicBezTo>
                  <a:cubicBezTo>
                    <a:pt x="503" y="2186"/>
                    <a:pt x="490" y="2178"/>
                    <a:pt x="473" y="2178"/>
                  </a:cubicBezTo>
                  <a:lnTo>
                    <a:pt x="309" y="140"/>
                  </a:lnTo>
                  <a:cubicBezTo>
                    <a:pt x="303" y="63"/>
                    <a:pt x="240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1601400" y="2235812"/>
            <a:ext cx="5941200" cy="12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subTitle" idx="1"/>
          </p:nvPr>
        </p:nvSpPr>
        <p:spPr>
          <a:xfrm>
            <a:off x="2221800" y="3729850"/>
            <a:ext cx="47004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019937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sz="5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162" name="Google Shape;162;p4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4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4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4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4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4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4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4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4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4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4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4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4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4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4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4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4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4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4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4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4"/>
          <p:cNvSpPr/>
          <p:nvPr/>
        </p:nvSpPr>
        <p:spPr>
          <a:xfrm>
            <a:off x="6884875" y="3599353"/>
            <a:ext cx="2259209" cy="1544201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 rot="-5400000">
            <a:off x="-72233" y="72272"/>
            <a:ext cx="1208611" cy="1064146"/>
          </a:xfrm>
          <a:custGeom>
            <a:avLst/>
            <a:gdLst/>
            <a:ahLst/>
            <a:cxnLst/>
            <a:rect l="l" t="t" r="r" b="b"/>
            <a:pathLst>
              <a:path w="33364" h="29376" extrusionOk="0">
                <a:moveTo>
                  <a:pt x="434" y="0"/>
                </a:moveTo>
                <a:cubicBezTo>
                  <a:pt x="294" y="0"/>
                  <a:pt x="147" y="20"/>
                  <a:pt x="0" y="44"/>
                </a:cubicBezTo>
                <a:cubicBezTo>
                  <a:pt x="19" y="44"/>
                  <a:pt x="38" y="44"/>
                  <a:pt x="57" y="44"/>
                </a:cubicBezTo>
                <a:cubicBezTo>
                  <a:pt x="1681" y="44"/>
                  <a:pt x="3285" y="749"/>
                  <a:pt x="4752" y="1512"/>
                </a:cubicBezTo>
                <a:cubicBezTo>
                  <a:pt x="6898" y="2630"/>
                  <a:pt x="8961" y="4197"/>
                  <a:pt x="9958" y="6472"/>
                </a:cubicBezTo>
                <a:cubicBezTo>
                  <a:pt x="11006" y="8874"/>
                  <a:pt x="10827" y="11635"/>
                  <a:pt x="10366" y="14151"/>
                </a:cubicBezTo>
                <a:cubicBezTo>
                  <a:pt x="9736" y="17629"/>
                  <a:pt x="8407" y="21395"/>
                  <a:pt x="9345" y="24932"/>
                </a:cubicBezTo>
                <a:cubicBezTo>
                  <a:pt x="10154" y="27971"/>
                  <a:pt x="12728" y="29101"/>
                  <a:pt x="15473" y="29101"/>
                </a:cubicBezTo>
                <a:cubicBezTo>
                  <a:pt x="16425" y="29101"/>
                  <a:pt x="17399" y="28965"/>
                  <a:pt x="18326" y="28726"/>
                </a:cubicBezTo>
                <a:cubicBezTo>
                  <a:pt x="21247" y="27967"/>
                  <a:pt x="24214" y="26351"/>
                  <a:pt x="27224" y="26351"/>
                </a:cubicBezTo>
                <a:cubicBezTo>
                  <a:pt x="28334" y="26351"/>
                  <a:pt x="29449" y="26570"/>
                  <a:pt x="30570" y="27133"/>
                </a:cubicBezTo>
                <a:cubicBezTo>
                  <a:pt x="31647" y="27673"/>
                  <a:pt x="32599" y="28445"/>
                  <a:pt x="33364" y="29376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3" y="3"/>
                  <a:pt x="489" y="0"/>
                  <a:pt x="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>
            <a:off x="8861500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4"/>
          <p:cNvGrpSpPr/>
          <p:nvPr/>
        </p:nvGrpSpPr>
        <p:grpSpPr>
          <a:xfrm>
            <a:off x="396028" y="363498"/>
            <a:ext cx="289903" cy="263159"/>
            <a:chOff x="6114025" y="1773875"/>
            <a:chExt cx="124550" cy="113075"/>
          </a:xfrm>
        </p:grpSpPr>
        <p:sp>
          <p:nvSpPr>
            <p:cNvPr id="197" name="Google Shape;197;p4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4"/>
          <p:cNvSpPr/>
          <p:nvPr/>
        </p:nvSpPr>
        <p:spPr>
          <a:xfrm rot="-607916">
            <a:off x="488440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4"/>
          <p:cNvGrpSpPr/>
          <p:nvPr/>
        </p:nvGrpSpPr>
        <p:grpSpPr>
          <a:xfrm>
            <a:off x="7851082" y="4685172"/>
            <a:ext cx="172676" cy="201431"/>
            <a:chOff x="4697384" y="716972"/>
            <a:chExt cx="429114" cy="500575"/>
          </a:xfrm>
        </p:grpSpPr>
        <p:sp>
          <p:nvSpPr>
            <p:cNvPr id="202" name="Google Shape;202;p4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4"/>
          <p:cNvGrpSpPr/>
          <p:nvPr/>
        </p:nvGrpSpPr>
        <p:grpSpPr>
          <a:xfrm rot="6576024">
            <a:off x="8492960" y="163413"/>
            <a:ext cx="253846" cy="217336"/>
            <a:chOff x="5104850" y="782400"/>
            <a:chExt cx="119700" cy="102475"/>
          </a:xfrm>
        </p:grpSpPr>
        <p:sp>
          <p:nvSpPr>
            <p:cNvPr id="206" name="Google Shape;206;p4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4"/>
          <p:cNvSpPr/>
          <p:nvPr/>
        </p:nvSpPr>
        <p:spPr>
          <a:xfrm>
            <a:off x="211075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"/>
          <p:cNvSpPr txBox="1">
            <a:spLocks noGrp="1"/>
          </p:cNvSpPr>
          <p:nvPr>
            <p:ph type="body" idx="1"/>
          </p:nvPr>
        </p:nvSpPr>
        <p:spPr>
          <a:xfrm>
            <a:off x="720000" y="1205500"/>
            <a:ext cx="77040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5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213" name="Google Shape;213;p5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5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5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5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5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5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5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5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5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5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5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5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5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5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5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5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5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5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5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4" name="Google Shape;244;p5"/>
          <p:cNvSpPr/>
          <p:nvPr/>
        </p:nvSpPr>
        <p:spPr>
          <a:xfrm flipH="1">
            <a:off x="0" y="2983625"/>
            <a:ext cx="3026045" cy="2159897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/>
          <p:nvPr/>
        </p:nvSpPr>
        <p:spPr>
          <a:xfrm rot="5400000" flipH="1">
            <a:off x="7500521" y="104506"/>
            <a:ext cx="1747940" cy="1539009"/>
          </a:xfrm>
          <a:custGeom>
            <a:avLst/>
            <a:gdLst/>
            <a:ahLst/>
            <a:cxnLst/>
            <a:rect l="l" t="t" r="r" b="b"/>
            <a:pathLst>
              <a:path w="33364" h="29376" extrusionOk="0">
                <a:moveTo>
                  <a:pt x="434" y="0"/>
                </a:moveTo>
                <a:cubicBezTo>
                  <a:pt x="294" y="0"/>
                  <a:pt x="147" y="20"/>
                  <a:pt x="0" y="44"/>
                </a:cubicBezTo>
                <a:cubicBezTo>
                  <a:pt x="19" y="44"/>
                  <a:pt x="38" y="44"/>
                  <a:pt x="57" y="44"/>
                </a:cubicBezTo>
                <a:cubicBezTo>
                  <a:pt x="1681" y="44"/>
                  <a:pt x="3285" y="749"/>
                  <a:pt x="4752" y="1512"/>
                </a:cubicBezTo>
                <a:cubicBezTo>
                  <a:pt x="6898" y="2630"/>
                  <a:pt x="8961" y="4197"/>
                  <a:pt x="9958" y="6472"/>
                </a:cubicBezTo>
                <a:cubicBezTo>
                  <a:pt x="11006" y="8874"/>
                  <a:pt x="10827" y="11635"/>
                  <a:pt x="10366" y="14151"/>
                </a:cubicBezTo>
                <a:cubicBezTo>
                  <a:pt x="9736" y="17629"/>
                  <a:pt x="8407" y="21395"/>
                  <a:pt x="9345" y="24932"/>
                </a:cubicBezTo>
                <a:cubicBezTo>
                  <a:pt x="10154" y="27971"/>
                  <a:pt x="12728" y="29101"/>
                  <a:pt x="15473" y="29101"/>
                </a:cubicBezTo>
                <a:cubicBezTo>
                  <a:pt x="16425" y="29101"/>
                  <a:pt x="17399" y="28965"/>
                  <a:pt x="18326" y="28726"/>
                </a:cubicBezTo>
                <a:cubicBezTo>
                  <a:pt x="21247" y="27967"/>
                  <a:pt x="24214" y="26351"/>
                  <a:pt x="27224" y="26351"/>
                </a:cubicBezTo>
                <a:cubicBezTo>
                  <a:pt x="28334" y="26351"/>
                  <a:pt x="29449" y="26570"/>
                  <a:pt x="30570" y="27133"/>
                </a:cubicBezTo>
                <a:cubicBezTo>
                  <a:pt x="31647" y="27673"/>
                  <a:pt x="32599" y="28445"/>
                  <a:pt x="33364" y="29376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3" y="3"/>
                  <a:pt x="489" y="0"/>
                  <a:pt x="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5"/>
          <p:cNvGrpSpPr/>
          <p:nvPr/>
        </p:nvGrpSpPr>
        <p:grpSpPr>
          <a:xfrm>
            <a:off x="396028" y="363498"/>
            <a:ext cx="289903" cy="263159"/>
            <a:chOff x="6114025" y="1773875"/>
            <a:chExt cx="124550" cy="113075"/>
          </a:xfrm>
        </p:grpSpPr>
        <p:sp>
          <p:nvSpPr>
            <p:cNvPr id="247" name="Google Shape;247;p5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5"/>
          <p:cNvSpPr/>
          <p:nvPr/>
        </p:nvSpPr>
        <p:spPr>
          <a:xfrm rot="-607916">
            <a:off x="488440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5"/>
          <p:cNvGrpSpPr/>
          <p:nvPr/>
        </p:nvGrpSpPr>
        <p:grpSpPr>
          <a:xfrm>
            <a:off x="7851082" y="4685172"/>
            <a:ext cx="172676" cy="201431"/>
            <a:chOff x="4697384" y="716972"/>
            <a:chExt cx="429114" cy="500575"/>
          </a:xfrm>
        </p:grpSpPr>
        <p:sp>
          <p:nvSpPr>
            <p:cNvPr id="252" name="Google Shape;252;p5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5"/>
          <p:cNvSpPr/>
          <p:nvPr/>
        </p:nvSpPr>
        <p:spPr>
          <a:xfrm>
            <a:off x="211075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subTitle" idx="1"/>
          </p:nvPr>
        </p:nvSpPr>
        <p:spPr>
          <a:xfrm>
            <a:off x="972931" y="2633423"/>
            <a:ext cx="336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subTitle" idx="2"/>
          </p:nvPr>
        </p:nvSpPr>
        <p:spPr>
          <a:xfrm>
            <a:off x="4802263" y="2633423"/>
            <a:ext cx="336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subTitle" idx="3"/>
          </p:nvPr>
        </p:nvSpPr>
        <p:spPr>
          <a:xfrm>
            <a:off x="972931" y="2972123"/>
            <a:ext cx="33687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subTitle" idx="4"/>
          </p:nvPr>
        </p:nvSpPr>
        <p:spPr>
          <a:xfrm>
            <a:off x="4802263" y="2972123"/>
            <a:ext cx="33687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"/>
          <p:cNvSpPr/>
          <p:nvPr/>
        </p:nvSpPr>
        <p:spPr>
          <a:xfrm>
            <a:off x="8861500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5"/>
          <p:cNvGrpSpPr/>
          <p:nvPr/>
        </p:nvGrpSpPr>
        <p:grpSpPr>
          <a:xfrm rot="6576024">
            <a:off x="8492960" y="163413"/>
            <a:ext cx="253846" cy="217336"/>
            <a:chOff x="5104850" y="782400"/>
            <a:chExt cx="119700" cy="102475"/>
          </a:xfrm>
        </p:grpSpPr>
        <p:sp>
          <p:nvSpPr>
            <p:cNvPr id="262" name="Google Shape;262;p5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5"/>
          <p:cNvSpPr txBox="1">
            <a:spLocks noGrp="1"/>
          </p:cNvSpPr>
          <p:nvPr>
            <p:ph type="title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6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267" name="Google Shape;267;p6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6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6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8" name="Google Shape;298;p6"/>
          <p:cNvSpPr/>
          <p:nvPr/>
        </p:nvSpPr>
        <p:spPr>
          <a:xfrm rot="-5400000">
            <a:off x="-118767" y="118775"/>
            <a:ext cx="1695392" cy="1457857"/>
          </a:xfrm>
          <a:custGeom>
            <a:avLst/>
            <a:gdLst/>
            <a:ahLst/>
            <a:cxnLst/>
            <a:rect l="l" t="t" r="r" b="b"/>
            <a:pathLst>
              <a:path w="33364" h="29376" extrusionOk="0">
                <a:moveTo>
                  <a:pt x="434" y="0"/>
                </a:moveTo>
                <a:cubicBezTo>
                  <a:pt x="294" y="0"/>
                  <a:pt x="147" y="20"/>
                  <a:pt x="0" y="44"/>
                </a:cubicBezTo>
                <a:cubicBezTo>
                  <a:pt x="19" y="44"/>
                  <a:pt x="38" y="44"/>
                  <a:pt x="57" y="44"/>
                </a:cubicBezTo>
                <a:cubicBezTo>
                  <a:pt x="1681" y="44"/>
                  <a:pt x="3285" y="749"/>
                  <a:pt x="4752" y="1512"/>
                </a:cubicBezTo>
                <a:cubicBezTo>
                  <a:pt x="6898" y="2630"/>
                  <a:pt x="8961" y="4197"/>
                  <a:pt x="9958" y="6472"/>
                </a:cubicBezTo>
                <a:cubicBezTo>
                  <a:pt x="11006" y="8874"/>
                  <a:pt x="10827" y="11635"/>
                  <a:pt x="10366" y="14151"/>
                </a:cubicBezTo>
                <a:cubicBezTo>
                  <a:pt x="9736" y="17629"/>
                  <a:pt x="8407" y="21395"/>
                  <a:pt x="9345" y="24932"/>
                </a:cubicBezTo>
                <a:cubicBezTo>
                  <a:pt x="10154" y="27971"/>
                  <a:pt x="12728" y="29101"/>
                  <a:pt x="15473" y="29101"/>
                </a:cubicBezTo>
                <a:cubicBezTo>
                  <a:pt x="16425" y="29101"/>
                  <a:pt x="17399" y="28965"/>
                  <a:pt x="18326" y="28726"/>
                </a:cubicBezTo>
                <a:cubicBezTo>
                  <a:pt x="21247" y="27967"/>
                  <a:pt x="24214" y="26351"/>
                  <a:pt x="27224" y="26351"/>
                </a:cubicBezTo>
                <a:cubicBezTo>
                  <a:pt x="28334" y="26351"/>
                  <a:pt x="29449" y="26570"/>
                  <a:pt x="30570" y="27133"/>
                </a:cubicBezTo>
                <a:cubicBezTo>
                  <a:pt x="31647" y="27673"/>
                  <a:pt x="32599" y="28445"/>
                  <a:pt x="33364" y="29376"/>
                </a:cubicBezTo>
                <a:lnTo>
                  <a:pt x="33364" y="10"/>
                </a:lnTo>
                <a:lnTo>
                  <a:pt x="596" y="10"/>
                </a:lnTo>
                <a:cubicBezTo>
                  <a:pt x="543" y="3"/>
                  <a:pt x="489" y="0"/>
                  <a:pt x="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6991949" y="3817450"/>
            <a:ext cx="2152053" cy="132612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 flipH="1">
            <a:off x="219951" y="116063"/>
            <a:ext cx="8712555" cy="4900014"/>
            <a:chOff x="224897" y="116063"/>
            <a:chExt cx="8712555" cy="4900014"/>
          </a:xfrm>
        </p:grpSpPr>
        <p:grpSp>
          <p:nvGrpSpPr>
            <p:cNvPr id="301" name="Google Shape;301;p6"/>
            <p:cNvGrpSpPr/>
            <p:nvPr/>
          </p:nvGrpSpPr>
          <p:grpSpPr>
            <a:xfrm>
              <a:off x="1566091" y="4771473"/>
              <a:ext cx="207652" cy="244604"/>
              <a:chOff x="4442100" y="4554900"/>
              <a:chExt cx="70400" cy="82925"/>
            </a:xfrm>
          </p:grpSpPr>
          <p:sp>
            <p:nvSpPr>
              <p:cNvPr id="302" name="Google Shape;302;p6"/>
              <p:cNvSpPr/>
              <p:nvPr/>
            </p:nvSpPr>
            <p:spPr>
              <a:xfrm>
                <a:off x="4442100" y="4572100"/>
                <a:ext cx="6380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946" extrusionOk="0">
                    <a:moveTo>
                      <a:pt x="170" y="0"/>
                    </a:moveTo>
                    <a:cubicBezTo>
                      <a:pt x="125" y="0"/>
                      <a:pt x="80" y="22"/>
                      <a:pt x="49" y="63"/>
                    </a:cubicBezTo>
                    <a:cubicBezTo>
                      <a:pt x="0" y="129"/>
                      <a:pt x="14" y="223"/>
                      <a:pt x="80" y="274"/>
                    </a:cubicBezTo>
                    <a:lnTo>
                      <a:pt x="2288" y="1914"/>
                    </a:lnTo>
                    <a:cubicBezTo>
                      <a:pt x="2316" y="1935"/>
                      <a:pt x="2348" y="1946"/>
                      <a:pt x="2378" y="1946"/>
                    </a:cubicBezTo>
                    <a:cubicBezTo>
                      <a:pt x="2423" y="1946"/>
                      <a:pt x="2472" y="1925"/>
                      <a:pt x="2500" y="1883"/>
                    </a:cubicBezTo>
                    <a:cubicBezTo>
                      <a:pt x="2551" y="1818"/>
                      <a:pt x="2538" y="1720"/>
                      <a:pt x="2468" y="1672"/>
                    </a:cubicBezTo>
                    <a:lnTo>
                      <a:pt x="260" y="32"/>
                    </a:lnTo>
                    <a:cubicBezTo>
                      <a:pt x="233" y="11"/>
                      <a:pt x="202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4443575" y="4565525"/>
                <a:ext cx="689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181" extrusionOk="0">
                    <a:moveTo>
                      <a:pt x="2585" y="0"/>
                    </a:moveTo>
                    <a:cubicBezTo>
                      <a:pt x="2551" y="0"/>
                      <a:pt x="2517" y="12"/>
                      <a:pt x="2489" y="35"/>
                    </a:cubicBezTo>
                    <a:cubicBezTo>
                      <a:pt x="1713" y="687"/>
                      <a:pt x="905" y="1314"/>
                      <a:pt x="84" y="1903"/>
                    </a:cubicBezTo>
                    <a:cubicBezTo>
                      <a:pt x="14" y="1952"/>
                      <a:pt x="0" y="2049"/>
                      <a:pt x="49" y="2115"/>
                    </a:cubicBezTo>
                    <a:cubicBezTo>
                      <a:pt x="76" y="2156"/>
                      <a:pt x="125" y="2180"/>
                      <a:pt x="170" y="2180"/>
                    </a:cubicBezTo>
                    <a:cubicBezTo>
                      <a:pt x="201" y="2180"/>
                      <a:pt x="233" y="2170"/>
                      <a:pt x="260" y="2150"/>
                    </a:cubicBezTo>
                    <a:cubicBezTo>
                      <a:pt x="1085" y="1556"/>
                      <a:pt x="1903" y="922"/>
                      <a:pt x="2684" y="267"/>
                    </a:cubicBezTo>
                    <a:cubicBezTo>
                      <a:pt x="2746" y="215"/>
                      <a:pt x="2756" y="118"/>
                      <a:pt x="2700" y="55"/>
                    </a:cubicBezTo>
                    <a:cubicBezTo>
                      <a:pt x="2672" y="19"/>
                      <a:pt x="2628" y="0"/>
                      <a:pt x="2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4466700" y="4554900"/>
                <a:ext cx="1832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3317" extrusionOk="0">
                    <a:moveTo>
                      <a:pt x="168" y="1"/>
                    </a:moveTo>
                    <a:cubicBezTo>
                      <a:pt x="156" y="1"/>
                      <a:pt x="144" y="2"/>
                      <a:pt x="132" y="5"/>
                    </a:cubicBezTo>
                    <a:cubicBezTo>
                      <a:pt x="49" y="23"/>
                      <a:pt x="1" y="106"/>
                      <a:pt x="18" y="189"/>
                    </a:cubicBezTo>
                    <a:cubicBezTo>
                      <a:pt x="236" y="1094"/>
                      <a:pt x="330" y="2023"/>
                      <a:pt x="303" y="2952"/>
                    </a:cubicBezTo>
                    <a:cubicBezTo>
                      <a:pt x="274" y="3036"/>
                      <a:pt x="271" y="3125"/>
                      <a:pt x="299" y="3209"/>
                    </a:cubicBezTo>
                    <a:cubicBezTo>
                      <a:pt x="319" y="3275"/>
                      <a:pt x="378" y="3317"/>
                      <a:pt x="444" y="3317"/>
                    </a:cubicBezTo>
                    <a:lnTo>
                      <a:pt x="462" y="3317"/>
                    </a:lnTo>
                    <a:cubicBezTo>
                      <a:pt x="535" y="3306"/>
                      <a:pt x="590" y="3247"/>
                      <a:pt x="594" y="3174"/>
                    </a:cubicBezTo>
                    <a:cubicBezTo>
                      <a:pt x="597" y="3122"/>
                      <a:pt x="601" y="3067"/>
                      <a:pt x="601" y="3015"/>
                    </a:cubicBezTo>
                    <a:cubicBezTo>
                      <a:pt x="611" y="2997"/>
                      <a:pt x="625" y="2984"/>
                      <a:pt x="642" y="2970"/>
                    </a:cubicBezTo>
                    <a:cubicBezTo>
                      <a:pt x="711" y="2925"/>
                      <a:pt x="732" y="2831"/>
                      <a:pt x="687" y="2762"/>
                    </a:cubicBezTo>
                    <a:cubicBezTo>
                      <a:pt x="666" y="2730"/>
                      <a:pt x="639" y="2709"/>
                      <a:pt x="607" y="2699"/>
                    </a:cubicBezTo>
                    <a:cubicBezTo>
                      <a:pt x="615" y="1832"/>
                      <a:pt x="517" y="962"/>
                      <a:pt x="313" y="117"/>
                    </a:cubicBezTo>
                    <a:cubicBezTo>
                      <a:pt x="298" y="49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6"/>
            <p:cNvSpPr/>
            <p:nvPr/>
          </p:nvSpPr>
          <p:spPr>
            <a:xfrm>
              <a:off x="8764778" y="1724302"/>
              <a:ext cx="172674" cy="171188"/>
            </a:xfrm>
            <a:custGeom>
              <a:avLst/>
              <a:gdLst/>
              <a:ahLst/>
              <a:cxnLst/>
              <a:rect l="l" t="t" r="r" b="b"/>
              <a:pathLst>
                <a:path w="2993" h="2967" extrusionOk="0">
                  <a:moveTo>
                    <a:pt x="1297" y="328"/>
                  </a:moveTo>
                  <a:cubicBezTo>
                    <a:pt x="1748" y="619"/>
                    <a:pt x="2188" y="938"/>
                    <a:pt x="2604" y="1278"/>
                  </a:cubicBezTo>
                  <a:cubicBezTo>
                    <a:pt x="2684" y="1344"/>
                    <a:pt x="2687" y="1365"/>
                    <a:pt x="2687" y="1368"/>
                  </a:cubicBezTo>
                  <a:cubicBezTo>
                    <a:pt x="2687" y="1386"/>
                    <a:pt x="2646" y="1434"/>
                    <a:pt x="2632" y="1448"/>
                  </a:cubicBezTo>
                  <a:lnTo>
                    <a:pt x="1668" y="2595"/>
                  </a:lnTo>
                  <a:cubicBezTo>
                    <a:pt x="1245" y="2197"/>
                    <a:pt x="760" y="1770"/>
                    <a:pt x="375" y="1451"/>
                  </a:cubicBezTo>
                  <a:lnTo>
                    <a:pt x="1131" y="595"/>
                  </a:lnTo>
                  <a:cubicBezTo>
                    <a:pt x="1186" y="533"/>
                    <a:pt x="1218" y="470"/>
                    <a:pt x="1245" y="415"/>
                  </a:cubicBezTo>
                  <a:cubicBezTo>
                    <a:pt x="1260" y="384"/>
                    <a:pt x="1273" y="359"/>
                    <a:pt x="1297" y="328"/>
                  </a:cubicBezTo>
                  <a:close/>
                  <a:moveTo>
                    <a:pt x="1275" y="0"/>
                  </a:moveTo>
                  <a:cubicBezTo>
                    <a:pt x="1267" y="0"/>
                    <a:pt x="1258" y="1"/>
                    <a:pt x="1249" y="2"/>
                  </a:cubicBezTo>
                  <a:cubicBezTo>
                    <a:pt x="1159" y="16"/>
                    <a:pt x="1106" y="78"/>
                    <a:pt x="1082" y="109"/>
                  </a:cubicBezTo>
                  <a:cubicBezTo>
                    <a:pt x="1027" y="172"/>
                    <a:pt x="999" y="231"/>
                    <a:pt x="975" y="283"/>
                  </a:cubicBezTo>
                  <a:cubicBezTo>
                    <a:pt x="951" y="325"/>
                    <a:pt x="933" y="363"/>
                    <a:pt x="902" y="394"/>
                  </a:cubicBezTo>
                  <a:lnTo>
                    <a:pt x="42" y="1368"/>
                  </a:lnTo>
                  <a:cubicBezTo>
                    <a:pt x="15" y="1399"/>
                    <a:pt x="1" y="1440"/>
                    <a:pt x="4" y="1482"/>
                  </a:cubicBezTo>
                  <a:cubicBezTo>
                    <a:pt x="7" y="1524"/>
                    <a:pt x="28" y="1562"/>
                    <a:pt x="63" y="1586"/>
                  </a:cubicBezTo>
                  <a:cubicBezTo>
                    <a:pt x="493" y="1936"/>
                    <a:pt x="1089" y="2460"/>
                    <a:pt x="1578" y="2925"/>
                  </a:cubicBezTo>
                  <a:cubicBezTo>
                    <a:pt x="1606" y="2952"/>
                    <a:pt x="1644" y="2966"/>
                    <a:pt x="1682" y="2966"/>
                  </a:cubicBezTo>
                  <a:lnTo>
                    <a:pt x="1689" y="2966"/>
                  </a:lnTo>
                  <a:cubicBezTo>
                    <a:pt x="1730" y="2963"/>
                    <a:pt x="1772" y="2946"/>
                    <a:pt x="1796" y="2914"/>
                  </a:cubicBezTo>
                  <a:lnTo>
                    <a:pt x="2865" y="1642"/>
                  </a:lnTo>
                  <a:cubicBezTo>
                    <a:pt x="2913" y="1590"/>
                    <a:pt x="2989" y="1496"/>
                    <a:pt x="2989" y="1375"/>
                  </a:cubicBezTo>
                  <a:cubicBezTo>
                    <a:pt x="2993" y="1205"/>
                    <a:pt x="2857" y="1094"/>
                    <a:pt x="2795" y="1042"/>
                  </a:cubicBezTo>
                  <a:cubicBezTo>
                    <a:pt x="2362" y="688"/>
                    <a:pt x="1904" y="359"/>
                    <a:pt x="1433" y="54"/>
                  </a:cubicBezTo>
                  <a:cubicBezTo>
                    <a:pt x="1404" y="36"/>
                    <a:pt x="1349" y="0"/>
                    <a:pt x="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6"/>
            <p:cNvGrpSpPr/>
            <p:nvPr/>
          </p:nvGrpSpPr>
          <p:grpSpPr>
            <a:xfrm>
              <a:off x="8529401" y="3988150"/>
              <a:ext cx="222272" cy="201794"/>
              <a:chOff x="6114025" y="1773875"/>
              <a:chExt cx="124550" cy="113075"/>
            </a:xfrm>
          </p:grpSpPr>
          <p:sp>
            <p:nvSpPr>
              <p:cNvPr id="307" name="Google Shape;307;p6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6"/>
            <p:cNvGrpSpPr/>
            <p:nvPr/>
          </p:nvGrpSpPr>
          <p:grpSpPr>
            <a:xfrm>
              <a:off x="578990" y="638626"/>
              <a:ext cx="213617" cy="182877"/>
              <a:chOff x="5104850" y="782400"/>
              <a:chExt cx="119700" cy="1024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6"/>
            <p:cNvSpPr/>
            <p:nvPr/>
          </p:nvSpPr>
          <p:spPr>
            <a:xfrm>
              <a:off x="3745625" y="165067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6"/>
            <p:cNvGrpSpPr/>
            <p:nvPr/>
          </p:nvGrpSpPr>
          <p:grpSpPr>
            <a:xfrm>
              <a:off x="7069082" y="4685172"/>
              <a:ext cx="172676" cy="201431"/>
              <a:chOff x="4697384" y="716972"/>
              <a:chExt cx="429114" cy="500575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697384" y="833749"/>
                <a:ext cx="429114" cy="352599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2023" extrusionOk="0">
                    <a:moveTo>
                      <a:pt x="169" y="1"/>
                    </a:moveTo>
                    <a:cubicBezTo>
                      <a:pt x="125" y="1"/>
                      <a:pt x="82" y="19"/>
                      <a:pt x="53" y="56"/>
                    </a:cubicBezTo>
                    <a:cubicBezTo>
                      <a:pt x="1" y="122"/>
                      <a:pt x="11" y="219"/>
                      <a:pt x="77" y="271"/>
                    </a:cubicBezTo>
                    <a:lnTo>
                      <a:pt x="2199" y="1990"/>
                    </a:lnTo>
                    <a:cubicBezTo>
                      <a:pt x="2226" y="2011"/>
                      <a:pt x="2258" y="2022"/>
                      <a:pt x="2292" y="2022"/>
                    </a:cubicBezTo>
                    <a:cubicBezTo>
                      <a:pt x="2337" y="2022"/>
                      <a:pt x="2378" y="2005"/>
                      <a:pt x="2410" y="1966"/>
                    </a:cubicBezTo>
                    <a:cubicBezTo>
                      <a:pt x="2462" y="1904"/>
                      <a:pt x="2452" y="1807"/>
                      <a:pt x="2389" y="1755"/>
                    </a:cubicBezTo>
                    <a:lnTo>
                      <a:pt x="268" y="35"/>
                    </a:lnTo>
                    <a:cubicBezTo>
                      <a:pt x="239" y="12"/>
                      <a:pt x="20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777211" y="797147"/>
                <a:ext cx="337784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049" extrusionOk="0">
                    <a:moveTo>
                      <a:pt x="1764" y="1"/>
                    </a:moveTo>
                    <a:cubicBezTo>
                      <a:pt x="1720" y="1"/>
                      <a:pt x="1677" y="20"/>
                      <a:pt x="1647" y="58"/>
                    </a:cubicBezTo>
                    <a:cubicBezTo>
                      <a:pt x="1165" y="672"/>
                      <a:pt x="635" y="1250"/>
                      <a:pt x="66" y="1784"/>
                    </a:cubicBezTo>
                    <a:cubicBezTo>
                      <a:pt x="3" y="1844"/>
                      <a:pt x="0" y="1937"/>
                      <a:pt x="59" y="1999"/>
                    </a:cubicBezTo>
                    <a:cubicBezTo>
                      <a:pt x="87" y="2031"/>
                      <a:pt x="128" y="2048"/>
                      <a:pt x="170" y="2048"/>
                    </a:cubicBezTo>
                    <a:cubicBezTo>
                      <a:pt x="205" y="2048"/>
                      <a:pt x="243" y="2034"/>
                      <a:pt x="274" y="2007"/>
                    </a:cubicBezTo>
                    <a:cubicBezTo>
                      <a:pt x="853" y="1462"/>
                      <a:pt x="1394" y="869"/>
                      <a:pt x="1886" y="245"/>
                    </a:cubicBezTo>
                    <a:cubicBezTo>
                      <a:pt x="1938" y="179"/>
                      <a:pt x="1925" y="85"/>
                      <a:pt x="1858" y="34"/>
                    </a:cubicBezTo>
                    <a:cubicBezTo>
                      <a:pt x="1830" y="11"/>
                      <a:pt x="1797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872028" y="716972"/>
                <a:ext cx="104054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2872" extrusionOk="0">
                    <a:moveTo>
                      <a:pt x="156" y="1"/>
                    </a:moveTo>
                    <a:cubicBezTo>
                      <a:pt x="151" y="1"/>
                      <a:pt x="147" y="1"/>
                      <a:pt x="143" y="1"/>
                    </a:cubicBezTo>
                    <a:cubicBezTo>
                      <a:pt x="59" y="12"/>
                      <a:pt x="0" y="84"/>
                      <a:pt x="8" y="168"/>
                    </a:cubicBezTo>
                    <a:lnTo>
                      <a:pt x="285" y="2737"/>
                    </a:lnTo>
                    <a:cubicBezTo>
                      <a:pt x="295" y="2817"/>
                      <a:pt x="361" y="2872"/>
                      <a:pt x="437" y="2872"/>
                    </a:cubicBezTo>
                    <a:lnTo>
                      <a:pt x="455" y="2872"/>
                    </a:lnTo>
                    <a:cubicBezTo>
                      <a:pt x="538" y="2862"/>
                      <a:pt x="597" y="2789"/>
                      <a:pt x="586" y="2705"/>
                    </a:cubicBezTo>
                    <a:lnTo>
                      <a:pt x="309" y="137"/>
                    </a:lnTo>
                    <a:cubicBezTo>
                      <a:pt x="303" y="58"/>
                      <a:pt x="236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2000551" y="363538"/>
              <a:ext cx="222272" cy="201794"/>
              <a:chOff x="6114025" y="1773875"/>
              <a:chExt cx="124550" cy="1130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6135775" y="1773875"/>
                <a:ext cx="889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4523" extrusionOk="0">
                    <a:moveTo>
                      <a:pt x="2545" y="345"/>
                    </a:moveTo>
                    <a:cubicBezTo>
                      <a:pt x="2656" y="407"/>
                      <a:pt x="2764" y="473"/>
                      <a:pt x="2875" y="542"/>
                    </a:cubicBezTo>
                    <a:cubicBezTo>
                      <a:pt x="2975" y="608"/>
                      <a:pt x="3083" y="674"/>
                      <a:pt x="3193" y="737"/>
                    </a:cubicBezTo>
                    <a:cubicBezTo>
                      <a:pt x="2635" y="1738"/>
                      <a:pt x="1311" y="3828"/>
                      <a:pt x="1009" y="4193"/>
                    </a:cubicBezTo>
                    <a:cubicBezTo>
                      <a:pt x="712" y="4081"/>
                      <a:pt x="590" y="3995"/>
                      <a:pt x="358" y="3801"/>
                    </a:cubicBezTo>
                    <a:cubicBezTo>
                      <a:pt x="968" y="2584"/>
                      <a:pt x="1707" y="1419"/>
                      <a:pt x="2545" y="345"/>
                    </a:cubicBezTo>
                    <a:close/>
                    <a:moveTo>
                      <a:pt x="2505" y="0"/>
                    </a:moveTo>
                    <a:cubicBezTo>
                      <a:pt x="2461" y="0"/>
                      <a:pt x="2419" y="21"/>
                      <a:pt x="2390" y="57"/>
                    </a:cubicBezTo>
                    <a:cubicBezTo>
                      <a:pt x="1474" y="1207"/>
                      <a:pt x="684" y="2459"/>
                      <a:pt x="32" y="3773"/>
                    </a:cubicBezTo>
                    <a:cubicBezTo>
                      <a:pt x="1" y="3836"/>
                      <a:pt x="18" y="3912"/>
                      <a:pt x="70" y="3957"/>
                    </a:cubicBezTo>
                    <a:cubicBezTo>
                      <a:pt x="427" y="4255"/>
                      <a:pt x="563" y="4359"/>
                      <a:pt x="992" y="4508"/>
                    </a:cubicBezTo>
                    <a:cubicBezTo>
                      <a:pt x="1013" y="4515"/>
                      <a:pt x="1030" y="4522"/>
                      <a:pt x="1051" y="4522"/>
                    </a:cubicBezTo>
                    <a:cubicBezTo>
                      <a:pt x="1166" y="4522"/>
                      <a:pt x="1332" y="4324"/>
                      <a:pt x="2188" y="2979"/>
                    </a:cubicBezTo>
                    <a:cubicBezTo>
                      <a:pt x="2739" y="2113"/>
                      <a:pt x="3280" y="1215"/>
                      <a:pt x="3534" y="747"/>
                    </a:cubicBezTo>
                    <a:cubicBezTo>
                      <a:pt x="3555" y="712"/>
                      <a:pt x="3558" y="670"/>
                      <a:pt x="3544" y="633"/>
                    </a:cubicBezTo>
                    <a:cubicBezTo>
                      <a:pt x="3534" y="591"/>
                      <a:pt x="3505" y="559"/>
                      <a:pt x="3471" y="542"/>
                    </a:cubicBezTo>
                    <a:cubicBezTo>
                      <a:pt x="3322" y="466"/>
                      <a:pt x="3180" y="375"/>
                      <a:pt x="3035" y="286"/>
                    </a:cubicBezTo>
                    <a:cubicBezTo>
                      <a:pt x="2889" y="196"/>
                      <a:pt x="2736" y="98"/>
                      <a:pt x="2577" y="19"/>
                    </a:cubicBezTo>
                    <a:cubicBezTo>
                      <a:pt x="2554" y="6"/>
                      <a:pt x="2529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114025" y="1781450"/>
                <a:ext cx="388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74" extrusionOk="0">
                    <a:moveTo>
                      <a:pt x="788" y="301"/>
                    </a:moveTo>
                    <a:cubicBezTo>
                      <a:pt x="898" y="301"/>
                      <a:pt x="985" y="360"/>
                      <a:pt x="1076" y="485"/>
                    </a:cubicBezTo>
                    <a:cubicBezTo>
                      <a:pt x="1196" y="655"/>
                      <a:pt x="1210" y="939"/>
                      <a:pt x="1034" y="1085"/>
                    </a:cubicBezTo>
                    <a:cubicBezTo>
                      <a:pt x="963" y="1142"/>
                      <a:pt x="870" y="1172"/>
                      <a:pt x="770" y="1172"/>
                    </a:cubicBezTo>
                    <a:cubicBezTo>
                      <a:pt x="743" y="1172"/>
                      <a:pt x="715" y="1169"/>
                      <a:pt x="687" y="1165"/>
                    </a:cubicBezTo>
                    <a:cubicBezTo>
                      <a:pt x="556" y="1141"/>
                      <a:pt x="447" y="1071"/>
                      <a:pt x="385" y="970"/>
                    </a:cubicBezTo>
                    <a:cubicBezTo>
                      <a:pt x="327" y="874"/>
                      <a:pt x="316" y="741"/>
                      <a:pt x="358" y="617"/>
                    </a:cubicBezTo>
                    <a:cubicBezTo>
                      <a:pt x="399" y="488"/>
                      <a:pt x="486" y="392"/>
                      <a:pt x="593" y="350"/>
                    </a:cubicBezTo>
                    <a:cubicBezTo>
                      <a:pt x="666" y="319"/>
                      <a:pt x="729" y="301"/>
                      <a:pt x="788" y="301"/>
                    </a:cubicBezTo>
                    <a:close/>
                    <a:moveTo>
                      <a:pt x="787" y="1"/>
                    </a:moveTo>
                    <a:cubicBezTo>
                      <a:pt x="689" y="1"/>
                      <a:pt x="586" y="24"/>
                      <a:pt x="476" y="69"/>
                    </a:cubicBezTo>
                    <a:cubicBezTo>
                      <a:pt x="289" y="146"/>
                      <a:pt x="140" y="312"/>
                      <a:pt x="70" y="523"/>
                    </a:cubicBezTo>
                    <a:cubicBezTo>
                      <a:pt x="1" y="731"/>
                      <a:pt x="21" y="954"/>
                      <a:pt x="125" y="1127"/>
                    </a:cubicBezTo>
                    <a:cubicBezTo>
                      <a:pt x="233" y="1303"/>
                      <a:pt x="417" y="1425"/>
                      <a:pt x="635" y="1463"/>
                    </a:cubicBezTo>
                    <a:cubicBezTo>
                      <a:pt x="680" y="1469"/>
                      <a:pt x="729" y="1474"/>
                      <a:pt x="774" y="1474"/>
                    </a:cubicBezTo>
                    <a:cubicBezTo>
                      <a:pt x="940" y="1474"/>
                      <a:pt x="1103" y="1421"/>
                      <a:pt x="1225" y="1317"/>
                    </a:cubicBezTo>
                    <a:cubicBezTo>
                      <a:pt x="1512" y="1085"/>
                      <a:pt x="1554" y="631"/>
                      <a:pt x="1321" y="309"/>
                    </a:cubicBezTo>
                    <a:cubicBezTo>
                      <a:pt x="1173" y="103"/>
                      <a:pt x="994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6199825" y="1838050"/>
                <a:ext cx="387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473" extrusionOk="0">
                    <a:moveTo>
                      <a:pt x="785" y="301"/>
                    </a:moveTo>
                    <a:cubicBezTo>
                      <a:pt x="895" y="301"/>
                      <a:pt x="982" y="360"/>
                      <a:pt x="1072" y="485"/>
                    </a:cubicBezTo>
                    <a:cubicBezTo>
                      <a:pt x="1196" y="658"/>
                      <a:pt x="1207" y="939"/>
                      <a:pt x="1030" y="1085"/>
                    </a:cubicBezTo>
                    <a:cubicBezTo>
                      <a:pt x="959" y="1142"/>
                      <a:pt x="867" y="1172"/>
                      <a:pt x="767" y="1172"/>
                    </a:cubicBezTo>
                    <a:cubicBezTo>
                      <a:pt x="740" y="1172"/>
                      <a:pt x="712" y="1169"/>
                      <a:pt x="684" y="1165"/>
                    </a:cubicBezTo>
                    <a:cubicBezTo>
                      <a:pt x="552" y="1140"/>
                      <a:pt x="444" y="1071"/>
                      <a:pt x="385" y="970"/>
                    </a:cubicBezTo>
                    <a:cubicBezTo>
                      <a:pt x="327" y="874"/>
                      <a:pt x="316" y="745"/>
                      <a:pt x="358" y="617"/>
                    </a:cubicBezTo>
                    <a:cubicBezTo>
                      <a:pt x="399" y="492"/>
                      <a:pt x="483" y="391"/>
                      <a:pt x="590" y="349"/>
                    </a:cubicBezTo>
                    <a:cubicBezTo>
                      <a:pt x="663" y="319"/>
                      <a:pt x="729" y="301"/>
                      <a:pt x="785" y="301"/>
                    </a:cubicBezTo>
                    <a:close/>
                    <a:moveTo>
                      <a:pt x="784" y="1"/>
                    </a:moveTo>
                    <a:cubicBezTo>
                      <a:pt x="686" y="1"/>
                      <a:pt x="582" y="23"/>
                      <a:pt x="473" y="69"/>
                    </a:cubicBezTo>
                    <a:cubicBezTo>
                      <a:pt x="285" y="146"/>
                      <a:pt x="136" y="312"/>
                      <a:pt x="70" y="523"/>
                    </a:cubicBezTo>
                    <a:cubicBezTo>
                      <a:pt x="1" y="731"/>
                      <a:pt x="22" y="953"/>
                      <a:pt x="126" y="1127"/>
                    </a:cubicBezTo>
                    <a:cubicBezTo>
                      <a:pt x="230" y="1303"/>
                      <a:pt x="413" y="1424"/>
                      <a:pt x="631" y="1463"/>
                    </a:cubicBezTo>
                    <a:cubicBezTo>
                      <a:pt x="681" y="1469"/>
                      <a:pt x="725" y="1473"/>
                      <a:pt x="770" y="1473"/>
                    </a:cubicBezTo>
                    <a:cubicBezTo>
                      <a:pt x="940" y="1473"/>
                      <a:pt x="1100" y="1421"/>
                      <a:pt x="1225" y="1317"/>
                    </a:cubicBezTo>
                    <a:cubicBezTo>
                      <a:pt x="1508" y="1085"/>
                      <a:pt x="1550" y="631"/>
                      <a:pt x="1318" y="308"/>
                    </a:cubicBezTo>
                    <a:cubicBezTo>
                      <a:pt x="1170" y="103"/>
                      <a:pt x="991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" name="Google Shape;322;p6"/>
            <p:cNvSpPr/>
            <p:nvPr/>
          </p:nvSpPr>
          <p:spPr>
            <a:xfrm rot="-607872">
              <a:off x="8619609" y="43930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 rot="-607872">
              <a:off x="7982684" y="226422"/>
              <a:ext cx="135120" cy="126222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668375" y="4449542"/>
              <a:ext cx="155227" cy="154998"/>
            </a:xfrm>
            <a:custGeom>
              <a:avLst/>
              <a:gdLst/>
              <a:ahLst/>
              <a:cxnLst/>
              <a:rect l="l" t="t" r="r" b="b"/>
              <a:pathLst>
                <a:path w="4747" h="4740" extrusionOk="0">
                  <a:moveTo>
                    <a:pt x="2140" y="0"/>
                  </a:moveTo>
                  <a:cubicBezTo>
                    <a:pt x="2138" y="0"/>
                    <a:pt x="2135" y="0"/>
                    <a:pt x="2133" y="1"/>
                  </a:cubicBezTo>
                  <a:cubicBezTo>
                    <a:pt x="2080" y="1"/>
                    <a:pt x="2039" y="42"/>
                    <a:pt x="2000" y="80"/>
                  </a:cubicBezTo>
                  <a:cubicBezTo>
                    <a:pt x="1838" y="243"/>
                    <a:pt x="1807" y="410"/>
                    <a:pt x="1644" y="570"/>
                  </a:cubicBezTo>
                  <a:cubicBezTo>
                    <a:pt x="1096" y="1100"/>
                    <a:pt x="549" y="1634"/>
                    <a:pt x="0" y="2164"/>
                  </a:cubicBezTo>
                  <a:cubicBezTo>
                    <a:pt x="781" y="2903"/>
                    <a:pt x="1783" y="3943"/>
                    <a:pt x="2504" y="4740"/>
                  </a:cubicBezTo>
                  <a:cubicBezTo>
                    <a:pt x="3186" y="4043"/>
                    <a:pt x="3869" y="3346"/>
                    <a:pt x="4552" y="2650"/>
                  </a:cubicBezTo>
                  <a:cubicBezTo>
                    <a:pt x="4636" y="2563"/>
                    <a:pt x="4722" y="2469"/>
                    <a:pt x="4733" y="2351"/>
                  </a:cubicBezTo>
                  <a:cubicBezTo>
                    <a:pt x="4746" y="2199"/>
                    <a:pt x="4629" y="2067"/>
                    <a:pt x="4514" y="1960"/>
                  </a:cubicBezTo>
                  <a:cubicBezTo>
                    <a:pt x="3803" y="1287"/>
                    <a:pt x="3055" y="653"/>
                    <a:pt x="2271" y="60"/>
                  </a:cubicBezTo>
                  <a:cubicBezTo>
                    <a:pt x="2235" y="30"/>
                    <a:pt x="2189" y="0"/>
                    <a:pt x="2140" y="0"/>
                  </a:cubicBezTo>
                  <a:close/>
                </a:path>
              </a:pathLst>
            </a:custGeom>
            <a:solidFill>
              <a:srgbClr val="42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6"/>
            <p:cNvGrpSpPr/>
            <p:nvPr/>
          </p:nvGrpSpPr>
          <p:grpSpPr>
            <a:xfrm rot="-607872">
              <a:off x="357769" y="3007416"/>
              <a:ext cx="526637" cy="1557422"/>
              <a:chOff x="3143591" y="519534"/>
              <a:chExt cx="294459" cy="870804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3362500" y="1319763"/>
                <a:ext cx="7555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823" extrusionOk="0">
                    <a:moveTo>
                      <a:pt x="1412" y="0"/>
                    </a:moveTo>
                    <a:cubicBezTo>
                      <a:pt x="1266" y="0"/>
                      <a:pt x="1121" y="24"/>
                      <a:pt x="983" y="74"/>
                    </a:cubicBezTo>
                    <a:lnTo>
                      <a:pt x="636" y="67"/>
                    </a:lnTo>
                    <a:cubicBezTo>
                      <a:pt x="341" y="428"/>
                      <a:pt x="85" y="848"/>
                      <a:pt x="53" y="1312"/>
                    </a:cubicBezTo>
                    <a:cubicBezTo>
                      <a:pt x="0" y="2090"/>
                      <a:pt x="710" y="2823"/>
                      <a:pt x="1480" y="2823"/>
                    </a:cubicBezTo>
                    <a:cubicBezTo>
                      <a:pt x="1509" y="2823"/>
                      <a:pt x="1539" y="2822"/>
                      <a:pt x="1568" y="2820"/>
                    </a:cubicBezTo>
                    <a:cubicBezTo>
                      <a:pt x="2373" y="2761"/>
                      <a:pt x="3021" y="1898"/>
                      <a:pt x="2851" y="1111"/>
                    </a:cubicBezTo>
                    <a:cubicBezTo>
                      <a:pt x="2713" y="465"/>
                      <a:pt x="2058" y="0"/>
                      <a:pt x="1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3143591" y="519534"/>
                <a:ext cx="73105" cy="7046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782" extrusionOk="0">
                    <a:moveTo>
                      <a:pt x="928" y="333"/>
                    </a:moveTo>
                    <a:cubicBezTo>
                      <a:pt x="987" y="333"/>
                      <a:pt x="1049" y="344"/>
                      <a:pt x="1111" y="367"/>
                    </a:cubicBezTo>
                    <a:cubicBezTo>
                      <a:pt x="1266" y="430"/>
                      <a:pt x="1391" y="554"/>
                      <a:pt x="1429" y="697"/>
                    </a:cubicBezTo>
                    <a:cubicBezTo>
                      <a:pt x="1513" y="984"/>
                      <a:pt x="1304" y="1341"/>
                      <a:pt x="999" y="1445"/>
                    </a:cubicBezTo>
                    <a:cubicBezTo>
                      <a:pt x="937" y="1466"/>
                      <a:pt x="874" y="1477"/>
                      <a:pt x="814" y="1477"/>
                    </a:cubicBezTo>
                    <a:cubicBezTo>
                      <a:pt x="793" y="1477"/>
                      <a:pt x="773" y="1476"/>
                      <a:pt x="754" y="1473"/>
                    </a:cubicBezTo>
                    <a:cubicBezTo>
                      <a:pt x="514" y="1445"/>
                      <a:pt x="309" y="1199"/>
                      <a:pt x="306" y="935"/>
                    </a:cubicBezTo>
                    <a:cubicBezTo>
                      <a:pt x="306" y="742"/>
                      <a:pt x="407" y="540"/>
                      <a:pt x="566" y="398"/>
                    </a:cubicBezTo>
                    <a:cubicBezTo>
                      <a:pt x="589" y="410"/>
                      <a:pt x="614" y="416"/>
                      <a:pt x="638" y="416"/>
                    </a:cubicBezTo>
                    <a:cubicBezTo>
                      <a:pt x="666" y="416"/>
                      <a:pt x="693" y="408"/>
                      <a:pt x="719" y="391"/>
                    </a:cubicBezTo>
                    <a:cubicBezTo>
                      <a:pt x="779" y="352"/>
                      <a:pt x="851" y="333"/>
                      <a:pt x="928" y="333"/>
                    </a:cubicBezTo>
                    <a:close/>
                    <a:moveTo>
                      <a:pt x="660" y="0"/>
                    </a:moveTo>
                    <a:cubicBezTo>
                      <a:pt x="637" y="0"/>
                      <a:pt x="613" y="6"/>
                      <a:pt x="591" y="17"/>
                    </a:cubicBezTo>
                    <a:cubicBezTo>
                      <a:pt x="230" y="204"/>
                      <a:pt x="1" y="568"/>
                      <a:pt x="5" y="939"/>
                    </a:cubicBezTo>
                    <a:cubicBezTo>
                      <a:pt x="8" y="1355"/>
                      <a:pt x="330" y="1729"/>
                      <a:pt x="719" y="1775"/>
                    </a:cubicBezTo>
                    <a:cubicBezTo>
                      <a:pt x="750" y="1778"/>
                      <a:pt x="778" y="1782"/>
                      <a:pt x="809" y="1782"/>
                    </a:cubicBezTo>
                    <a:cubicBezTo>
                      <a:pt x="903" y="1782"/>
                      <a:pt x="999" y="1764"/>
                      <a:pt x="1096" y="1729"/>
                    </a:cubicBezTo>
                    <a:cubicBezTo>
                      <a:pt x="1561" y="1574"/>
                      <a:pt x="1849" y="1060"/>
                      <a:pt x="1721" y="613"/>
                    </a:cubicBezTo>
                    <a:cubicBezTo>
                      <a:pt x="1655" y="377"/>
                      <a:pt x="1468" y="180"/>
                      <a:pt x="1218" y="86"/>
                    </a:cubicBezTo>
                    <a:cubicBezTo>
                      <a:pt x="1123" y="49"/>
                      <a:pt x="1025" y="30"/>
                      <a:pt x="930" y="30"/>
                    </a:cubicBezTo>
                    <a:cubicBezTo>
                      <a:pt x="875" y="30"/>
                      <a:pt x="822" y="36"/>
                      <a:pt x="770" y="48"/>
                    </a:cubicBezTo>
                    <a:cubicBezTo>
                      <a:pt x="742" y="17"/>
                      <a:pt x="702" y="0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28;p6"/>
            <p:cNvGrpSpPr/>
            <p:nvPr/>
          </p:nvGrpSpPr>
          <p:grpSpPr>
            <a:xfrm rot="6576024">
              <a:off x="8492960" y="163413"/>
              <a:ext cx="253846" cy="217336"/>
              <a:chOff x="5104850" y="782400"/>
              <a:chExt cx="119700" cy="102475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5142725" y="805700"/>
                <a:ext cx="8182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3167" extrusionOk="0">
                    <a:moveTo>
                      <a:pt x="1650" y="363"/>
                    </a:moveTo>
                    <a:cubicBezTo>
                      <a:pt x="1783" y="363"/>
                      <a:pt x="1920" y="389"/>
                      <a:pt x="2056" y="442"/>
                    </a:cubicBezTo>
                    <a:cubicBezTo>
                      <a:pt x="2403" y="573"/>
                      <a:pt x="2674" y="853"/>
                      <a:pt x="2764" y="1170"/>
                    </a:cubicBezTo>
                    <a:cubicBezTo>
                      <a:pt x="2940" y="1807"/>
                      <a:pt x="2511" y="2563"/>
                      <a:pt x="1838" y="2792"/>
                    </a:cubicBezTo>
                    <a:cubicBezTo>
                      <a:pt x="1696" y="2840"/>
                      <a:pt x="1552" y="2864"/>
                      <a:pt x="1417" y="2864"/>
                    </a:cubicBezTo>
                    <a:cubicBezTo>
                      <a:pt x="1377" y="2864"/>
                      <a:pt x="1339" y="2862"/>
                      <a:pt x="1301" y="2858"/>
                    </a:cubicBezTo>
                    <a:cubicBezTo>
                      <a:pt x="767" y="2795"/>
                      <a:pt x="316" y="2255"/>
                      <a:pt x="309" y="1675"/>
                    </a:cubicBezTo>
                    <a:cubicBezTo>
                      <a:pt x="306" y="1218"/>
                      <a:pt x="559" y="749"/>
                      <a:pt x="957" y="445"/>
                    </a:cubicBezTo>
                    <a:cubicBezTo>
                      <a:pt x="957" y="448"/>
                      <a:pt x="961" y="448"/>
                      <a:pt x="961" y="452"/>
                    </a:cubicBezTo>
                    <a:cubicBezTo>
                      <a:pt x="989" y="496"/>
                      <a:pt x="1038" y="520"/>
                      <a:pt x="1089" y="520"/>
                    </a:cubicBezTo>
                    <a:cubicBezTo>
                      <a:pt x="1117" y="520"/>
                      <a:pt x="1146" y="513"/>
                      <a:pt x="1172" y="496"/>
                    </a:cubicBezTo>
                    <a:cubicBezTo>
                      <a:pt x="1312" y="408"/>
                      <a:pt x="1477" y="363"/>
                      <a:pt x="1650" y="363"/>
                    </a:cubicBezTo>
                    <a:close/>
                    <a:moveTo>
                      <a:pt x="1134" y="1"/>
                    </a:moveTo>
                    <a:cubicBezTo>
                      <a:pt x="1111" y="1"/>
                      <a:pt x="1087" y="6"/>
                      <a:pt x="1065" y="18"/>
                    </a:cubicBezTo>
                    <a:cubicBezTo>
                      <a:pt x="427" y="354"/>
                      <a:pt x="0" y="1020"/>
                      <a:pt x="7" y="1679"/>
                    </a:cubicBezTo>
                    <a:cubicBezTo>
                      <a:pt x="11" y="2413"/>
                      <a:pt x="576" y="3079"/>
                      <a:pt x="1266" y="3159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8" y="3166"/>
                      <a:pt x="1762" y="3138"/>
                      <a:pt x="1935" y="3079"/>
                    </a:cubicBezTo>
                    <a:cubicBezTo>
                      <a:pt x="2749" y="2802"/>
                      <a:pt x="3273" y="1869"/>
                      <a:pt x="3055" y="1090"/>
                    </a:cubicBezTo>
                    <a:cubicBezTo>
                      <a:pt x="2937" y="674"/>
                      <a:pt x="2604" y="327"/>
                      <a:pt x="2164" y="157"/>
                    </a:cubicBezTo>
                    <a:cubicBezTo>
                      <a:pt x="1993" y="92"/>
                      <a:pt x="1819" y="59"/>
                      <a:pt x="1651" y="59"/>
                    </a:cubicBezTo>
                    <a:cubicBezTo>
                      <a:pt x="1523" y="59"/>
                      <a:pt x="1398" y="78"/>
                      <a:pt x="1280" y="115"/>
                    </a:cubicBezTo>
                    <a:cubicBezTo>
                      <a:pt x="1280" y="105"/>
                      <a:pt x="1273" y="91"/>
                      <a:pt x="1269" y="80"/>
                    </a:cubicBezTo>
                    <a:cubicBezTo>
                      <a:pt x="1240" y="30"/>
                      <a:pt x="118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5104850" y="782400"/>
                <a:ext cx="818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166" extrusionOk="0">
                    <a:moveTo>
                      <a:pt x="1650" y="362"/>
                    </a:moveTo>
                    <a:cubicBezTo>
                      <a:pt x="1783" y="362"/>
                      <a:pt x="1920" y="388"/>
                      <a:pt x="2056" y="441"/>
                    </a:cubicBezTo>
                    <a:cubicBezTo>
                      <a:pt x="2403" y="572"/>
                      <a:pt x="2674" y="854"/>
                      <a:pt x="2763" y="1169"/>
                    </a:cubicBezTo>
                    <a:cubicBezTo>
                      <a:pt x="2941" y="1806"/>
                      <a:pt x="2507" y="2562"/>
                      <a:pt x="1838" y="2791"/>
                    </a:cubicBezTo>
                    <a:cubicBezTo>
                      <a:pt x="1696" y="2840"/>
                      <a:pt x="1552" y="2863"/>
                      <a:pt x="1417" y="2863"/>
                    </a:cubicBezTo>
                    <a:cubicBezTo>
                      <a:pt x="1377" y="2863"/>
                      <a:pt x="1338" y="2861"/>
                      <a:pt x="1301" y="2857"/>
                    </a:cubicBezTo>
                    <a:cubicBezTo>
                      <a:pt x="767" y="2795"/>
                      <a:pt x="312" y="2254"/>
                      <a:pt x="309" y="1675"/>
                    </a:cubicBezTo>
                    <a:cubicBezTo>
                      <a:pt x="306" y="1217"/>
                      <a:pt x="559" y="750"/>
                      <a:pt x="957" y="444"/>
                    </a:cubicBezTo>
                    <a:cubicBezTo>
                      <a:pt x="957" y="447"/>
                      <a:pt x="961" y="447"/>
                      <a:pt x="961" y="451"/>
                    </a:cubicBezTo>
                    <a:cubicBezTo>
                      <a:pt x="990" y="495"/>
                      <a:pt x="1038" y="520"/>
                      <a:pt x="1088" y="520"/>
                    </a:cubicBezTo>
                    <a:cubicBezTo>
                      <a:pt x="1116" y="520"/>
                      <a:pt x="1144" y="512"/>
                      <a:pt x="1169" y="496"/>
                    </a:cubicBezTo>
                    <a:cubicBezTo>
                      <a:pt x="1310" y="407"/>
                      <a:pt x="1476" y="362"/>
                      <a:pt x="1650" y="362"/>
                    </a:cubicBezTo>
                    <a:close/>
                    <a:moveTo>
                      <a:pt x="1133" y="1"/>
                    </a:moveTo>
                    <a:cubicBezTo>
                      <a:pt x="1109" y="1"/>
                      <a:pt x="1084" y="6"/>
                      <a:pt x="1061" y="17"/>
                    </a:cubicBezTo>
                    <a:cubicBezTo>
                      <a:pt x="427" y="354"/>
                      <a:pt x="0" y="1020"/>
                      <a:pt x="8" y="1678"/>
                    </a:cubicBezTo>
                    <a:cubicBezTo>
                      <a:pt x="11" y="2414"/>
                      <a:pt x="576" y="3079"/>
                      <a:pt x="1266" y="3158"/>
                    </a:cubicBezTo>
                    <a:cubicBezTo>
                      <a:pt x="1318" y="3162"/>
                      <a:pt x="1370" y="3166"/>
                      <a:pt x="1422" y="3166"/>
                    </a:cubicBezTo>
                    <a:cubicBezTo>
                      <a:pt x="1589" y="3166"/>
                      <a:pt x="1762" y="3137"/>
                      <a:pt x="1935" y="3079"/>
                    </a:cubicBezTo>
                    <a:cubicBezTo>
                      <a:pt x="2749" y="2801"/>
                      <a:pt x="3274" y="1873"/>
                      <a:pt x="3055" y="1089"/>
                    </a:cubicBezTo>
                    <a:cubicBezTo>
                      <a:pt x="2937" y="673"/>
                      <a:pt x="2604" y="326"/>
                      <a:pt x="2164" y="156"/>
                    </a:cubicBezTo>
                    <a:cubicBezTo>
                      <a:pt x="1992" y="91"/>
                      <a:pt x="1818" y="59"/>
                      <a:pt x="1650" y="59"/>
                    </a:cubicBezTo>
                    <a:cubicBezTo>
                      <a:pt x="1522" y="59"/>
                      <a:pt x="1398" y="77"/>
                      <a:pt x="1280" y="115"/>
                    </a:cubicBezTo>
                    <a:cubicBezTo>
                      <a:pt x="1277" y="105"/>
                      <a:pt x="1273" y="91"/>
                      <a:pt x="1266" y="80"/>
                    </a:cubicBezTo>
                    <a:cubicBezTo>
                      <a:pt x="1239" y="29"/>
                      <a:pt x="1187" y="1"/>
                      <a:pt x="1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334" name="Google Shape;334;p7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7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7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7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7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7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7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7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7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7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7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7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7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7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7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7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7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7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7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7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7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7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7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7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7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7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7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7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7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7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7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5" name="Google Shape;365;p7"/>
          <p:cNvSpPr/>
          <p:nvPr/>
        </p:nvSpPr>
        <p:spPr>
          <a:xfrm>
            <a:off x="0" y="0"/>
            <a:ext cx="4001163" cy="1402783"/>
          </a:xfrm>
          <a:custGeom>
            <a:avLst/>
            <a:gdLst/>
            <a:ahLst/>
            <a:cxnLst/>
            <a:rect l="l" t="t" r="r" b="b"/>
            <a:pathLst>
              <a:path w="77209" h="27069" extrusionOk="0">
                <a:moveTo>
                  <a:pt x="0" y="0"/>
                </a:moveTo>
                <a:lnTo>
                  <a:pt x="0" y="23349"/>
                </a:lnTo>
                <a:cubicBezTo>
                  <a:pt x="3328" y="25602"/>
                  <a:pt x="7378" y="26895"/>
                  <a:pt x="11410" y="27052"/>
                </a:cubicBezTo>
                <a:cubicBezTo>
                  <a:pt x="11714" y="27063"/>
                  <a:pt x="12019" y="27069"/>
                  <a:pt x="12323" y="27069"/>
                </a:cubicBezTo>
                <a:cubicBezTo>
                  <a:pt x="19090" y="27069"/>
                  <a:pt x="25684" y="24270"/>
                  <a:pt x="31135" y="20225"/>
                </a:cubicBezTo>
                <a:cubicBezTo>
                  <a:pt x="35476" y="17008"/>
                  <a:pt x="39438" y="12886"/>
                  <a:pt x="44670" y="11538"/>
                </a:cubicBezTo>
                <a:cubicBezTo>
                  <a:pt x="46703" y="11015"/>
                  <a:pt x="48809" y="10949"/>
                  <a:pt x="50918" y="10949"/>
                </a:cubicBezTo>
                <a:cubicBezTo>
                  <a:pt x="51629" y="10949"/>
                  <a:pt x="52340" y="10956"/>
                  <a:pt x="53048" y="10956"/>
                </a:cubicBezTo>
                <a:cubicBezTo>
                  <a:pt x="53176" y="10956"/>
                  <a:pt x="53305" y="10956"/>
                  <a:pt x="53433" y="10955"/>
                </a:cubicBezTo>
                <a:cubicBezTo>
                  <a:pt x="59112" y="10931"/>
                  <a:pt x="64946" y="10165"/>
                  <a:pt x="69897" y="7384"/>
                </a:cubicBezTo>
                <a:cubicBezTo>
                  <a:pt x="72941" y="5672"/>
                  <a:pt x="75596" y="3072"/>
                  <a:pt x="7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"/>
          <p:cNvSpPr/>
          <p:nvPr/>
        </p:nvSpPr>
        <p:spPr>
          <a:xfrm>
            <a:off x="6190637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7"/>
          <p:cNvGrpSpPr/>
          <p:nvPr/>
        </p:nvGrpSpPr>
        <p:grpSpPr>
          <a:xfrm>
            <a:off x="1566091" y="4771473"/>
            <a:ext cx="207652" cy="244604"/>
            <a:chOff x="4442100" y="4554900"/>
            <a:chExt cx="70400" cy="82925"/>
          </a:xfrm>
        </p:grpSpPr>
        <p:sp>
          <p:nvSpPr>
            <p:cNvPr id="368" name="Google Shape;368;p7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7"/>
          <p:cNvSpPr/>
          <p:nvPr/>
        </p:nvSpPr>
        <p:spPr>
          <a:xfrm>
            <a:off x="8764778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7"/>
          <p:cNvGrpSpPr/>
          <p:nvPr/>
        </p:nvGrpSpPr>
        <p:grpSpPr>
          <a:xfrm>
            <a:off x="8529401" y="3988150"/>
            <a:ext cx="222272" cy="201794"/>
            <a:chOff x="6114025" y="1773875"/>
            <a:chExt cx="124550" cy="113075"/>
          </a:xfrm>
        </p:grpSpPr>
        <p:sp>
          <p:nvSpPr>
            <p:cNvPr id="373" name="Google Shape;373;p7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578990" y="638626"/>
            <a:ext cx="213617" cy="182877"/>
            <a:chOff x="5104850" y="782400"/>
            <a:chExt cx="119700" cy="102475"/>
          </a:xfrm>
        </p:grpSpPr>
        <p:sp>
          <p:nvSpPr>
            <p:cNvPr id="377" name="Google Shape;377;p7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7"/>
          <p:cNvSpPr/>
          <p:nvPr/>
        </p:nvSpPr>
        <p:spPr>
          <a:xfrm>
            <a:off x="3916425" y="8215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7"/>
          <p:cNvGrpSpPr/>
          <p:nvPr/>
        </p:nvGrpSpPr>
        <p:grpSpPr>
          <a:xfrm>
            <a:off x="6041707" y="726510"/>
            <a:ext cx="172676" cy="201431"/>
            <a:chOff x="4697384" y="716972"/>
            <a:chExt cx="429114" cy="500575"/>
          </a:xfrm>
        </p:grpSpPr>
        <p:sp>
          <p:nvSpPr>
            <p:cNvPr id="381" name="Google Shape;381;p7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7"/>
          <p:cNvGrpSpPr/>
          <p:nvPr/>
        </p:nvGrpSpPr>
        <p:grpSpPr>
          <a:xfrm>
            <a:off x="7972626" y="3147186"/>
            <a:ext cx="222271" cy="190286"/>
            <a:chOff x="5104850" y="782400"/>
            <a:chExt cx="119700" cy="102475"/>
          </a:xfrm>
        </p:grpSpPr>
        <p:sp>
          <p:nvSpPr>
            <p:cNvPr id="385" name="Google Shape;385;p7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>
            <a:off x="7069082" y="4685172"/>
            <a:ext cx="172676" cy="201431"/>
            <a:chOff x="4697384" y="716972"/>
            <a:chExt cx="429114" cy="500575"/>
          </a:xfrm>
        </p:grpSpPr>
        <p:sp>
          <p:nvSpPr>
            <p:cNvPr id="388" name="Google Shape;388;p7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7"/>
          <p:cNvGrpSpPr/>
          <p:nvPr/>
        </p:nvGrpSpPr>
        <p:grpSpPr>
          <a:xfrm>
            <a:off x="2000551" y="363538"/>
            <a:ext cx="222272" cy="201794"/>
            <a:chOff x="6114025" y="1773875"/>
            <a:chExt cx="124550" cy="113075"/>
          </a:xfrm>
        </p:grpSpPr>
        <p:sp>
          <p:nvSpPr>
            <p:cNvPr id="392" name="Google Shape;392;p7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7"/>
          <p:cNvSpPr/>
          <p:nvPr/>
        </p:nvSpPr>
        <p:spPr>
          <a:xfrm rot="-607872">
            <a:off x="8619609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"/>
          <p:cNvSpPr/>
          <p:nvPr/>
        </p:nvSpPr>
        <p:spPr>
          <a:xfrm rot="-607872">
            <a:off x="7982684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"/>
          <p:cNvSpPr/>
          <p:nvPr/>
        </p:nvSpPr>
        <p:spPr>
          <a:xfrm>
            <a:off x="4668375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7"/>
          <p:cNvGrpSpPr/>
          <p:nvPr/>
        </p:nvGrpSpPr>
        <p:grpSpPr>
          <a:xfrm rot="-607872">
            <a:off x="348524" y="2903121"/>
            <a:ext cx="1395260" cy="1585538"/>
            <a:chOff x="3143591" y="503813"/>
            <a:chExt cx="780134" cy="886525"/>
          </a:xfrm>
        </p:grpSpPr>
        <p:sp>
          <p:nvSpPr>
            <p:cNvPr id="399" name="Google Shape;399;p7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7"/>
          <p:cNvGrpSpPr/>
          <p:nvPr/>
        </p:nvGrpSpPr>
        <p:grpSpPr>
          <a:xfrm rot="6576024">
            <a:off x="8492960" y="163413"/>
            <a:ext cx="253846" cy="217336"/>
            <a:chOff x="5104850" y="782400"/>
            <a:chExt cx="119700" cy="102475"/>
          </a:xfrm>
        </p:grpSpPr>
        <p:sp>
          <p:nvSpPr>
            <p:cNvPr id="403" name="Google Shape;403;p7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/>
          <p:nvPr/>
        </p:nvSpPr>
        <p:spPr>
          <a:xfrm>
            <a:off x="2397188" y="3938963"/>
            <a:ext cx="289904" cy="203787"/>
          </a:xfrm>
          <a:custGeom>
            <a:avLst/>
            <a:gdLst/>
            <a:ahLst/>
            <a:cxnLst/>
            <a:rect l="l" t="t" r="r" b="b"/>
            <a:pathLst>
              <a:path w="6891" h="4844" extrusionOk="0">
                <a:moveTo>
                  <a:pt x="3530" y="1789"/>
                </a:moveTo>
                <a:lnTo>
                  <a:pt x="3530" y="1789"/>
                </a:lnTo>
                <a:cubicBezTo>
                  <a:pt x="3537" y="2073"/>
                  <a:pt x="3444" y="2371"/>
                  <a:pt x="3267" y="2613"/>
                </a:cubicBezTo>
                <a:cubicBezTo>
                  <a:pt x="3094" y="2850"/>
                  <a:pt x="2861" y="3009"/>
                  <a:pt x="2609" y="3068"/>
                </a:cubicBezTo>
                <a:cubicBezTo>
                  <a:pt x="2494" y="2946"/>
                  <a:pt x="2494" y="2728"/>
                  <a:pt x="2570" y="2576"/>
                </a:cubicBezTo>
                <a:cubicBezTo>
                  <a:pt x="2668" y="2371"/>
                  <a:pt x="2865" y="2222"/>
                  <a:pt x="3073" y="2073"/>
                </a:cubicBezTo>
                <a:cubicBezTo>
                  <a:pt x="3215" y="1976"/>
                  <a:pt x="3367" y="1872"/>
                  <a:pt x="3530" y="1789"/>
                </a:cubicBezTo>
                <a:close/>
                <a:moveTo>
                  <a:pt x="5402" y="3290"/>
                </a:moveTo>
                <a:cubicBezTo>
                  <a:pt x="5430" y="3529"/>
                  <a:pt x="5441" y="3768"/>
                  <a:pt x="5447" y="3990"/>
                </a:cubicBezTo>
                <a:cubicBezTo>
                  <a:pt x="5455" y="4167"/>
                  <a:pt x="5455" y="4323"/>
                  <a:pt x="5382" y="4434"/>
                </a:cubicBezTo>
                <a:cubicBezTo>
                  <a:pt x="5317" y="4525"/>
                  <a:pt x="5209" y="4539"/>
                  <a:pt x="5144" y="4539"/>
                </a:cubicBezTo>
                <a:cubicBezTo>
                  <a:pt x="5133" y="4539"/>
                  <a:pt x="5123" y="4538"/>
                  <a:pt x="5115" y="4538"/>
                </a:cubicBezTo>
                <a:cubicBezTo>
                  <a:pt x="4959" y="4524"/>
                  <a:pt x="4817" y="4434"/>
                  <a:pt x="4761" y="4309"/>
                </a:cubicBezTo>
                <a:cubicBezTo>
                  <a:pt x="4636" y="4039"/>
                  <a:pt x="4789" y="3703"/>
                  <a:pt x="5001" y="3512"/>
                </a:cubicBezTo>
                <a:cubicBezTo>
                  <a:pt x="5115" y="3411"/>
                  <a:pt x="5250" y="3335"/>
                  <a:pt x="5402" y="3290"/>
                </a:cubicBezTo>
                <a:close/>
                <a:moveTo>
                  <a:pt x="1800" y="0"/>
                </a:moveTo>
                <a:cubicBezTo>
                  <a:pt x="1211" y="0"/>
                  <a:pt x="593" y="218"/>
                  <a:pt x="78" y="621"/>
                </a:cubicBezTo>
                <a:cubicBezTo>
                  <a:pt x="12" y="669"/>
                  <a:pt x="1" y="766"/>
                  <a:pt x="50" y="832"/>
                </a:cubicBezTo>
                <a:cubicBezTo>
                  <a:pt x="80" y="870"/>
                  <a:pt x="126" y="890"/>
                  <a:pt x="171" y="890"/>
                </a:cubicBezTo>
                <a:cubicBezTo>
                  <a:pt x="204" y="890"/>
                  <a:pt x="237" y="880"/>
                  <a:pt x="265" y="860"/>
                </a:cubicBezTo>
                <a:cubicBezTo>
                  <a:pt x="727" y="498"/>
                  <a:pt x="1277" y="304"/>
                  <a:pt x="1797" y="304"/>
                </a:cubicBezTo>
                <a:cubicBezTo>
                  <a:pt x="1926" y="304"/>
                  <a:pt x="2052" y="315"/>
                  <a:pt x="2175" y="340"/>
                </a:cubicBezTo>
                <a:cubicBezTo>
                  <a:pt x="2792" y="461"/>
                  <a:pt x="3316" y="929"/>
                  <a:pt x="3479" y="1477"/>
                </a:cubicBezTo>
                <a:cubicBezTo>
                  <a:pt x="3267" y="1573"/>
                  <a:pt x="3073" y="1702"/>
                  <a:pt x="2900" y="1827"/>
                </a:cubicBezTo>
                <a:cubicBezTo>
                  <a:pt x="2663" y="1989"/>
                  <a:pt x="2425" y="2173"/>
                  <a:pt x="2297" y="2444"/>
                </a:cubicBezTo>
                <a:cubicBezTo>
                  <a:pt x="2158" y="2735"/>
                  <a:pt x="2185" y="3154"/>
                  <a:pt x="2480" y="3356"/>
                </a:cubicBezTo>
                <a:cubicBezTo>
                  <a:pt x="2506" y="3373"/>
                  <a:pt x="2537" y="3381"/>
                  <a:pt x="2569" y="3381"/>
                </a:cubicBezTo>
                <a:cubicBezTo>
                  <a:pt x="2575" y="3381"/>
                  <a:pt x="2582" y="3380"/>
                  <a:pt x="2588" y="3380"/>
                </a:cubicBezTo>
                <a:cubicBezTo>
                  <a:pt x="2948" y="3325"/>
                  <a:pt x="3274" y="3113"/>
                  <a:pt x="3513" y="2791"/>
                </a:cubicBezTo>
                <a:cubicBezTo>
                  <a:pt x="3753" y="2461"/>
                  <a:pt x="3863" y="2059"/>
                  <a:pt x="3825" y="1674"/>
                </a:cubicBezTo>
                <a:cubicBezTo>
                  <a:pt x="3908" y="1653"/>
                  <a:pt x="3995" y="1640"/>
                  <a:pt x="4082" y="1640"/>
                </a:cubicBezTo>
                <a:cubicBezTo>
                  <a:pt x="4085" y="1636"/>
                  <a:pt x="4089" y="1636"/>
                  <a:pt x="4089" y="1636"/>
                </a:cubicBezTo>
                <a:cubicBezTo>
                  <a:pt x="4588" y="1636"/>
                  <a:pt x="4997" y="2049"/>
                  <a:pt x="5184" y="2458"/>
                </a:cubicBezTo>
                <a:cubicBezTo>
                  <a:pt x="5264" y="2628"/>
                  <a:pt x="5316" y="2808"/>
                  <a:pt x="5354" y="2988"/>
                </a:cubicBezTo>
                <a:cubicBezTo>
                  <a:pt x="5146" y="3047"/>
                  <a:pt x="4956" y="3148"/>
                  <a:pt x="4799" y="3287"/>
                </a:cubicBezTo>
                <a:cubicBezTo>
                  <a:pt x="4511" y="3543"/>
                  <a:pt x="4293" y="4015"/>
                  <a:pt x="4487" y="4437"/>
                </a:cubicBezTo>
                <a:cubicBezTo>
                  <a:pt x="4588" y="4659"/>
                  <a:pt x="4823" y="4815"/>
                  <a:pt x="5087" y="4839"/>
                </a:cubicBezTo>
                <a:cubicBezTo>
                  <a:pt x="5111" y="4839"/>
                  <a:pt x="5132" y="4843"/>
                  <a:pt x="5153" y="4843"/>
                </a:cubicBezTo>
                <a:cubicBezTo>
                  <a:pt x="5354" y="4843"/>
                  <a:pt x="5524" y="4756"/>
                  <a:pt x="5631" y="4604"/>
                </a:cubicBezTo>
                <a:cubicBezTo>
                  <a:pt x="5770" y="4406"/>
                  <a:pt x="5759" y="4160"/>
                  <a:pt x="5753" y="3980"/>
                </a:cubicBezTo>
                <a:cubicBezTo>
                  <a:pt x="5742" y="3744"/>
                  <a:pt x="5732" y="3495"/>
                  <a:pt x="5700" y="3242"/>
                </a:cubicBezTo>
                <a:cubicBezTo>
                  <a:pt x="5742" y="3242"/>
                  <a:pt x="5784" y="3242"/>
                  <a:pt x="5825" y="3245"/>
                </a:cubicBezTo>
                <a:cubicBezTo>
                  <a:pt x="6137" y="3262"/>
                  <a:pt x="6422" y="3397"/>
                  <a:pt x="6606" y="3609"/>
                </a:cubicBezTo>
                <a:cubicBezTo>
                  <a:pt x="6636" y="3643"/>
                  <a:pt x="6679" y="3660"/>
                  <a:pt x="6721" y="3660"/>
                </a:cubicBezTo>
                <a:cubicBezTo>
                  <a:pt x="6756" y="3660"/>
                  <a:pt x="6792" y="3648"/>
                  <a:pt x="6820" y="3623"/>
                </a:cubicBezTo>
                <a:cubicBezTo>
                  <a:pt x="6883" y="3567"/>
                  <a:pt x="6890" y="3474"/>
                  <a:pt x="6834" y="3411"/>
                </a:cubicBezTo>
                <a:cubicBezTo>
                  <a:pt x="6599" y="3138"/>
                  <a:pt x="6234" y="2964"/>
                  <a:pt x="5843" y="2943"/>
                </a:cubicBezTo>
                <a:cubicBezTo>
                  <a:pt x="5811" y="2940"/>
                  <a:pt x="5779" y="2938"/>
                  <a:pt x="5747" y="2938"/>
                </a:cubicBezTo>
                <a:cubicBezTo>
                  <a:pt x="5715" y="2938"/>
                  <a:pt x="5683" y="2940"/>
                  <a:pt x="5652" y="2943"/>
                </a:cubicBezTo>
                <a:cubicBezTo>
                  <a:pt x="5614" y="2735"/>
                  <a:pt x="5551" y="2527"/>
                  <a:pt x="5462" y="2330"/>
                </a:cubicBezTo>
                <a:cubicBezTo>
                  <a:pt x="5233" y="1834"/>
                  <a:pt x="4719" y="1335"/>
                  <a:pt x="4089" y="1335"/>
                </a:cubicBezTo>
                <a:lnTo>
                  <a:pt x="4078" y="1335"/>
                </a:lnTo>
                <a:cubicBezTo>
                  <a:pt x="3971" y="1335"/>
                  <a:pt x="3867" y="1352"/>
                  <a:pt x="3766" y="1376"/>
                </a:cubicBezTo>
                <a:cubicBezTo>
                  <a:pt x="3565" y="721"/>
                  <a:pt x="2965" y="187"/>
                  <a:pt x="2234" y="42"/>
                </a:cubicBezTo>
                <a:cubicBezTo>
                  <a:pt x="2093" y="14"/>
                  <a:pt x="1947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 txBox="1">
            <a:spLocks noGrp="1"/>
          </p:cNvSpPr>
          <p:nvPr>
            <p:ph type="title"/>
          </p:nvPr>
        </p:nvSpPr>
        <p:spPr>
          <a:xfrm>
            <a:off x="1892700" y="1304550"/>
            <a:ext cx="53586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"/>
          <p:cNvSpPr txBox="1">
            <a:spLocks noGrp="1"/>
          </p:cNvSpPr>
          <p:nvPr>
            <p:ph type="subTitle" idx="1"/>
          </p:nvPr>
        </p:nvSpPr>
        <p:spPr>
          <a:xfrm>
            <a:off x="1892700" y="2368750"/>
            <a:ext cx="5358600" cy="16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8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410" name="Google Shape;410;p8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8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8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8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8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8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8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8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8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8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8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8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8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8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8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8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8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8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8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8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8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8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8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8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8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8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8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8"/>
          <p:cNvSpPr/>
          <p:nvPr/>
        </p:nvSpPr>
        <p:spPr>
          <a:xfrm rot="10800000">
            <a:off x="56" y="43"/>
            <a:ext cx="3134266" cy="1835235"/>
          </a:xfrm>
          <a:custGeom>
            <a:avLst/>
            <a:gdLst/>
            <a:ahLst/>
            <a:cxnLst/>
            <a:rect l="l" t="t" r="r" b="b"/>
            <a:pathLst>
              <a:path w="48716" h="19402" extrusionOk="0">
                <a:moveTo>
                  <a:pt x="48716" y="0"/>
                </a:moveTo>
                <a:cubicBezTo>
                  <a:pt x="44289" y="3195"/>
                  <a:pt x="39621" y="6191"/>
                  <a:pt x="34287" y="7161"/>
                </a:cubicBezTo>
                <a:cubicBezTo>
                  <a:pt x="32090" y="7558"/>
                  <a:pt x="29858" y="7595"/>
                  <a:pt x="27621" y="7595"/>
                </a:cubicBezTo>
                <a:cubicBezTo>
                  <a:pt x="27117" y="7595"/>
                  <a:pt x="26613" y="7593"/>
                  <a:pt x="26109" y="7593"/>
                </a:cubicBezTo>
                <a:cubicBezTo>
                  <a:pt x="25152" y="7593"/>
                  <a:pt x="24196" y="7600"/>
                  <a:pt x="23243" y="7638"/>
                </a:cubicBezTo>
                <a:cubicBezTo>
                  <a:pt x="15993" y="7929"/>
                  <a:pt x="8624" y="10230"/>
                  <a:pt x="3302" y="15162"/>
                </a:cubicBezTo>
                <a:cubicBezTo>
                  <a:pt x="1979" y="16384"/>
                  <a:pt x="783" y="17779"/>
                  <a:pt x="0" y="19402"/>
                </a:cubicBezTo>
                <a:lnTo>
                  <a:pt x="48716" y="19305"/>
                </a:lnTo>
                <a:lnTo>
                  <a:pt x="48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8"/>
          <p:cNvSpPr/>
          <p:nvPr/>
        </p:nvSpPr>
        <p:spPr>
          <a:xfrm>
            <a:off x="6190637" y="3506300"/>
            <a:ext cx="2948599" cy="1637173"/>
          </a:xfrm>
          <a:custGeom>
            <a:avLst/>
            <a:gdLst/>
            <a:ahLst/>
            <a:cxnLst/>
            <a:rect l="l" t="t" r="r" b="b"/>
            <a:pathLst>
              <a:path w="67780" h="37634" extrusionOk="0">
                <a:moveTo>
                  <a:pt x="63884" y="1"/>
                </a:moveTo>
                <a:cubicBezTo>
                  <a:pt x="63807" y="1"/>
                  <a:pt x="63731" y="1"/>
                  <a:pt x="63654" y="2"/>
                </a:cubicBezTo>
                <a:cubicBezTo>
                  <a:pt x="55428" y="68"/>
                  <a:pt x="47159" y="3458"/>
                  <a:pt x="41709" y="9623"/>
                </a:cubicBezTo>
                <a:cubicBezTo>
                  <a:pt x="38219" y="13575"/>
                  <a:pt x="35667" y="18747"/>
                  <a:pt x="30862" y="20927"/>
                </a:cubicBezTo>
                <a:cubicBezTo>
                  <a:pt x="26140" y="23066"/>
                  <a:pt x="20580" y="21673"/>
                  <a:pt x="15518" y="22775"/>
                </a:cubicBezTo>
                <a:cubicBezTo>
                  <a:pt x="8248" y="24359"/>
                  <a:pt x="3141" y="30787"/>
                  <a:pt x="1" y="37634"/>
                </a:cubicBezTo>
                <a:lnTo>
                  <a:pt x="67780" y="37634"/>
                </a:lnTo>
                <a:lnTo>
                  <a:pt x="67780" y="234"/>
                </a:lnTo>
                <a:cubicBezTo>
                  <a:pt x="66490" y="81"/>
                  <a:pt x="65188" y="1"/>
                  <a:pt x="63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8"/>
          <p:cNvGrpSpPr/>
          <p:nvPr/>
        </p:nvGrpSpPr>
        <p:grpSpPr>
          <a:xfrm>
            <a:off x="1566091" y="4771473"/>
            <a:ext cx="207652" cy="244604"/>
            <a:chOff x="4442100" y="4554900"/>
            <a:chExt cx="70400" cy="82925"/>
          </a:xfrm>
        </p:grpSpPr>
        <p:sp>
          <p:nvSpPr>
            <p:cNvPr id="444" name="Google Shape;444;p8"/>
            <p:cNvSpPr/>
            <p:nvPr/>
          </p:nvSpPr>
          <p:spPr>
            <a:xfrm>
              <a:off x="4442100" y="4572100"/>
              <a:ext cx="63800" cy="48650"/>
            </a:xfrm>
            <a:custGeom>
              <a:avLst/>
              <a:gdLst/>
              <a:ahLst/>
              <a:cxnLst/>
              <a:rect l="l" t="t" r="r" b="b"/>
              <a:pathLst>
                <a:path w="2552" h="1946" extrusionOk="0">
                  <a:moveTo>
                    <a:pt x="170" y="0"/>
                  </a:moveTo>
                  <a:cubicBezTo>
                    <a:pt x="125" y="0"/>
                    <a:pt x="80" y="22"/>
                    <a:pt x="49" y="63"/>
                  </a:cubicBezTo>
                  <a:cubicBezTo>
                    <a:pt x="0" y="129"/>
                    <a:pt x="14" y="223"/>
                    <a:pt x="80" y="274"/>
                  </a:cubicBezTo>
                  <a:lnTo>
                    <a:pt x="2288" y="1914"/>
                  </a:lnTo>
                  <a:cubicBezTo>
                    <a:pt x="2316" y="1935"/>
                    <a:pt x="2348" y="1946"/>
                    <a:pt x="2378" y="1946"/>
                  </a:cubicBezTo>
                  <a:cubicBezTo>
                    <a:pt x="2423" y="1946"/>
                    <a:pt x="2472" y="1925"/>
                    <a:pt x="2500" y="1883"/>
                  </a:cubicBezTo>
                  <a:cubicBezTo>
                    <a:pt x="2551" y="1818"/>
                    <a:pt x="2538" y="1720"/>
                    <a:pt x="2468" y="1672"/>
                  </a:cubicBezTo>
                  <a:lnTo>
                    <a:pt x="260" y="32"/>
                  </a:lnTo>
                  <a:cubicBezTo>
                    <a:pt x="233" y="11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443575" y="4565525"/>
              <a:ext cx="68925" cy="54525"/>
            </a:xfrm>
            <a:custGeom>
              <a:avLst/>
              <a:gdLst/>
              <a:ahLst/>
              <a:cxnLst/>
              <a:rect l="l" t="t" r="r" b="b"/>
              <a:pathLst>
                <a:path w="2757" h="2181" extrusionOk="0">
                  <a:moveTo>
                    <a:pt x="2585" y="0"/>
                  </a:moveTo>
                  <a:cubicBezTo>
                    <a:pt x="2551" y="0"/>
                    <a:pt x="2517" y="12"/>
                    <a:pt x="2489" y="35"/>
                  </a:cubicBezTo>
                  <a:cubicBezTo>
                    <a:pt x="1713" y="687"/>
                    <a:pt x="905" y="1314"/>
                    <a:pt x="84" y="1903"/>
                  </a:cubicBezTo>
                  <a:cubicBezTo>
                    <a:pt x="14" y="1952"/>
                    <a:pt x="0" y="2049"/>
                    <a:pt x="49" y="2115"/>
                  </a:cubicBezTo>
                  <a:cubicBezTo>
                    <a:pt x="76" y="2156"/>
                    <a:pt x="125" y="2180"/>
                    <a:pt x="170" y="2180"/>
                  </a:cubicBezTo>
                  <a:cubicBezTo>
                    <a:pt x="201" y="2180"/>
                    <a:pt x="233" y="2170"/>
                    <a:pt x="260" y="2150"/>
                  </a:cubicBezTo>
                  <a:cubicBezTo>
                    <a:pt x="1085" y="1556"/>
                    <a:pt x="1903" y="922"/>
                    <a:pt x="2684" y="267"/>
                  </a:cubicBezTo>
                  <a:cubicBezTo>
                    <a:pt x="2746" y="215"/>
                    <a:pt x="2756" y="118"/>
                    <a:pt x="2700" y="55"/>
                  </a:cubicBezTo>
                  <a:cubicBezTo>
                    <a:pt x="2672" y="19"/>
                    <a:pt x="2628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4466700" y="4554900"/>
              <a:ext cx="18325" cy="82925"/>
            </a:xfrm>
            <a:custGeom>
              <a:avLst/>
              <a:gdLst/>
              <a:ahLst/>
              <a:cxnLst/>
              <a:rect l="l" t="t" r="r" b="b"/>
              <a:pathLst>
                <a:path w="733" h="3317" extrusionOk="0">
                  <a:moveTo>
                    <a:pt x="168" y="1"/>
                  </a:moveTo>
                  <a:cubicBezTo>
                    <a:pt x="156" y="1"/>
                    <a:pt x="144" y="2"/>
                    <a:pt x="132" y="5"/>
                  </a:cubicBezTo>
                  <a:cubicBezTo>
                    <a:pt x="49" y="23"/>
                    <a:pt x="1" y="106"/>
                    <a:pt x="18" y="189"/>
                  </a:cubicBezTo>
                  <a:cubicBezTo>
                    <a:pt x="236" y="1094"/>
                    <a:pt x="330" y="2023"/>
                    <a:pt x="303" y="2952"/>
                  </a:cubicBezTo>
                  <a:cubicBezTo>
                    <a:pt x="274" y="3036"/>
                    <a:pt x="271" y="3125"/>
                    <a:pt x="299" y="3209"/>
                  </a:cubicBezTo>
                  <a:cubicBezTo>
                    <a:pt x="319" y="3275"/>
                    <a:pt x="378" y="3317"/>
                    <a:pt x="444" y="3317"/>
                  </a:cubicBezTo>
                  <a:lnTo>
                    <a:pt x="462" y="3317"/>
                  </a:lnTo>
                  <a:cubicBezTo>
                    <a:pt x="535" y="3306"/>
                    <a:pt x="590" y="3247"/>
                    <a:pt x="594" y="3174"/>
                  </a:cubicBezTo>
                  <a:cubicBezTo>
                    <a:pt x="597" y="3122"/>
                    <a:pt x="601" y="3067"/>
                    <a:pt x="601" y="3015"/>
                  </a:cubicBezTo>
                  <a:cubicBezTo>
                    <a:pt x="611" y="2997"/>
                    <a:pt x="625" y="2984"/>
                    <a:pt x="642" y="2970"/>
                  </a:cubicBezTo>
                  <a:cubicBezTo>
                    <a:pt x="711" y="2925"/>
                    <a:pt x="732" y="2831"/>
                    <a:pt x="687" y="2762"/>
                  </a:cubicBezTo>
                  <a:cubicBezTo>
                    <a:pt x="666" y="2730"/>
                    <a:pt x="639" y="2709"/>
                    <a:pt x="607" y="2699"/>
                  </a:cubicBezTo>
                  <a:cubicBezTo>
                    <a:pt x="615" y="1832"/>
                    <a:pt x="517" y="962"/>
                    <a:pt x="313" y="117"/>
                  </a:cubicBezTo>
                  <a:cubicBezTo>
                    <a:pt x="298" y="49"/>
                    <a:pt x="2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8764778" y="1724302"/>
            <a:ext cx="172674" cy="171188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8"/>
          <p:cNvGrpSpPr/>
          <p:nvPr/>
        </p:nvGrpSpPr>
        <p:grpSpPr>
          <a:xfrm>
            <a:off x="8529401" y="3988150"/>
            <a:ext cx="222272" cy="201794"/>
            <a:chOff x="6114025" y="1773875"/>
            <a:chExt cx="124550" cy="113075"/>
          </a:xfrm>
        </p:grpSpPr>
        <p:sp>
          <p:nvSpPr>
            <p:cNvPr id="449" name="Google Shape;449;p8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8"/>
          <p:cNvGrpSpPr/>
          <p:nvPr/>
        </p:nvGrpSpPr>
        <p:grpSpPr>
          <a:xfrm>
            <a:off x="578990" y="638626"/>
            <a:ext cx="213617" cy="182877"/>
            <a:chOff x="5104850" y="782400"/>
            <a:chExt cx="119700" cy="102475"/>
          </a:xfrm>
        </p:grpSpPr>
        <p:sp>
          <p:nvSpPr>
            <p:cNvPr id="453" name="Google Shape;453;p8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8"/>
          <p:cNvSpPr/>
          <p:nvPr/>
        </p:nvSpPr>
        <p:spPr>
          <a:xfrm>
            <a:off x="3916425" y="821504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>
            <a:off x="6041707" y="726510"/>
            <a:ext cx="172676" cy="201431"/>
            <a:chOff x="4697384" y="716972"/>
            <a:chExt cx="429114" cy="500575"/>
          </a:xfrm>
        </p:grpSpPr>
        <p:sp>
          <p:nvSpPr>
            <p:cNvPr id="457" name="Google Shape;457;p8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8"/>
          <p:cNvGrpSpPr/>
          <p:nvPr/>
        </p:nvGrpSpPr>
        <p:grpSpPr>
          <a:xfrm>
            <a:off x="7972626" y="3147186"/>
            <a:ext cx="222271" cy="190286"/>
            <a:chOff x="5104850" y="782400"/>
            <a:chExt cx="119700" cy="102475"/>
          </a:xfrm>
        </p:grpSpPr>
        <p:sp>
          <p:nvSpPr>
            <p:cNvPr id="461" name="Google Shape;461;p8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8"/>
          <p:cNvGrpSpPr/>
          <p:nvPr/>
        </p:nvGrpSpPr>
        <p:grpSpPr>
          <a:xfrm>
            <a:off x="7069082" y="4685172"/>
            <a:ext cx="172676" cy="201431"/>
            <a:chOff x="4697384" y="716972"/>
            <a:chExt cx="429114" cy="500575"/>
          </a:xfrm>
        </p:grpSpPr>
        <p:sp>
          <p:nvSpPr>
            <p:cNvPr id="464" name="Google Shape;464;p8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8"/>
          <p:cNvGrpSpPr/>
          <p:nvPr/>
        </p:nvGrpSpPr>
        <p:grpSpPr>
          <a:xfrm>
            <a:off x="2000551" y="363538"/>
            <a:ext cx="222272" cy="201794"/>
            <a:chOff x="6114025" y="1773875"/>
            <a:chExt cx="124550" cy="113075"/>
          </a:xfrm>
        </p:grpSpPr>
        <p:sp>
          <p:nvSpPr>
            <p:cNvPr id="468" name="Google Shape;468;p8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8"/>
          <p:cNvSpPr/>
          <p:nvPr/>
        </p:nvSpPr>
        <p:spPr>
          <a:xfrm rot="-607872">
            <a:off x="8619609" y="43930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8"/>
          <p:cNvSpPr/>
          <p:nvPr/>
        </p:nvSpPr>
        <p:spPr>
          <a:xfrm rot="-607872">
            <a:off x="7982684" y="226422"/>
            <a:ext cx="135120" cy="126222"/>
          </a:xfrm>
          <a:custGeom>
            <a:avLst/>
            <a:gdLst/>
            <a:ahLst/>
            <a:cxnLst/>
            <a:rect l="l" t="t" r="r" b="b"/>
            <a:pathLst>
              <a:path w="3022" h="2823" extrusionOk="0">
                <a:moveTo>
                  <a:pt x="1412" y="0"/>
                </a:moveTo>
                <a:cubicBezTo>
                  <a:pt x="1266" y="0"/>
                  <a:pt x="1121" y="24"/>
                  <a:pt x="983" y="74"/>
                </a:cubicBezTo>
                <a:lnTo>
                  <a:pt x="636" y="67"/>
                </a:lnTo>
                <a:cubicBezTo>
                  <a:pt x="341" y="428"/>
                  <a:pt x="85" y="848"/>
                  <a:pt x="53" y="1312"/>
                </a:cubicBezTo>
                <a:cubicBezTo>
                  <a:pt x="0" y="2090"/>
                  <a:pt x="710" y="2823"/>
                  <a:pt x="1480" y="2823"/>
                </a:cubicBezTo>
                <a:cubicBezTo>
                  <a:pt x="1509" y="2823"/>
                  <a:pt x="1539" y="2822"/>
                  <a:pt x="1568" y="2820"/>
                </a:cubicBezTo>
                <a:cubicBezTo>
                  <a:pt x="2373" y="2761"/>
                  <a:pt x="3021" y="1898"/>
                  <a:pt x="2851" y="1111"/>
                </a:cubicBezTo>
                <a:cubicBezTo>
                  <a:pt x="2713" y="465"/>
                  <a:pt x="2058" y="0"/>
                  <a:pt x="1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8"/>
          <p:cNvSpPr/>
          <p:nvPr/>
        </p:nvSpPr>
        <p:spPr>
          <a:xfrm>
            <a:off x="4668375" y="4449542"/>
            <a:ext cx="155227" cy="154998"/>
          </a:xfrm>
          <a:custGeom>
            <a:avLst/>
            <a:gdLst/>
            <a:ahLst/>
            <a:cxnLst/>
            <a:rect l="l" t="t" r="r" b="b"/>
            <a:pathLst>
              <a:path w="4747" h="4740" extrusionOk="0">
                <a:moveTo>
                  <a:pt x="2140" y="0"/>
                </a:moveTo>
                <a:cubicBezTo>
                  <a:pt x="2138" y="0"/>
                  <a:pt x="2135" y="0"/>
                  <a:pt x="2133" y="1"/>
                </a:cubicBezTo>
                <a:cubicBezTo>
                  <a:pt x="2080" y="1"/>
                  <a:pt x="2039" y="42"/>
                  <a:pt x="2000" y="80"/>
                </a:cubicBezTo>
                <a:cubicBezTo>
                  <a:pt x="1838" y="243"/>
                  <a:pt x="1807" y="410"/>
                  <a:pt x="1644" y="570"/>
                </a:cubicBezTo>
                <a:cubicBezTo>
                  <a:pt x="1096" y="1100"/>
                  <a:pt x="549" y="1634"/>
                  <a:pt x="0" y="2164"/>
                </a:cubicBezTo>
                <a:cubicBezTo>
                  <a:pt x="781" y="2903"/>
                  <a:pt x="1783" y="3943"/>
                  <a:pt x="2504" y="4740"/>
                </a:cubicBezTo>
                <a:cubicBezTo>
                  <a:pt x="3186" y="4043"/>
                  <a:pt x="3869" y="3346"/>
                  <a:pt x="4552" y="2650"/>
                </a:cubicBezTo>
                <a:cubicBezTo>
                  <a:pt x="4636" y="2563"/>
                  <a:pt x="4722" y="2469"/>
                  <a:pt x="4733" y="2351"/>
                </a:cubicBezTo>
                <a:cubicBezTo>
                  <a:pt x="4746" y="2199"/>
                  <a:pt x="4629" y="2067"/>
                  <a:pt x="4514" y="1960"/>
                </a:cubicBezTo>
                <a:cubicBezTo>
                  <a:pt x="3803" y="1287"/>
                  <a:pt x="3055" y="653"/>
                  <a:pt x="2271" y="60"/>
                </a:cubicBezTo>
                <a:cubicBezTo>
                  <a:pt x="2235" y="30"/>
                  <a:pt x="2189" y="0"/>
                  <a:pt x="2140" y="0"/>
                </a:cubicBezTo>
                <a:close/>
              </a:path>
            </a:pathLst>
          </a:custGeom>
          <a:solidFill>
            <a:srgbClr val="42C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8"/>
          <p:cNvGrpSpPr/>
          <p:nvPr/>
        </p:nvGrpSpPr>
        <p:grpSpPr>
          <a:xfrm rot="-607872">
            <a:off x="348524" y="2903121"/>
            <a:ext cx="1395260" cy="1585538"/>
            <a:chOff x="3143591" y="503813"/>
            <a:chExt cx="780134" cy="886525"/>
          </a:xfrm>
        </p:grpSpPr>
        <p:sp>
          <p:nvSpPr>
            <p:cNvPr id="475" name="Google Shape;475;p8"/>
            <p:cNvSpPr/>
            <p:nvPr/>
          </p:nvSpPr>
          <p:spPr>
            <a:xfrm>
              <a:off x="3848200" y="503813"/>
              <a:ext cx="75525" cy="70625"/>
            </a:xfrm>
            <a:custGeom>
              <a:avLst/>
              <a:gdLst/>
              <a:ahLst/>
              <a:cxnLst/>
              <a:rect l="l" t="t" r="r" b="b"/>
              <a:pathLst>
                <a:path w="3021" h="2825" extrusionOk="0">
                  <a:moveTo>
                    <a:pt x="1412" y="1"/>
                  </a:moveTo>
                  <a:cubicBezTo>
                    <a:pt x="1265" y="1"/>
                    <a:pt x="1119" y="25"/>
                    <a:pt x="979" y="76"/>
                  </a:cubicBezTo>
                  <a:lnTo>
                    <a:pt x="636" y="69"/>
                  </a:lnTo>
                  <a:cubicBezTo>
                    <a:pt x="341" y="429"/>
                    <a:pt x="81" y="850"/>
                    <a:pt x="53" y="1314"/>
                  </a:cubicBezTo>
                  <a:cubicBezTo>
                    <a:pt x="0" y="2090"/>
                    <a:pt x="712" y="2824"/>
                    <a:pt x="1485" y="2824"/>
                  </a:cubicBezTo>
                  <a:cubicBezTo>
                    <a:pt x="1512" y="2824"/>
                    <a:pt x="1540" y="2823"/>
                    <a:pt x="1568" y="2821"/>
                  </a:cubicBezTo>
                  <a:cubicBezTo>
                    <a:pt x="2373" y="2763"/>
                    <a:pt x="3021" y="1900"/>
                    <a:pt x="2851" y="1109"/>
                  </a:cubicBezTo>
                  <a:cubicBezTo>
                    <a:pt x="2713" y="467"/>
                    <a:pt x="2060" y="1"/>
                    <a:pt x="1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362500" y="1319763"/>
              <a:ext cx="75550" cy="70575"/>
            </a:xfrm>
            <a:custGeom>
              <a:avLst/>
              <a:gdLst/>
              <a:ahLst/>
              <a:cxnLst/>
              <a:rect l="l" t="t" r="r" b="b"/>
              <a:pathLst>
                <a:path w="3022" h="2823" extrusionOk="0">
                  <a:moveTo>
                    <a:pt x="1412" y="0"/>
                  </a:moveTo>
                  <a:cubicBezTo>
                    <a:pt x="1266" y="0"/>
                    <a:pt x="1121" y="24"/>
                    <a:pt x="983" y="74"/>
                  </a:cubicBezTo>
                  <a:lnTo>
                    <a:pt x="636" y="67"/>
                  </a:lnTo>
                  <a:cubicBezTo>
                    <a:pt x="341" y="428"/>
                    <a:pt x="85" y="848"/>
                    <a:pt x="53" y="1312"/>
                  </a:cubicBezTo>
                  <a:cubicBezTo>
                    <a:pt x="0" y="2090"/>
                    <a:pt x="710" y="2823"/>
                    <a:pt x="1480" y="2823"/>
                  </a:cubicBezTo>
                  <a:cubicBezTo>
                    <a:pt x="1509" y="2823"/>
                    <a:pt x="1539" y="2822"/>
                    <a:pt x="1568" y="2820"/>
                  </a:cubicBezTo>
                  <a:cubicBezTo>
                    <a:pt x="2373" y="2761"/>
                    <a:pt x="3021" y="1898"/>
                    <a:pt x="2851" y="1111"/>
                  </a:cubicBezTo>
                  <a:cubicBezTo>
                    <a:pt x="2713" y="465"/>
                    <a:pt x="2058" y="0"/>
                    <a:pt x="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143591" y="519534"/>
              <a:ext cx="73105" cy="70460"/>
            </a:xfrm>
            <a:custGeom>
              <a:avLst/>
              <a:gdLst/>
              <a:ahLst/>
              <a:cxnLst/>
              <a:rect l="l" t="t" r="r" b="b"/>
              <a:pathLst>
                <a:path w="1849" h="1782" extrusionOk="0">
                  <a:moveTo>
                    <a:pt x="928" y="333"/>
                  </a:moveTo>
                  <a:cubicBezTo>
                    <a:pt x="987" y="333"/>
                    <a:pt x="1049" y="344"/>
                    <a:pt x="1111" y="367"/>
                  </a:cubicBezTo>
                  <a:cubicBezTo>
                    <a:pt x="1266" y="430"/>
                    <a:pt x="1391" y="554"/>
                    <a:pt x="1429" y="697"/>
                  </a:cubicBezTo>
                  <a:cubicBezTo>
                    <a:pt x="1513" y="984"/>
                    <a:pt x="1304" y="1341"/>
                    <a:pt x="999" y="1445"/>
                  </a:cubicBezTo>
                  <a:cubicBezTo>
                    <a:pt x="937" y="1466"/>
                    <a:pt x="874" y="1477"/>
                    <a:pt x="814" y="1477"/>
                  </a:cubicBezTo>
                  <a:cubicBezTo>
                    <a:pt x="793" y="1477"/>
                    <a:pt x="773" y="1476"/>
                    <a:pt x="754" y="1473"/>
                  </a:cubicBezTo>
                  <a:cubicBezTo>
                    <a:pt x="514" y="1445"/>
                    <a:pt x="309" y="1199"/>
                    <a:pt x="306" y="935"/>
                  </a:cubicBezTo>
                  <a:cubicBezTo>
                    <a:pt x="306" y="742"/>
                    <a:pt x="407" y="540"/>
                    <a:pt x="566" y="398"/>
                  </a:cubicBezTo>
                  <a:cubicBezTo>
                    <a:pt x="589" y="410"/>
                    <a:pt x="614" y="416"/>
                    <a:pt x="638" y="416"/>
                  </a:cubicBezTo>
                  <a:cubicBezTo>
                    <a:pt x="666" y="416"/>
                    <a:pt x="693" y="408"/>
                    <a:pt x="719" y="391"/>
                  </a:cubicBezTo>
                  <a:cubicBezTo>
                    <a:pt x="779" y="352"/>
                    <a:pt x="851" y="333"/>
                    <a:pt x="928" y="333"/>
                  </a:cubicBezTo>
                  <a:close/>
                  <a:moveTo>
                    <a:pt x="660" y="0"/>
                  </a:moveTo>
                  <a:cubicBezTo>
                    <a:pt x="637" y="0"/>
                    <a:pt x="613" y="6"/>
                    <a:pt x="591" y="17"/>
                  </a:cubicBezTo>
                  <a:cubicBezTo>
                    <a:pt x="230" y="204"/>
                    <a:pt x="1" y="568"/>
                    <a:pt x="5" y="939"/>
                  </a:cubicBezTo>
                  <a:cubicBezTo>
                    <a:pt x="8" y="1355"/>
                    <a:pt x="330" y="1729"/>
                    <a:pt x="719" y="1775"/>
                  </a:cubicBezTo>
                  <a:cubicBezTo>
                    <a:pt x="750" y="1778"/>
                    <a:pt x="778" y="1782"/>
                    <a:pt x="809" y="1782"/>
                  </a:cubicBezTo>
                  <a:cubicBezTo>
                    <a:pt x="903" y="1782"/>
                    <a:pt x="999" y="1764"/>
                    <a:pt x="1096" y="1729"/>
                  </a:cubicBezTo>
                  <a:cubicBezTo>
                    <a:pt x="1561" y="1574"/>
                    <a:pt x="1849" y="1060"/>
                    <a:pt x="1721" y="613"/>
                  </a:cubicBezTo>
                  <a:cubicBezTo>
                    <a:pt x="1655" y="377"/>
                    <a:pt x="1468" y="180"/>
                    <a:pt x="1218" y="86"/>
                  </a:cubicBezTo>
                  <a:cubicBezTo>
                    <a:pt x="1123" y="49"/>
                    <a:pt x="1025" y="30"/>
                    <a:pt x="930" y="30"/>
                  </a:cubicBezTo>
                  <a:cubicBezTo>
                    <a:pt x="875" y="30"/>
                    <a:pt x="822" y="36"/>
                    <a:pt x="770" y="48"/>
                  </a:cubicBezTo>
                  <a:cubicBezTo>
                    <a:pt x="742" y="17"/>
                    <a:pt x="70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8"/>
          <p:cNvGrpSpPr/>
          <p:nvPr/>
        </p:nvGrpSpPr>
        <p:grpSpPr>
          <a:xfrm rot="6576024">
            <a:off x="8492960" y="163413"/>
            <a:ext cx="253846" cy="217336"/>
            <a:chOff x="5104850" y="782400"/>
            <a:chExt cx="119700" cy="102475"/>
          </a:xfrm>
        </p:grpSpPr>
        <p:sp>
          <p:nvSpPr>
            <p:cNvPr id="479" name="Google Shape;479;p8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8"/>
          <p:cNvSpPr/>
          <p:nvPr/>
        </p:nvSpPr>
        <p:spPr>
          <a:xfrm>
            <a:off x="2397188" y="3938963"/>
            <a:ext cx="289904" cy="203787"/>
          </a:xfrm>
          <a:custGeom>
            <a:avLst/>
            <a:gdLst/>
            <a:ahLst/>
            <a:cxnLst/>
            <a:rect l="l" t="t" r="r" b="b"/>
            <a:pathLst>
              <a:path w="6891" h="4844" extrusionOk="0">
                <a:moveTo>
                  <a:pt x="3530" y="1789"/>
                </a:moveTo>
                <a:lnTo>
                  <a:pt x="3530" y="1789"/>
                </a:lnTo>
                <a:cubicBezTo>
                  <a:pt x="3537" y="2073"/>
                  <a:pt x="3444" y="2371"/>
                  <a:pt x="3267" y="2613"/>
                </a:cubicBezTo>
                <a:cubicBezTo>
                  <a:pt x="3094" y="2850"/>
                  <a:pt x="2861" y="3009"/>
                  <a:pt x="2609" y="3068"/>
                </a:cubicBezTo>
                <a:cubicBezTo>
                  <a:pt x="2494" y="2946"/>
                  <a:pt x="2494" y="2728"/>
                  <a:pt x="2570" y="2576"/>
                </a:cubicBezTo>
                <a:cubicBezTo>
                  <a:pt x="2668" y="2371"/>
                  <a:pt x="2865" y="2222"/>
                  <a:pt x="3073" y="2073"/>
                </a:cubicBezTo>
                <a:cubicBezTo>
                  <a:pt x="3215" y="1976"/>
                  <a:pt x="3367" y="1872"/>
                  <a:pt x="3530" y="1789"/>
                </a:cubicBezTo>
                <a:close/>
                <a:moveTo>
                  <a:pt x="5402" y="3290"/>
                </a:moveTo>
                <a:cubicBezTo>
                  <a:pt x="5430" y="3529"/>
                  <a:pt x="5441" y="3768"/>
                  <a:pt x="5447" y="3990"/>
                </a:cubicBezTo>
                <a:cubicBezTo>
                  <a:pt x="5455" y="4167"/>
                  <a:pt x="5455" y="4323"/>
                  <a:pt x="5382" y="4434"/>
                </a:cubicBezTo>
                <a:cubicBezTo>
                  <a:pt x="5317" y="4525"/>
                  <a:pt x="5209" y="4539"/>
                  <a:pt x="5144" y="4539"/>
                </a:cubicBezTo>
                <a:cubicBezTo>
                  <a:pt x="5133" y="4539"/>
                  <a:pt x="5123" y="4538"/>
                  <a:pt x="5115" y="4538"/>
                </a:cubicBezTo>
                <a:cubicBezTo>
                  <a:pt x="4959" y="4524"/>
                  <a:pt x="4817" y="4434"/>
                  <a:pt x="4761" y="4309"/>
                </a:cubicBezTo>
                <a:cubicBezTo>
                  <a:pt x="4636" y="4039"/>
                  <a:pt x="4789" y="3703"/>
                  <a:pt x="5001" y="3512"/>
                </a:cubicBezTo>
                <a:cubicBezTo>
                  <a:pt x="5115" y="3411"/>
                  <a:pt x="5250" y="3335"/>
                  <a:pt x="5402" y="3290"/>
                </a:cubicBezTo>
                <a:close/>
                <a:moveTo>
                  <a:pt x="1800" y="0"/>
                </a:moveTo>
                <a:cubicBezTo>
                  <a:pt x="1211" y="0"/>
                  <a:pt x="593" y="218"/>
                  <a:pt x="78" y="621"/>
                </a:cubicBezTo>
                <a:cubicBezTo>
                  <a:pt x="12" y="669"/>
                  <a:pt x="1" y="766"/>
                  <a:pt x="50" y="832"/>
                </a:cubicBezTo>
                <a:cubicBezTo>
                  <a:pt x="80" y="870"/>
                  <a:pt x="126" y="890"/>
                  <a:pt x="171" y="890"/>
                </a:cubicBezTo>
                <a:cubicBezTo>
                  <a:pt x="204" y="890"/>
                  <a:pt x="237" y="880"/>
                  <a:pt x="265" y="860"/>
                </a:cubicBezTo>
                <a:cubicBezTo>
                  <a:pt x="727" y="498"/>
                  <a:pt x="1277" y="304"/>
                  <a:pt x="1797" y="304"/>
                </a:cubicBezTo>
                <a:cubicBezTo>
                  <a:pt x="1926" y="304"/>
                  <a:pt x="2052" y="315"/>
                  <a:pt x="2175" y="340"/>
                </a:cubicBezTo>
                <a:cubicBezTo>
                  <a:pt x="2792" y="461"/>
                  <a:pt x="3316" y="929"/>
                  <a:pt x="3479" y="1477"/>
                </a:cubicBezTo>
                <a:cubicBezTo>
                  <a:pt x="3267" y="1573"/>
                  <a:pt x="3073" y="1702"/>
                  <a:pt x="2900" y="1827"/>
                </a:cubicBezTo>
                <a:cubicBezTo>
                  <a:pt x="2663" y="1989"/>
                  <a:pt x="2425" y="2173"/>
                  <a:pt x="2297" y="2444"/>
                </a:cubicBezTo>
                <a:cubicBezTo>
                  <a:pt x="2158" y="2735"/>
                  <a:pt x="2185" y="3154"/>
                  <a:pt x="2480" y="3356"/>
                </a:cubicBezTo>
                <a:cubicBezTo>
                  <a:pt x="2506" y="3373"/>
                  <a:pt x="2537" y="3381"/>
                  <a:pt x="2569" y="3381"/>
                </a:cubicBezTo>
                <a:cubicBezTo>
                  <a:pt x="2575" y="3381"/>
                  <a:pt x="2582" y="3380"/>
                  <a:pt x="2588" y="3380"/>
                </a:cubicBezTo>
                <a:cubicBezTo>
                  <a:pt x="2948" y="3325"/>
                  <a:pt x="3274" y="3113"/>
                  <a:pt x="3513" y="2791"/>
                </a:cubicBezTo>
                <a:cubicBezTo>
                  <a:pt x="3753" y="2461"/>
                  <a:pt x="3863" y="2059"/>
                  <a:pt x="3825" y="1674"/>
                </a:cubicBezTo>
                <a:cubicBezTo>
                  <a:pt x="3908" y="1653"/>
                  <a:pt x="3995" y="1640"/>
                  <a:pt x="4082" y="1640"/>
                </a:cubicBezTo>
                <a:cubicBezTo>
                  <a:pt x="4085" y="1636"/>
                  <a:pt x="4089" y="1636"/>
                  <a:pt x="4089" y="1636"/>
                </a:cubicBezTo>
                <a:cubicBezTo>
                  <a:pt x="4588" y="1636"/>
                  <a:pt x="4997" y="2049"/>
                  <a:pt x="5184" y="2458"/>
                </a:cubicBezTo>
                <a:cubicBezTo>
                  <a:pt x="5264" y="2628"/>
                  <a:pt x="5316" y="2808"/>
                  <a:pt x="5354" y="2988"/>
                </a:cubicBezTo>
                <a:cubicBezTo>
                  <a:pt x="5146" y="3047"/>
                  <a:pt x="4956" y="3148"/>
                  <a:pt x="4799" y="3287"/>
                </a:cubicBezTo>
                <a:cubicBezTo>
                  <a:pt x="4511" y="3543"/>
                  <a:pt x="4293" y="4015"/>
                  <a:pt x="4487" y="4437"/>
                </a:cubicBezTo>
                <a:cubicBezTo>
                  <a:pt x="4588" y="4659"/>
                  <a:pt x="4823" y="4815"/>
                  <a:pt x="5087" y="4839"/>
                </a:cubicBezTo>
                <a:cubicBezTo>
                  <a:pt x="5111" y="4839"/>
                  <a:pt x="5132" y="4843"/>
                  <a:pt x="5153" y="4843"/>
                </a:cubicBezTo>
                <a:cubicBezTo>
                  <a:pt x="5354" y="4843"/>
                  <a:pt x="5524" y="4756"/>
                  <a:pt x="5631" y="4604"/>
                </a:cubicBezTo>
                <a:cubicBezTo>
                  <a:pt x="5770" y="4406"/>
                  <a:pt x="5759" y="4160"/>
                  <a:pt x="5753" y="3980"/>
                </a:cubicBezTo>
                <a:cubicBezTo>
                  <a:pt x="5742" y="3744"/>
                  <a:pt x="5732" y="3495"/>
                  <a:pt x="5700" y="3242"/>
                </a:cubicBezTo>
                <a:cubicBezTo>
                  <a:pt x="5742" y="3242"/>
                  <a:pt x="5784" y="3242"/>
                  <a:pt x="5825" y="3245"/>
                </a:cubicBezTo>
                <a:cubicBezTo>
                  <a:pt x="6137" y="3262"/>
                  <a:pt x="6422" y="3397"/>
                  <a:pt x="6606" y="3609"/>
                </a:cubicBezTo>
                <a:cubicBezTo>
                  <a:pt x="6636" y="3643"/>
                  <a:pt x="6679" y="3660"/>
                  <a:pt x="6721" y="3660"/>
                </a:cubicBezTo>
                <a:cubicBezTo>
                  <a:pt x="6756" y="3660"/>
                  <a:pt x="6792" y="3648"/>
                  <a:pt x="6820" y="3623"/>
                </a:cubicBezTo>
                <a:cubicBezTo>
                  <a:pt x="6883" y="3567"/>
                  <a:pt x="6890" y="3474"/>
                  <a:pt x="6834" y="3411"/>
                </a:cubicBezTo>
                <a:cubicBezTo>
                  <a:pt x="6599" y="3138"/>
                  <a:pt x="6234" y="2964"/>
                  <a:pt x="5843" y="2943"/>
                </a:cubicBezTo>
                <a:cubicBezTo>
                  <a:pt x="5811" y="2940"/>
                  <a:pt x="5779" y="2938"/>
                  <a:pt x="5747" y="2938"/>
                </a:cubicBezTo>
                <a:cubicBezTo>
                  <a:pt x="5715" y="2938"/>
                  <a:pt x="5683" y="2940"/>
                  <a:pt x="5652" y="2943"/>
                </a:cubicBezTo>
                <a:cubicBezTo>
                  <a:pt x="5614" y="2735"/>
                  <a:pt x="5551" y="2527"/>
                  <a:pt x="5462" y="2330"/>
                </a:cubicBezTo>
                <a:cubicBezTo>
                  <a:pt x="5233" y="1834"/>
                  <a:pt x="4719" y="1335"/>
                  <a:pt x="4089" y="1335"/>
                </a:cubicBezTo>
                <a:lnTo>
                  <a:pt x="4078" y="1335"/>
                </a:lnTo>
                <a:cubicBezTo>
                  <a:pt x="3971" y="1335"/>
                  <a:pt x="3867" y="1352"/>
                  <a:pt x="3766" y="1376"/>
                </a:cubicBezTo>
                <a:cubicBezTo>
                  <a:pt x="3565" y="721"/>
                  <a:pt x="2965" y="187"/>
                  <a:pt x="2234" y="42"/>
                </a:cubicBezTo>
                <a:cubicBezTo>
                  <a:pt x="2093" y="14"/>
                  <a:pt x="1947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8"/>
          <p:cNvSpPr txBox="1">
            <a:spLocks noGrp="1"/>
          </p:cNvSpPr>
          <p:nvPr>
            <p:ph type="title"/>
          </p:nvPr>
        </p:nvSpPr>
        <p:spPr>
          <a:xfrm>
            <a:off x="1677950" y="1307100"/>
            <a:ext cx="5787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_3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p13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720" name="Google Shape;720;p13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3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3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3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3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3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3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3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3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3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3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3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3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3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3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3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3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3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3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3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3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3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3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3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3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3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3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3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3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3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13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1" name="Google Shape;751;p13"/>
          <p:cNvSpPr/>
          <p:nvPr/>
        </p:nvSpPr>
        <p:spPr>
          <a:xfrm flipH="1">
            <a:off x="97" y="-23275"/>
            <a:ext cx="2712303" cy="1224786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0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68"/>
                  <a:pt x="5483" y="9393"/>
                  <a:pt x="4409" y="11290"/>
                </a:cubicBezTo>
                <a:cubicBezTo>
                  <a:pt x="3336" y="13183"/>
                  <a:pt x="2032" y="14958"/>
                  <a:pt x="1187" y="16966"/>
                </a:cubicBezTo>
                <a:cubicBezTo>
                  <a:pt x="537" y="18520"/>
                  <a:pt x="173" y="20188"/>
                  <a:pt x="84" y="21870"/>
                </a:cubicBezTo>
                <a:cubicBezTo>
                  <a:pt x="0" y="23438"/>
                  <a:pt x="163" y="25044"/>
                  <a:pt x="807" y="26477"/>
                </a:cubicBezTo>
                <a:cubicBezTo>
                  <a:pt x="1977" y="29076"/>
                  <a:pt x="4662" y="30792"/>
                  <a:pt x="7473" y="31273"/>
                </a:cubicBezTo>
                <a:cubicBezTo>
                  <a:pt x="8124" y="31385"/>
                  <a:pt x="8781" y="31437"/>
                  <a:pt x="9438" y="31437"/>
                </a:cubicBezTo>
                <a:cubicBezTo>
                  <a:pt x="11616" y="31437"/>
                  <a:pt x="13799" y="30868"/>
                  <a:pt x="15816" y="30017"/>
                </a:cubicBezTo>
                <a:cubicBezTo>
                  <a:pt x="18444" y="28909"/>
                  <a:pt x="20842" y="27342"/>
                  <a:pt x="23264" y="25836"/>
                </a:cubicBezTo>
                <a:cubicBezTo>
                  <a:pt x="27830" y="23002"/>
                  <a:pt x="32557" y="20357"/>
                  <a:pt x="37631" y="18589"/>
                </a:cubicBezTo>
                <a:cubicBezTo>
                  <a:pt x="41460" y="17250"/>
                  <a:pt x="45511" y="16424"/>
                  <a:pt x="49557" y="16424"/>
                </a:cubicBezTo>
                <a:cubicBezTo>
                  <a:pt x="50185" y="16424"/>
                  <a:pt x="50813" y="16444"/>
                  <a:pt x="51440" y="16485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3"/>
          <p:cNvSpPr/>
          <p:nvPr/>
        </p:nvSpPr>
        <p:spPr>
          <a:xfrm>
            <a:off x="5987350" y="3761396"/>
            <a:ext cx="3156675" cy="1382053"/>
          </a:xfrm>
          <a:custGeom>
            <a:avLst/>
            <a:gdLst/>
            <a:ahLst/>
            <a:cxnLst/>
            <a:rect l="l" t="t" r="r" b="b"/>
            <a:pathLst>
              <a:path w="48716" h="19402" extrusionOk="0">
                <a:moveTo>
                  <a:pt x="48716" y="0"/>
                </a:moveTo>
                <a:cubicBezTo>
                  <a:pt x="44289" y="3195"/>
                  <a:pt x="39621" y="6191"/>
                  <a:pt x="34287" y="7161"/>
                </a:cubicBezTo>
                <a:cubicBezTo>
                  <a:pt x="32090" y="7558"/>
                  <a:pt x="29858" y="7595"/>
                  <a:pt x="27621" y="7595"/>
                </a:cubicBezTo>
                <a:cubicBezTo>
                  <a:pt x="27117" y="7595"/>
                  <a:pt x="26613" y="7593"/>
                  <a:pt x="26109" y="7593"/>
                </a:cubicBezTo>
                <a:cubicBezTo>
                  <a:pt x="25152" y="7593"/>
                  <a:pt x="24196" y="7600"/>
                  <a:pt x="23243" y="7638"/>
                </a:cubicBezTo>
                <a:cubicBezTo>
                  <a:pt x="15993" y="7929"/>
                  <a:pt x="8624" y="10230"/>
                  <a:pt x="3302" y="15162"/>
                </a:cubicBezTo>
                <a:cubicBezTo>
                  <a:pt x="1979" y="16384"/>
                  <a:pt x="783" y="17779"/>
                  <a:pt x="0" y="19402"/>
                </a:cubicBezTo>
                <a:lnTo>
                  <a:pt x="48716" y="19305"/>
                </a:lnTo>
                <a:lnTo>
                  <a:pt x="48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3"/>
          <p:cNvSpPr/>
          <p:nvPr/>
        </p:nvSpPr>
        <p:spPr>
          <a:xfrm flipH="1">
            <a:off x="211075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13"/>
          <p:cNvGrpSpPr/>
          <p:nvPr/>
        </p:nvGrpSpPr>
        <p:grpSpPr>
          <a:xfrm flipH="1">
            <a:off x="8559319" y="363498"/>
            <a:ext cx="289903" cy="263159"/>
            <a:chOff x="6114025" y="1773875"/>
            <a:chExt cx="124550" cy="113075"/>
          </a:xfrm>
        </p:grpSpPr>
        <p:sp>
          <p:nvSpPr>
            <p:cNvPr id="755" name="Google Shape;755;p13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13"/>
          <p:cNvSpPr/>
          <p:nvPr/>
        </p:nvSpPr>
        <p:spPr>
          <a:xfrm rot="607916" flipH="1">
            <a:off x="8669543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9" name="Google Shape;759;p13"/>
          <p:cNvGrpSpPr/>
          <p:nvPr/>
        </p:nvGrpSpPr>
        <p:grpSpPr>
          <a:xfrm flipH="1">
            <a:off x="1221491" y="4685172"/>
            <a:ext cx="172676" cy="201431"/>
            <a:chOff x="4697384" y="716972"/>
            <a:chExt cx="429114" cy="500575"/>
          </a:xfrm>
        </p:grpSpPr>
        <p:sp>
          <p:nvSpPr>
            <p:cNvPr id="760" name="Google Shape;760;p13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13"/>
          <p:cNvGrpSpPr/>
          <p:nvPr/>
        </p:nvGrpSpPr>
        <p:grpSpPr>
          <a:xfrm rot="-6576024" flipH="1">
            <a:off x="498443" y="163413"/>
            <a:ext cx="253846" cy="217336"/>
            <a:chOff x="5104850" y="782400"/>
            <a:chExt cx="119700" cy="102475"/>
          </a:xfrm>
        </p:grpSpPr>
        <p:sp>
          <p:nvSpPr>
            <p:cNvPr id="764" name="Google Shape;764;p13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13"/>
          <p:cNvSpPr/>
          <p:nvPr/>
        </p:nvSpPr>
        <p:spPr>
          <a:xfrm flipH="1">
            <a:off x="8883297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3"/>
          <p:cNvSpPr txBox="1">
            <a:spLocks noGrp="1"/>
          </p:cNvSpPr>
          <p:nvPr>
            <p:ph type="title"/>
          </p:nvPr>
        </p:nvSpPr>
        <p:spPr>
          <a:xfrm>
            <a:off x="4572000" y="1464847"/>
            <a:ext cx="3930600" cy="15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3"/>
          <p:cNvSpPr txBox="1">
            <a:spLocks noGrp="1"/>
          </p:cNvSpPr>
          <p:nvPr>
            <p:ph type="subTitle" idx="1"/>
          </p:nvPr>
        </p:nvSpPr>
        <p:spPr>
          <a:xfrm>
            <a:off x="4572000" y="3021000"/>
            <a:ext cx="3642000" cy="11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4"/>
          <p:cNvGrpSpPr/>
          <p:nvPr/>
        </p:nvGrpSpPr>
        <p:grpSpPr>
          <a:xfrm>
            <a:off x="-120875" y="-136050"/>
            <a:ext cx="9385800" cy="5415600"/>
            <a:chOff x="-120875" y="-136050"/>
            <a:chExt cx="9385800" cy="5415600"/>
          </a:xfrm>
        </p:grpSpPr>
        <p:cxnSp>
          <p:nvCxnSpPr>
            <p:cNvPr id="771" name="Google Shape;771;p14"/>
            <p:cNvCxnSpPr/>
            <p:nvPr/>
          </p:nvCxnSpPr>
          <p:spPr>
            <a:xfrm>
              <a:off x="4107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4"/>
            <p:cNvCxnSpPr/>
            <p:nvPr/>
          </p:nvCxnSpPr>
          <p:spPr>
            <a:xfrm>
              <a:off x="8488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4"/>
            <p:cNvCxnSpPr/>
            <p:nvPr/>
          </p:nvCxnSpPr>
          <p:spPr>
            <a:xfrm>
              <a:off x="12868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4"/>
            <p:cNvCxnSpPr/>
            <p:nvPr/>
          </p:nvCxnSpPr>
          <p:spPr>
            <a:xfrm>
              <a:off x="17248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4"/>
            <p:cNvCxnSpPr/>
            <p:nvPr/>
          </p:nvCxnSpPr>
          <p:spPr>
            <a:xfrm>
              <a:off x="21628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4"/>
            <p:cNvCxnSpPr/>
            <p:nvPr/>
          </p:nvCxnSpPr>
          <p:spPr>
            <a:xfrm>
              <a:off x="26009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4"/>
            <p:cNvCxnSpPr/>
            <p:nvPr/>
          </p:nvCxnSpPr>
          <p:spPr>
            <a:xfrm>
              <a:off x="30389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4"/>
            <p:cNvCxnSpPr/>
            <p:nvPr/>
          </p:nvCxnSpPr>
          <p:spPr>
            <a:xfrm>
              <a:off x="34769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4"/>
            <p:cNvCxnSpPr/>
            <p:nvPr/>
          </p:nvCxnSpPr>
          <p:spPr>
            <a:xfrm>
              <a:off x="39149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4"/>
            <p:cNvCxnSpPr/>
            <p:nvPr/>
          </p:nvCxnSpPr>
          <p:spPr>
            <a:xfrm>
              <a:off x="43530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4"/>
            <p:cNvCxnSpPr/>
            <p:nvPr/>
          </p:nvCxnSpPr>
          <p:spPr>
            <a:xfrm>
              <a:off x="47910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4"/>
            <p:cNvCxnSpPr/>
            <p:nvPr/>
          </p:nvCxnSpPr>
          <p:spPr>
            <a:xfrm>
              <a:off x="52290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4"/>
            <p:cNvCxnSpPr/>
            <p:nvPr/>
          </p:nvCxnSpPr>
          <p:spPr>
            <a:xfrm>
              <a:off x="56670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4"/>
            <p:cNvCxnSpPr/>
            <p:nvPr/>
          </p:nvCxnSpPr>
          <p:spPr>
            <a:xfrm>
              <a:off x="61051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4"/>
            <p:cNvCxnSpPr/>
            <p:nvPr/>
          </p:nvCxnSpPr>
          <p:spPr>
            <a:xfrm>
              <a:off x="65431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4"/>
            <p:cNvCxnSpPr/>
            <p:nvPr/>
          </p:nvCxnSpPr>
          <p:spPr>
            <a:xfrm>
              <a:off x="69811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4"/>
            <p:cNvCxnSpPr/>
            <p:nvPr/>
          </p:nvCxnSpPr>
          <p:spPr>
            <a:xfrm>
              <a:off x="741918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4"/>
            <p:cNvCxnSpPr/>
            <p:nvPr/>
          </p:nvCxnSpPr>
          <p:spPr>
            <a:xfrm>
              <a:off x="785721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4"/>
            <p:cNvCxnSpPr/>
            <p:nvPr/>
          </p:nvCxnSpPr>
          <p:spPr>
            <a:xfrm>
              <a:off x="8295238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4"/>
            <p:cNvCxnSpPr/>
            <p:nvPr/>
          </p:nvCxnSpPr>
          <p:spPr>
            <a:xfrm>
              <a:off x="8733263" y="-136050"/>
              <a:ext cx="0" cy="541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4"/>
            <p:cNvCxnSpPr/>
            <p:nvPr/>
          </p:nvCxnSpPr>
          <p:spPr>
            <a:xfrm>
              <a:off x="4572025" y="-42780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4"/>
            <p:cNvCxnSpPr/>
            <p:nvPr/>
          </p:nvCxnSpPr>
          <p:spPr>
            <a:xfrm>
              <a:off x="4572025" y="-38400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4"/>
            <p:cNvCxnSpPr/>
            <p:nvPr/>
          </p:nvCxnSpPr>
          <p:spPr>
            <a:xfrm>
              <a:off x="4572025" y="-34020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4"/>
            <p:cNvCxnSpPr/>
            <p:nvPr/>
          </p:nvCxnSpPr>
          <p:spPr>
            <a:xfrm>
              <a:off x="4572025" y="-29640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4"/>
            <p:cNvCxnSpPr/>
            <p:nvPr/>
          </p:nvCxnSpPr>
          <p:spPr>
            <a:xfrm>
              <a:off x="4572025" y="-25259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4"/>
            <p:cNvCxnSpPr/>
            <p:nvPr/>
          </p:nvCxnSpPr>
          <p:spPr>
            <a:xfrm>
              <a:off x="4572025" y="-20879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4"/>
            <p:cNvCxnSpPr/>
            <p:nvPr/>
          </p:nvCxnSpPr>
          <p:spPr>
            <a:xfrm>
              <a:off x="4572025" y="-164992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14"/>
            <p:cNvCxnSpPr/>
            <p:nvPr/>
          </p:nvCxnSpPr>
          <p:spPr>
            <a:xfrm>
              <a:off x="4572025" y="-121190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14"/>
            <p:cNvCxnSpPr/>
            <p:nvPr/>
          </p:nvCxnSpPr>
          <p:spPr>
            <a:xfrm>
              <a:off x="4572025" y="-7738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4"/>
            <p:cNvCxnSpPr/>
            <p:nvPr/>
          </p:nvCxnSpPr>
          <p:spPr>
            <a:xfrm>
              <a:off x="4572025" y="-335850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4"/>
            <p:cNvCxnSpPr/>
            <p:nvPr/>
          </p:nvCxnSpPr>
          <p:spPr>
            <a:xfrm>
              <a:off x="4572025" y="102175"/>
              <a:ext cx="0" cy="938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2" name="Google Shape;802;p14"/>
          <p:cNvSpPr/>
          <p:nvPr/>
        </p:nvSpPr>
        <p:spPr>
          <a:xfrm>
            <a:off x="7338110" y="-23270"/>
            <a:ext cx="1805930" cy="1103674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0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68"/>
                  <a:pt x="5483" y="9393"/>
                  <a:pt x="4409" y="11290"/>
                </a:cubicBezTo>
                <a:cubicBezTo>
                  <a:pt x="3336" y="13183"/>
                  <a:pt x="2032" y="14958"/>
                  <a:pt x="1187" y="16966"/>
                </a:cubicBezTo>
                <a:cubicBezTo>
                  <a:pt x="537" y="18520"/>
                  <a:pt x="173" y="20188"/>
                  <a:pt x="84" y="21870"/>
                </a:cubicBezTo>
                <a:cubicBezTo>
                  <a:pt x="0" y="23438"/>
                  <a:pt x="163" y="25044"/>
                  <a:pt x="807" y="26477"/>
                </a:cubicBezTo>
                <a:cubicBezTo>
                  <a:pt x="1977" y="29076"/>
                  <a:pt x="4662" y="30792"/>
                  <a:pt x="7473" y="31273"/>
                </a:cubicBezTo>
                <a:cubicBezTo>
                  <a:pt x="8124" y="31385"/>
                  <a:pt x="8781" y="31437"/>
                  <a:pt x="9438" y="31437"/>
                </a:cubicBezTo>
                <a:cubicBezTo>
                  <a:pt x="11616" y="31437"/>
                  <a:pt x="13799" y="30868"/>
                  <a:pt x="15816" y="30017"/>
                </a:cubicBezTo>
                <a:cubicBezTo>
                  <a:pt x="18444" y="28909"/>
                  <a:pt x="20842" y="27342"/>
                  <a:pt x="23264" y="25836"/>
                </a:cubicBezTo>
                <a:cubicBezTo>
                  <a:pt x="27830" y="23002"/>
                  <a:pt x="32557" y="20357"/>
                  <a:pt x="37631" y="18589"/>
                </a:cubicBezTo>
                <a:cubicBezTo>
                  <a:pt x="41460" y="17250"/>
                  <a:pt x="45511" y="16424"/>
                  <a:pt x="49557" y="16424"/>
                </a:cubicBezTo>
                <a:cubicBezTo>
                  <a:pt x="50185" y="16424"/>
                  <a:pt x="50813" y="16444"/>
                  <a:pt x="51440" y="16485"/>
                </a:cubicBezTo>
                <a:lnTo>
                  <a:pt x="514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4"/>
          <p:cNvSpPr/>
          <p:nvPr/>
        </p:nvSpPr>
        <p:spPr>
          <a:xfrm flipH="1">
            <a:off x="43" y="4262050"/>
            <a:ext cx="2213168" cy="881433"/>
          </a:xfrm>
          <a:custGeom>
            <a:avLst/>
            <a:gdLst/>
            <a:ahLst/>
            <a:cxnLst/>
            <a:rect l="l" t="t" r="r" b="b"/>
            <a:pathLst>
              <a:path w="48716" h="19402" extrusionOk="0">
                <a:moveTo>
                  <a:pt x="48716" y="0"/>
                </a:moveTo>
                <a:cubicBezTo>
                  <a:pt x="44289" y="3195"/>
                  <a:pt x="39621" y="6191"/>
                  <a:pt x="34287" y="7161"/>
                </a:cubicBezTo>
                <a:cubicBezTo>
                  <a:pt x="32090" y="7558"/>
                  <a:pt x="29858" y="7595"/>
                  <a:pt x="27621" y="7595"/>
                </a:cubicBezTo>
                <a:cubicBezTo>
                  <a:pt x="27117" y="7595"/>
                  <a:pt x="26613" y="7593"/>
                  <a:pt x="26109" y="7593"/>
                </a:cubicBezTo>
                <a:cubicBezTo>
                  <a:pt x="25152" y="7593"/>
                  <a:pt x="24196" y="7600"/>
                  <a:pt x="23243" y="7638"/>
                </a:cubicBezTo>
                <a:cubicBezTo>
                  <a:pt x="15993" y="7929"/>
                  <a:pt x="8624" y="10230"/>
                  <a:pt x="3302" y="15162"/>
                </a:cubicBezTo>
                <a:cubicBezTo>
                  <a:pt x="1979" y="16384"/>
                  <a:pt x="783" y="17779"/>
                  <a:pt x="0" y="19402"/>
                </a:cubicBezTo>
                <a:lnTo>
                  <a:pt x="48716" y="19305"/>
                </a:lnTo>
                <a:lnTo>
                  <a:pt x="48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 flipH="1">
            <a:off x="211075" y="901975"/>
            <a:ext cx="172674" cy="171203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flipH="1">
            <a:off x="8559319" y="363498"/>
            <a:ext cx="289903" cy="263159"/>
            <a:chOff x="6114025" y="1773875"/>
            <a:chExt cx="124550" cy="113075"/>
          </a:xfrm>
        </p:grpSpPr>
        <p:sp>
          <p:nvSpPr>
            <p:cNvPr id="806" name="Google Shape;806;p14"/>
            <p:cNvSpPr/>
            <p:nvPr/>
          </p:nvSpPr>
          <p:spPr>
            <a:xfrm>
              <a:off x="6135775" y="1773875"/>
              <a:ext cx="88950" cy="113075"/>
            </a:xfrm>
            <a:custGeom>
              <a:avLst/>
              <a:gdLst/>
              <a:ahLst/>
              <a:cxnLst/>
              <a:rect l="l" t="t" r="r" b="b"/>
              <a:pathLst>
                <a:path w="3558" h="4523" extrusionOk="0">
                  <a:moveTo>
                    <a:pt x="2545" y="345"/>
                  </a:moveTo>
                  <a:cubicBezTo>
                    <a:pt x="2656" y="407"/>
                    <a:pt x="2764" y="473"/>
                    <a:pt x="2875" y="542"/>
                  </a:cubicBezTo>
                  <a:cubicBezTo>
                    <a:pt x="2975" y="608"/>
                    <a:pt x="3083" y="674"/>
                    <a:pt x="3193" y="737"/>
                  </a:cubicBezTo>
                  <a:cubicBezTo>
                    <a:pt x="2635" y="1738"/>
                    <a:pt x="1311" y="3828"/>
                    <a:pt x="1009" y="4193"/>
                  </a:cubicBezTo>
                  <a:cubicBezTo>
                    <a:pt x="712" y="4081"/>
                    <a:pt x="590" y="3995"/>
                    <a:pt x="358" y="3801"/>
                  </a:cubicBezTo>
                  <a:cubicBezTo>
                    <a:pt x="968" y="2584"/>
                    <a:pt x="1707" y="1419"/>
                    <a:pt x="2545" y="345"/>
                  </a:cubicBezTo>
                  <a:close/>
                  <a:moveTo>
                    <a:pt x="2505" y="0"/>
                  </a:moveTo>
                  <a:cubicBezTo>
                    <a:pt x="2461" y="0"/>
                    <a:pt x="2419" y="21"/>
                    <a:pt x="2390" y="57"/>
                  </a:cubicBezTo>
                  <a:cubicBezTo>
                    <a:pt x="1474" y="1207"/>
                    <a:pt x="684" y="2459"/>
                    <a:pt x="32" y="3773"/>
                  </a:cubicBezTo>
                  <a:cubicBezTo>
                    <a:pt x="1" y="3836"/>
                    <a:pt x="18" y="3912"/>
                    <a:pt x="70" y="3957"/>
                  </a:cubicBezTo>
                  <a:cubicBezTo>
                    <a:pt x="427" y="4255"/>
                    <a:pt x="563" y="4359"/>
                    <a:pt x="992" y="4508"/>
                  </a:cubicBezTo>
                  <a:cubicBezTo>
                    <a:pt x="1013" y="4515"/>
                    <a:pt x="1030" y="4522"/>
                    <a:pt x="1051" y="4522"/>
                  </a:cubicBezTo>
                  <a:cubicBezTo>
                    <a:pt x="1166" y="4522"/>
                    <a:pt x="1332" y="4324"/>
                    <a:pt x="2188" y="2979"/>
                  </a:cubicBezTo>
                  <a:cubicBezTo>
                    <a:pt x="2739" y="2113"/>
                    <a:pt x="3280" y="1215"/>
                    <a:pt x="3534" y="747"/>
                  </a:cubicBezTo>
                  <a:cubicBezTo>
                    <a:pt x="3555" y="712"/>
                    <a:pt x="3558" y="670"/>
                    <a:pt x="3544" y="633"/>
                  </a:cubicBezTo>
                  <a:cubicBezTo>
                    <a:pt x="3534" y="591"/>
                    <a:pt x="3505" y="559"/>
                    <a:pt x="3471" y="542"/>
                  </a:cubicBezTo>
                  <a:cubicBezTo>
                    <a:pt x="3322" y="466"/>
                    <a:pt x="3180" y="375"/>
                    <a:pt x="3035" y="286"/>
                  </a:cubicBezTo>
                  <a:cubicBezTo>
                    <a:pt x="2889" y="196"/>
                    <a:pt x="2736" y="98"/>
                    <a:pt x="2577" y="19"/>
                  </a:cubicBezTo>
                  <a:cubicBezTo>
                    <a:pt x="2554" y="6"/>
                    <a:pt x="2529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114025" y="1781450"/>
              <a:ext cx="38875" cy="36850"/>
            </a:xfrm>
            <a:custGeom>
              <a:avLst/>
              <a:gdLst/>
              <a:ahLst/>
              <a:cxnLst/>
              <a:rect l="l" t="t" r="r" b="b"/>
              <a:pathLst>
                <a:path w="1555" h="1474" extrusionOk="0">
                  <a:moveTo>
                    <a:pt x="788" y="301"/>
                  </a:moveTo>
                  <a:cubicBezTo>
                    <a:pt x="898" y="301"/>
                    <a:pt x="985" y="360"/>
                    <a:pt x="1076" y="485"/>
                  </a:cubicBezTo>
                  <a:cubicBezTo>
                    <a:pt x="1196" y="655"/>
                    <a:pt x="1210" y="939"/>
                    <a:pt x="1034" y="1085"/>
                  </a:cubicBezTo>
                  <a:cubicBezTo>
                    <a:pt x="963" y="1142"/>
                    <a:pt x="870" y="1172"/>
                    <a:pt x="770" y="1172"/>
                  </a:cubicBezTo>
                  <a:cubicBezTo>
                    <a:pt x="743" y="1172"/>
                    <a:pt x="715" y="1169"/>
                    <a:pt x="687" y="1165"/>
                  </a:cubicBezTo>
                  <a:cubicBezTo>
                    <a:pt x="556" y="1141"/>
                    <a:pt x="447" y="1071"/>
                    <a:pt x="385" y="970"/>
                  </a:cubicBezTo>
                  <a:cubicBezTo>
                    <a:pt x="327" y="874"/>
                    <a:pt x="316" y="741"/>
                    <a:pt x="358" y="617"/>
                  </a:cubicBezTo>
                  <a:cubicBezTo>
                    <a:pt x="399" y="488"/>
                    <a:pt x="486" y="392"/>
                    <a:pt x="593" y="350"/>
                  </a:cubicBezTo>
                  <a:cubicBezTo>
                    <a:pt x="666" y="319"/>
                    <a:pt x="729" y="301"/>
                    <a:pt x="788" y="301"/>
                  </a:cubicBezTo>
                  <a:close/>
                  <a:moveTo>
                    <a:pt x="787" y="1"/>
                  </a:moveTo>
                  <a:cubicBezTo>
                    <a:pt x="689" y="1"/>
                    <a:pt x="586" y="24"/>
                    <a:pt x="476" y="69"/>
                  </a:cubicBezTo>
                  <a:cubicBezTo>
                    <a:pt x="289" y="146"/>
                    <a:pt x="140" y="312"/>
                    <a:pt x="70" y="523"/>
                  </a:cubicBezTo>
                  <a:cubicBezTo>
                    <a:pt x="1" y="731"/>
                    <a:pt x="21" y="954"/>
                    <a:pt x="125" y="1127"/>
                  </a:cubicBezTo>
                  <a:cubicBezTo>
                    <a:pt x="233" y="1303"/>
                    <a:pt x="417" y="1425"/>
                    <a:pt x="635" y="1463"/>
                  </a:cubicBezTo>
                  <a:cubicBezTo>
                    <a:pt x="680" y="1469"/>
                    <a:pt x="729" y="1474"/>
                    <a:pt x="774" y="1474"/>
                  </a:cubicBezTo>
                  <a:cubicBezTo>
                    <a:pt x="940" y="1474"/>
                    <a:pt x="1103" y="1421"/>
                    <a:pt x="1225" y="1317"/>
                  </a:cubicBezTo>
                  <a:cubicBezTo>
                    <a:pt x="1512" y="1085"/>
                    <a:pt x="1554" y="631"/>
                    <a:pt x="1321" y="309"/>
                  </a:cubicBezTo>
                  <a:cubicBezTo>
                    <a:pt x="1173" y="103"/>
                    <a:pt x="994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199825" y="1838050"/>
              <a:ext cx="38750" cy="36825"/>
            </a:xfrm>
            <a:custGeom>
              <a:avLst/>
              <a:gdLst/>
              <a:ahLst/>
              <a:cxnLst/>
              <a:rect l="l" t="t" r="r" b="b"/>
              <a:pathLst>
                <a:path w="1550" h="1473" extrusionOk="0">
                  <a:moveTo>
                    <a:pt x="785" y="301"/>
                  </a:moveTo>
                  <a:cubicBezTo>
                    <a:pt x="895" y="301"/>
                    <a:pt x="982" y="360"/>
                    <a:pt x="1072" y="485"/>
                  </a:cubicBezTo>
                  <a:cubicBezTo>
                    <a:pt x="1196" y="658"/>
                    <a:pt x="1207" y="939"/>
                    <a:pt x="1030" y="1085"/>
                  </a:cubicBezTo>
                  <a:cubicBezTo>
                    <a:pt x="959" y="1142"/>
                    <a:pt x="867" y="1172"/>
                    <a:pt x="767" y="1172"/>
                  </a:cubicBezTo>
                  <a:cubicBezTo>
                    <a:pt x="740" y="1172"/>
                    <a:pt x="712" y="1169"/>
                    <a:pt x="684" y="1165"/>
                  </a:cubicBezTo>
                  <a:cubicBezTo>
                    <a:pt x="552" y="1140"/>
                    <a:pt x="444" y="1071"/>
                    <a:pt x="385" y="970"/>
                  </a:cubicBezTo>
                  <a:cubicBezTo>
                    <a:pt x="327" y="874"/>
                    <a:pt x="316" y="745"/>
                    <a:pt x="358" y="617"/>
                  </a:cubicBezTo>
                  <a:cubicBezTo>
                    <a:pt x="399" y="492"/>
                    <a:pt x="483" y="391"/>
                    <a:pt x="590" y="349"/>
                  </a:cubicBezTo>
                  <a:cubicBezTo>
                    <a:pt x="663" y="319"/>
                    <a:pt x="729" y="301"/>
                    <a:pt x="785" y="301"/>
                  </a:cubicBezTo>
                  <a:close/>
                  <a:moveTo>
                    <a:pt x="784" y="1"/>
                  </a:moveTo>
                  <a:cubicBezTo>
                    <a:pt x="686" y="1"/>
                    <a:pt x="582" y="23"/>
                    <a:pt x="473" y="69"/>
                  </a:cubicBezTo>
                  <a:cubicBezTo>
                    <a:pt x="285" y="146"/>
                    <a:pt x="136" y="312"/>
                    <a:pt x="70" y="523"/>
                  </a:cubicBezTo>
                  <a:cubicBezTo>
                    <a:pt x="1" y="731"/>
                    <a:pt x="22" y="953"/>
                    <a:pt x="126" y="1127"/>
                  </a:cubicBezTo>
                  <a:cubicBezTo>
                    <a:pt x="230" y="1303"/>
                    <a:pt x="413" y="1424"/>
                    <a:pt x="631" y="1463"/>
                  </a:cubicBezTo>
                  <a:cubicBezTo>
                    <a:pt x="681" y="1469"/>
                    <a:pt x="725" y="1473"/>
                    <a:pt x="770" y="1473"/>
                  </a:cubicBezTo>
                  <a:cubicBezTo>
                    <a:pt x="940" y="1473"/>
                    <a:pt x="1100" y="1421"/>
                    <a:pt x="1225" y="1317"/>
                  </a:cubicBezTo>
                  <a:cubicBezTo>
                    <a:pt x="1508" y="1085"/>
                    <a:pt x="1550" y="631"/>
                    <a:pt x="1318" y="308"/>
                  </a:cubicBezTo>
                  <a:cubicBezTo>
                    <a:pt x="1170" y="103"/>
                    <a:pt x="991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14"/>
          <p:cNvSpPr/>
          <p:nvPr/>
        </p:nvSpPr>
        <p:spPr>
          <a:xfrm rot="607916" flipH="1">
            <a:off x="8669543" y="3118470"/>
            <a:ext cx="87265" cy="84112"/>
          </a:xfrm>
          <a:custGeom>
            <a:avLst/>
            <a:gdLst/>
            <a:ahLst/>
            <a:cxnLst/>
            <a:rect l="l" t="t" r="r" b="b"/>
            <a:pathLst>
              <a:path w="1849" h="1782" extrusionOk="0">
                <a:moveTo>
                  <a:pt x="928" y="333"/>
                </a:moveTo>
                <a:cubicBezTo>
                  <a:pt x="987" y="333"/>
                  <a:pt x="1049" y="344"/>
                  <a:pt x="1111" y="367"/>
                </a:cubicBezTo>
                <a:cubicBezTo>
                  <a:pt x="1266" y="430"/>
                  <a:pt x="1391" y="554"/>
                  <a:pt x="1429" y="697"/>
                </a:cubicBezTo>
                <a:cubicBezTo>
                  <a:pt x="1513" y="984"/>
                  <a:pt x="1304" y="1341"/>
                  <a:pt x="999" y="1445"/>
                </a:cubicBezTo>
                <a:cubicBezTo>
                  <a:pt x="937" y="1466"/>
                  <a:pt x="874" y="1477"/>
                  <a:pt x="814" y="1477"/>
                </a:cubicBezTo>
                <a:cubicBezTo>
                  <a:pt x="793" y="1477"/>
                  <a:pt x="773" y="1476"/>
                  <a:pt x="754" y="1473"/>
                </a:cubicBezTo>
                <a:cubicBezTo>
                  <a:pt x="514" y="1445"/>
                  <a:pt x="309" y="1199"/>
                  <a:pt x="306" y="935"/>
                </a:cubicBezTo>
                <a:cubicBezTo>
                  <a:pt x="306" y="742"/>
                  <a:pt x="407" y="540"/>
                  <a:pt x="566" y="398"/>
                </a:cubicBezTo>
                <a:cubicBezTo>
                  <a:pt x="589" y="410"/>
                  <a:pt x="614" y="416"/>
                  <a:pt x="638" y="416"/>
                </a:cubicBezTo>
                <a:cubicBezTo>
                  <a:pt x="666" y="416"/>
                  <a:pt x="693" y="408"/>
                  <a:pt x="719" y="391"/>
                </a:cubicBezTo>
                <a:cubicBezTo>
                  <a:pt x="779" y="352"/>
                  <a:pt x="851" y="333"/>
                  <a:pt x="928" y="333"/>
                </a:cubicBezTo>
                <a:close/>
                <a:moveTo>
                  <a:pt x="660" y="0"/>
                </a:moveTo>
                <a:cubicBezTo>
                  <a:pt x="637" y="0"/>
                  <a:pt x="613" y="6"/>
                  <a:pt x="591" y="17"/>
                </a:cubicBezTo>
                <a:cubicBezTo>
                  <a:pt x="230" y="204"/>
                  <a:pt x="1" y="568"/>
                  <a:pt x="5" y="939"/>
                </a:cubicBezTo>
                <a:cubicBezTo>
                  <a:pt x="8" y="1355"/>
                  <a:pt x="330" y="1729"/>
                  <a:pt x="719" y="1775"/>
                </a:cubicBezTo>
                <a:cubicBezTo>
                  <a:pt x="750" y="1778"/>
                  <a:pt x="778" y="1782"/>
                  <a:pt x="809" y="1782"/>
                </a:cubicBezTo>
                <a:cubicBezTo>
                  <a:pt x="903" y="1782"/>
                  <a:pt x="999" y="1764"/>
                  <a:pt x="1096" y="1729"/>
                </a:cubicBezTo>
                <a:cubicBezTo>
                  <a:pt x="1561" y="1574"/>
                  <a:pt x="1849" y="1060"/>
                  <a:pt x="1721" y="613"/>
                </a:cubicBezTo>
                <a:cubicBezTo>
                  <a:pt x="1655" y="377"/>
                  <a:pt x="1468" y="180"/>
                  <a:pt x="1218" y="86"/>
                </a:cubicBezTo>
                <a:cubicBezTo>
                  <a:pt x="1123" y="49"/>
                  <a:pt x="1025" y="30"/>
                  <a:pt x="930" y="30"/>
                </a:cubicBezTo>
                <a:cubicBezTo>
                  <a:pt x="875" y="30"/>
                  <a:pt x="822" y="36"/>
                  <a:pt x="770" y="48"/>
                </a:cubicBezTo>
                <a:cubicBezTo>
                  <a:pt x="742" y="17"/>
                  <a:pt x="702" y="0"/>
                  <a:pt x="6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14"/>
          <p:cNvGrpSpPr/>
          <p:nvPr/>
        </p:nvGrpSpPr>
        <p:grpSpPr>
          <a:xfrm flipH="1">
            <a:off x="1221491" y="4685172"/>
            <a:ext cx="172676" cy="201431"/>
            <a:chOff x="4697384" y="716972"/>
            <a:chExt cx="429114" cy="500575"/>
          </a:xfrm>
        </p:grpSpPr>
        <p:sp>
          <p:nvSpPr>
            <p:cNvPr id="811" name="Google Shape;811;p14"/>
            <p:cNvSpPr/>
            <p:nvPr/>
          </p:nvSpPr>
          <p:spPr>
            <a:xfrm>
              <a:off x="4697384" y="833749"/>
              <a:ext cx="429114" cy="352599"/>
            </a:xfrm>
            <a:custGeom>
              <a:avLst/>
              <a:gdLst/>
              <a:ahLst/>
              <a:cxnLst/>
              <a:rect l="l" t="t" r="r" b="b"/>
              <a:pathLst>
                <a:path w="2462" h="2023" extrusionOk="0">
                  <a:moveTo>
                    <a:pt x="169" y="1"/>
                  </a:moveTo>
                  <a:cubicBezTo>
                    <a:pt x="125" y="1"/>
                    <a:pt x="82" y="19"/>
                    <a:pt x="53" y="56"/>
                  </a:cubicBezTo>
                  <a:cubicBezTo>
                    <a:pt x="1" y="122"/>
                    <a:pt x="11" y="219"/>
                    <a:pt x="77" y="271"/>
                  </a:cubicBezTo>
                  <a:lnTo>
                    <a:pt x="2199" y="1990"/>
                  </a:lnTo>
                  <a:cubicBezTo>
                    <a:pt x="2226" y="2011"/>
                    <a:pt x="2258" y="2022"/>
                    <a:pt x="2292" y="2022"/>
                  </a:cubicBezTo>
                  <a:cubicBezTo>
                    <a:pt x="2337" y="2022"/>
                    <a:pt x="2378" y="2005"/>
                    <a:pt x="2410" y="1966"/>
                  </a:cubicBezTo>
                  <a:cubicBezTo>
                    <a:pt x="2462" y="1904"/>
                    <a:pt x="2452" y="1807"/>
                    <a:pt x="2389" y="1755"/>
                  </a:cubicBezTo>
                  <a:lnTo>
                    <a:pt x="268" y="35"/>
                  </a:lnTo>
                  <a:cubicBezTo>
                    <a:pt x="239" y="12"/>
                    <a:pt x="20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4777211" y="797147"/>
              <a:ext cx="337784" cy="357130"/>
            </a:xfrm>
            <a:custGeom>
              <a:avLst/>
              <a:gdLst/>
              <a:ahLst/>
              <a:cxnLst/>
              <a:rect l="l" t="t" r="r" b="b"/>
              <a:pathLst>
                <a:path w="1938" h="2049" extrusionOk="0">
                  <a:moveTo>
                    <a:pt x="1764" y="1"/>
                  </a:moveTo>
                  <a:cubicBezTo>
                    <a:pt x="1720" y="1"/>
                    <a:pt x="1677" y="20"/>
                    <a:pt x="1647" y="58"/>
                  </a:cubicBezTo>
                  <a:cubicBezTo>
                    <a:pt x="1165" y="672"/>
                    <a:pt x="635" y="1250"/>
                    <a:pt x="66" y="1784"/>
                  </a:cubicBezTo>
                  <a:cubicBezTo>
                    <a:pt x="3" y="1844"/>
                    <a:pt x="0" y="1937"/>
                    <a:pt x="59" y="1999"/>
                  </a:cubicBezTo>
                  <a:cubicBezTo>
                    <a:pt x="87" y="2031"/>
                    <a:pt x="128" y="2048"/>
                    <a:pt x="170" y="2048"/>
                  </a:cubicBezTo>
                  <a:cubicBezTo>
                    <a:pt x="205" y="2048"/>
                    <a:pt x="243" y="2034"/>
                    <a:pt x="274" y="2007"/>
                  </a:cubicBezTo>
                  <a:cubicBezTo>
                    <a:pt x="853" y="1462"/>
                    <a:pt x="1394" y="869"/>
                    <a:pt x="1886" y="245"/>
                  </a:cubicBezTo>
                  <a:cubicBezTo>
                    <a:pt x="1938" y="179"/>
                    <a:pt x="1925" y="85"/>
                    <a:pt x="1858" y="34"/>
                  </a:cubicBezTo>
                  <a:cubicBezTo>
                    <a:pt x="1830" y="11"/>
                    <a:pt x="1797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4872028" y="716972"/>
              <a:ext cx="104054" cy="500575"/>
            </a:xfrm>
            <a:custGeom>
              <a:avLst/>
              <a:gdLst/>
              <a:ahLst/>
              <a:cxnLst/>
              <a:rect l="l" t="t" r="r" b="b"/>
              <a:pathLst>
                <a:path w="597" h="2872" extrusionOk="0">
                  <a:moveTo>
                    <a:pt x="156" y="1"/>
                  </a:moveTo>
                  <a:cubicBezTo>
                    <a:pt x="151" y="1"/>
                    <a:pt x="147" y="1"/>
                    <a:pt x="143" y="1"/>
                  </a:cubicBezTo>
                  <a:cubicBezTo>
                    <a:pt x="59" y="12"/>
                    <a:pt x="0" y="84"/>
                    <a:pt x="8" y="168"/>
                  </a:cubicBezTo>
                  <a:lnTo>
                    <a:pt x="285" y="2737"/>
                  </a:lnTo>
                  <a:cubicBezTo>
                    <a:pt x="295" y="2817"/>
                    <a:pt x="361" y="2872"/>
                    <a:pt x="437" y="2872"/>
                  </a:cubicBezTo>
                  <a:lnTo>
                    <a:pt x="455" y="2872"/>
                  </a:lnTo>
                  <a:cubicBezTo>
                    <a:pt x="538" y="2862"/>
                    <a:pt x="597" y="2789"/>
                    <a:pt x="586" y="2705"/>
                  </a:cubicBezTo>
                  <a:lnTo>
                    <a:pt x="309" y="137"/>
                  </a:lnTo>
                  <a:cubicBezTo>
                    <a:pt x="303" y="58"/>
                    <a:pt x="236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4"/>
          <p:cNvGrpSpPr/>
          <p:nvPr/>
        </p:nvGrpSpPr>
        <p:grpSpPr>
          <a:xfrm rot="-6576024" flipH="1">
            <a:off x="498443" y="163413"/>
            <a:ext cx="253846" cy="217336"/>
            <a:chOff x="5104850" y="782400"/>
            <a:chExt cx="119700" cy="102475"/>
          </a:xfrm>
        </p:grpSpPr>
        <p:sp>
          <p:nvSpPr>
            <p:cNvPr id="815" name="Google Shape;815;p14"/>
            <p:cNvSpPr/>
            <p:nvPr/>
          </p:nvSpPr>
          <p:spPr>
            <a:xfrm>
              <a:off x="5142725" y="805700"/>
              <a:ext cx="81825" cy="79175"/>
            </a:xfrm>
            <a:custGeom>
              <a:avLst/>
              <a:gdLst/>
              <a:ahLst/>
              <a:cxnLst/>
              <a:rect l="l" t="t" r="r" b="b"/>
              <a:pathLst>
                <a:path w="3273" h="3167" extrusionOk="0">
                  <a:moveTo>
                    <a:pt x="1650" y="363"/>
                  </a:moveTo>
                  <a:cubicBezTo>
                    <a:pt x="1783" y="363"/>
                    <a:pt x="1920" y="389"/>
                    <a:pt x="2056" y="442"/>
                  </a:cubicBezTo>
                  <a:cubicBezTo>
                    <a:pt x="2403" y="573"/>
                    <a:pt x="2674" y="853"/>
                    <a:pt x="2764" y="1170"/>
                  </a:cubicBezTo>
                  <a:cubicBezTo>
                    <a:pt x="2940" y="1807"/>
                    <a:pt x="2511" y="2563"/>
                    <a:pt x="1838" y="2792"/>
                  </a:cubicBezTo>
                  <a:cubicBezTo>
                    <a:pt x="1696" y="2840"/>
                    <a:pt x="1552" y="2864"/>
                    <a:pt x="1417" y="2864"/>
                  </a:cubicBezTo>
                  <a:cubicBezTo>
                    <a:pt x="1377" y="2864"/>
                    <a:pt x="1339" y="2862"/>
                    <a:pt x="1301" y="2858"/>
                  </a:cubicBezTo>
                  <a:cubicBezTo>
                    <a:pt x="767" y="2795"/>
                    <a:pt x="316" y="2255"/>
                    <a:pt x="309" y="1675"/>
                  </a:cubicBezTo>
                  <a:cubicBezTo>
                    <a:pt x="306" y="1218"/>
                    <a:pt x="559" y="749"/>
                    <a:pt x="957" y="445"/>
                  </a:cubicBezTo>
                  <a:cubicBezTo>
                    <a:pt x="957" y="448"/>
                    <a:pt x="961" y="448"/>
                    <a:pt x="961" y="452"/>
                  </a:cubicBezTo>
                  <a:cubicBezTo>
                    <a:pt x="989" y="496"/>
                    <a:pt x="1038" y="520"/>
                    <a:pt x="1089" y="520"/>
                  </a:cubicBezTo>
                  <a:cubicBezTo>
                    <a:pt x="1117" y="520"/>
                    <a:pt x="1146" y="513"/>
                    <a:pt x="1172" y="496"/>
                  </a:cubicBezTo>
                  <a:cubicBezTo>
                    <a:pt x="1312" y="408"/>
                    <a:pt x="1477" y="363"/>
                    <a:pt x="1650" y="363"/>
                  </a:cubicBezTo>
                  <a:close/>
                  <a:moveTo>
                    <a:pt x="1134" y="1"/>
                  </a:moveTo>
                  <a:cubicBezTo>
                    <a:pt x="1111" y="1"/>
                    <a:pt x="1087" y="6"/>
                    <a:pt x="1065" y="18"/>
                  </a:cubicBezTo>
                  <a:cubicBezTo>
                    <a:pt x="427" y="354"/>
                    <a:pt x="0" y="1020"/>
                    <a:pt x="7" y="1679"/>
                  </a:cubicBezTo>
                  <a:cubicBezTo>
                    <a:pt x="11" y="2413"/>
                    <a:pt x="576" y="3079"/>
                    <a:pt x="1266" y="3159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8" y="3166"/>
                    <a:pt x="1762" y="3138"/>
                    <a:pt x="1935" y="3079"/>
                  </a:cubicBezTo>
                  <a:cubicBezTo>
                    <a:pt x="2749" y="2802"/>
                    <a:pt x="3273" y="1869"/>
                    <a:pt x="3055" y="1090"/>
                  </a:cubicBezTo>
                  <a:cubicBezTo>
                    <a:pt x="2937" y="674"/>
                    <a:pt x="2604" y="327"/>
                    <a:pt x="2164" y="157"/>
                  </a:cubicBezTo>
                  <a:cubicBezTo>
                    <a:pt x="1993" y="92"/>
                    <a:pt x="1819" y="59"/>
                    <a:pt x="1651" y="59"/>
                  </a:cubicBezTo>
                  <a:cubicBezTo>
                    <a:pt x="1523" y="59"/>
                    <a:pt x="1398" y="78"/>
                    <a:pt x="1280" y="115"/>
                  </a:cubicBezTo>
                  <a:cubicBezTo>
                    <a:pt x="1280" y="105"/>
                    <a:pt x="1273" y="91"/>
                    <a:pt x="1269" y="80"/>
                  </a:cubicBezTo>
                  <a:cubicBezTo>
                    <a:pt x="1240" y="30"/>
                    <a:pt x="1188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5104850" y="782400"/>
              <a:ext cx="81850" cy="79150"/>
            </a:xfrm>
            <a:custGeom>
              <a:avLst/>
              <a:gdLst/>
              <a:ahLst/>
              <a:cxnLst/>
              <a:rect l="l" t="t" r="r" b="b"/>
              <a:pathLst>
                <a:path w="3274" h="3166" extrusionOk="0">
                  <a:moveTo>
                    <a:pt x="1650" y="362"/>
                  </a:moveTo>
                  <a:cubicBezTo>
                    <a:pt x="1783" y="362"/>
                    <a:pt x="1920" y="388"/>
                    <a:pt x="2056" y="441"/>
                  </a:cubicBezTo>
                  <a:cubicBezTo>
                    <a:pt x="2403" y="572"/>
                    <a:pt x="2674" y="854"/>
                    <a:pt x="2763" y="1169"/>
                  </a:cubicBezTo>
                  <a:cubicBezTo>
                    <a:pt x="2941" y="1806"/>
                    <a:pt x="2507" y="2562"/>
                    <a:pt x="1838" y="2791"/>
                  </a:cubicBezTo>
                  <a:cubicBezTo>
                    <a:pt x="1696" y="2840"/>
                    <a:pt x="1552" y="2863"/>
                    <a:pt x="1417" y="2863"/>
                  </a:cubicBezTo>
                  <a:cubicBezTo>
                    <a:pt x="1377" y="2863"/>
                    <a:pt x="1338" y="2861"/>
                    <a:pt x="1301" y="2857"/>
                  </a:cubicBezTo>
                  <a:cubicBezTo>
                    <a:pt x="767" y="2795"/>
                    <a:pt x="312" y="2254"/>
                    <a:pt x="309" y="1675"/>
                  </a:cubicBezTo>
                  <a:cubicBezTo>
                    <a:pt x="306" y="1217"/>
                    <a:pt x="559" y="750"/>
                    <a:pt x="957" y="444"/>
                  </a:cubicBezTo>
                  <a:cubicBezTo>
                    <a:pt x="957" y="447"/>
                    <a:pt x="961" y="447"/>
                    <a:pt x="961" y="451"/>
                  </a:cubicBezTo>
                  <a:cubicBezTo>
                    <a:pt x="990" y="495"/>
                    <a:pt x="1038" y="520"/>
                    <a:pt x="1088" y="520"/>
                  </a:cubicBezTo>
                  <a:cubicBezTo>
                    <a:pt x="1116" y="520"/>
                    <a:pt x="1144" y="512"/>
                    <a:pt x="1169" y="496"/>
                  </a:cubicBezTo>
                  <a:cubicBezTo>
                    <a:pt x="1310" y="407"/>
                    <a:pt x="1476" y="362"/>
                    <a:pt x="1650" y="362"/>
                  </a:cubicBezTo>
                  <a:close/>
                  <a:moveTo>
                    <a:pt x="1133" y="1"/>
                  </a:moveTo>
                  <a:cubicBezTo>
                    <a:pt x="1109" y="1"/>
                    <a:pt x="1084" y="6"/>
                    <a:pt x="1061" y="17"/>
                  </a:cubicBezTo>
                  <a:cubicBezTo>
                    <a:pt x="427" y="354"/>
                    <a:pt x="0" y="1020"/>
                    <a:pt x="8" y="1678"/>
                  </a:cubicBezTo>
                  <a:cubicBezTo>
                    <a:pt x="11" y="2414"/>
                    <a:pt x="576" y="3079"/>
                    <a:pt x="1266" y="3158"/>
                  </a:cubicBezTo>
                  <a:cubicBezTo>
                    <a:pt x="1318" y="3162"/>
                    <a:pt x="1370" y="3166"/>
                    <a:pt x="1422" y="3166"/>
                  </a:cubicBezTo>
                  <a:cubicBezTo>
                    <a:pt x="1589" y="3166"/>
                    <a:pt x="1762" y="3137"/>
                    <a:pt x="1935" y="3079"/>
                  </a:cubicBezTo>
                  <a:cubicBezTo>
                    <a:pt x="2749" y="2801"/>
                    <a:pt x="3274" y="1873"/>
                    <a:pt x="3055" y="1089"/>
                  </a:cubicBezTo>
                  <a:cubicBezTo>
                    <a:pt x="2937" y="673"/>
                    <a:pt x="2604" y="326"/>
                    <a:pt x="2164" y="156"/>
                  </a:cubicBezTo>
                  <a:cubicBezTo>
                    <a:pt x="1992" y="91"/>
                    <a:pt x="1818" y="59"/>
                    <a:pt x="1650" y="59"/>
                  </a:cubicBezTo>
                  <a:cubicBezTo>
                    <a:pt x="1522" y="59"/>
                    <a:pt x="1398" y="77"/>
                    <a:pt x="1280" y="115"/>
                  </a:cubicBezTo>
                  <a:cubicBezTo>
                    <a:pt x="1277" y="105"/>
                    <a:pt x="1273" y="91"/>
                    <a:pt x="1266" y="80"/>
                  </a:cubicBezTo>
                  <a:cubicBezTo>
                    <a:pt x="1239" y="29"/>
                    <a:pt x="1187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14"/>
          <p:cNvSpPr/>
          <p:nvPr/>
        </p:nvSpPr>
        <p:spPr>
          <a:xfrm flipH="1">
            <a:off x="8883297" y="3761388"/>
            <a:ext cx="150877" cy="149589"/>
          </a:xfrm>
          <a:custGeom>
            <a:avLst/>
            <a:gdLst/>
            <a:ahLst/>
            <a:cxnLst/>
            <a:rect l="l" t="t" r="r" b="b"/>
            <a:pathLst>
              <a:path w="2993" h="2967" extrusionOk="0">
                <a:moveTo>
                  <a:pt x="1297" y="328"/>
                </a:moveTo>
                <a:cubicBezTo>
                  <a:pt x="1748" y="619"/>
                  <a:pt x="2188" y="938"/>
                  <a:pt x="2604" y="1278"/>
                </a:cubicBezTo>
                <a:cubicBezTo>
                  <a:pt x="2684" y="1344"/>
                  <a:pt x="2687" y="1365"/>
                  <a:pt x="2687" y="1368"/>
                </a:cubicBezTo>
                <a:cubicBezTo>
                  <a:pt x="2687" y="1386"/>
                  <a:pt x="2646" y="1434"/>
                  <a:pt x="2632" y="1448"/>
                </a:cubicBezTo>
                <a:lnTo>
                  <a:pt x="1668" y="2595"/>
                </a:lnTo>
                <a:cubicBezTo>
                  <a:pt x="1245" y="2197"/>
                  <a:pt x="760" y="1770"/>
                  <a:pt x="375" y="1451"/>
                </a:cubicBezTo>
                <a:lnTo>
                  <a:pt x="1131" y="595"/>
                </a:lnTo>
                <a:cubicBezTo>
                  <a:pt x="1186" y="533"/>
                  <a:pt x="1218" y="470"/>
                  <a:pt x="1245" y="415"/>
                </a:cubicBezTo>
                <a:cubicBezTo>
                  <a:pt x="1260" y="384"/>
                  <a:pt x="1273" y="359"/>
                  <a:pt x="1297" y="328"/>
                </a:cubicBezTo>
                <a:close/>
                <a:moveTo>
                  <a:pt x="1275" y="0"/>
                </a:moveTo>
                <a:cubicBezTo>
                  <a:pt x="1267" y="0"/>
                  <a:pt x="1258" y="1"/>
                  <a:pt x="1249" y="2"/>
                </a:cubicBezTo>
                <a:cubicBezTo>
                  <a:pt x="1159" y="16"/>
                  <a:pt x="1106" y="78"/>
                  <a:pt x="1082" y="109"/>
                </a:cubicBezTo>
                <a:cubicBezTo>
                  <a:pt x="1027" y="172"/>
                  <a:pt x="999" y="231"/>
                  <a:pt x="975" y="283"/>
                </a:cubicBezTo>
                <a:cubicBezTo>
                  <a:pt x="951" y="325"/>
                  <a:pt x="933" y="363"/>
                  <a:pt x="902" y="394"/>
                </a:cubicBezTo>
                <a:lnTo>
                  <a:pt x="42" y="1368"/>
                </a:lnTo>
                <a:cubicBezTo>
                  <a:pt x="15" y="1399"/>
                  <a:pt x="1" y="1440"/>
                  <a:pt x="4" y="1482"/>
                </a:cubicBezTo>
                <a:cubicBezTo>
                  <a:pt x="7" y="1524"/>
                  <a:pt x="28" y="1562"/>
                  <a:pt x="63" y="1586"/>
                </a:cubicBezTo>
                <a:cubicBezTo>
                  <a:pt x="493" y="1936"/>
                  <a:pt x="1089" y="2460"/>
                  <a:pt x="1578" y="2925"/>
                </a:cubicBezTo>
                <a:cubicBezTo>
                  <a:pt x="1606" y="2952"/>
                  <a:pt x="1644" y="2966"/>
                  <a:pt x="1682" y="2966"/>
                </a:cubicBezTo>
                <a:lnTo>
                  <a:pt x="1689" y="2966"/>
                </a:lnTo>
                <a:cubicBezTo>
                  <a:pt x="1730" y="2963"/>
                  <a:pt x="1772" y="2946"/>
                  <a:pt x="1796" y="2914"/>
                </a:cubicBezTo>
                <a:lnTo>
                  <a:pt x="2865" y="1642"/>
                </a:lnTo>
                <a:cubicBezTo>
                  <a:pt x="2913" y="1590"/>
                  <a:pt x="2989" y="1496"/>
                  <a:pt x="2989" y="1375"/>
                </a:cubicBezTo>
                <a:cubicBezTo>
                  <a:pt x="2993" y="1205"/>
                  <a:pt x="2857" y="1094"/>
                  <a:pt x="2795" y="1042"/>
                </a:cubicBezTo>
                <a:cubicBezTo>
                  <a:pt x="2362" y="688"/>
                  <a:pt x="1904" y="359"/>
                  <a:pt x="1433" y="54"/>
                </a:cubicBezTo>
                <a:cubicBezTo>
                  <a:pt x="1404" y="36"/>
                  <a:pt x="1349" y="0"/>
                  <a:pt x="12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"/>
          <p:cNvSpPr txBox="1">
            <a:spLocks noGrp="1"/>
          </p:cNvSpPr>
          <p:nvPr>
            <p:ph type="title"/>
          </p:nvPr>
        </p:nvSpPr>
        <p:spPr>
          <a:xfrm>
            <a:off x="1910338" y="17207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9" name="Google Shape;819;p14"/>
          <p:cNvSpPr txBox="1">
            <a:spLocks noGrp="1"/>
          </p:cNvSpPr>
          <p:nvPr>
            <p:ph type="title" idx="2" hasCustomPrompt="1"/>
          </p:nvPr>
        </p:nvSpPr>
        <p:spPr>
          <a:xfrm>
            <a:off x="1156425" y="1813175"/>
            <a:ext cx="7539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0" name="Google Shape;820;p14"/>
          <p:cNvSpPr txBox="1">
            <a:spLocks noGrp="1"/>
          </p:cNvSpPr>
          <p:nvPr>
            <p:ph type="subTitle" idx="1"/>
          </p:nvPr>
        </p:nvSpPr>
        <p:spPr>
          <a:xfrm>
            <a:off x="1910344" y="2320130"/>
            <a:ext cx="23364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4"/>
          <p:cNvSpPr txBox="1">
            <a:spLocks noGrp="1"/>
          </p:cNvSpPr>
          <p:nvPr>
            <p:ph type="title" idx="3"/>
          </p:nvPr>
        </p:nvSpPr>
        <p:spPr>
          <a:xfrm>
            <a:off x="5651062" y="17207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2" name="Google Shape;822;p14"/>
          <p:cNvSpPr txBox="1">
            <a:spLocks noGrp="1"/>
          </p:cNvSpPr>
          <p:nvPr>
            <p:ph type="title" idx="4" hasCustomPrompt="1"/>
          </p:nvPr>
        </p:nvSpPr>
        <p:spPr>
          <a:xfrm>
            <a:off x="4904775" y="1813175"/>
            <a:ext cx="7539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3" name="Google Shape;823;p14"/>
          <p:cNvSpPr txBox="1">
            <a:spLocks noGrp="1"/>
          </p:cNvSpPr>
          <p:nvPr>
            <p:ph type="subTitle" idx="5"/>
          </p:nvPr>
        </p:nvSpPr>
        <p:spPr>
          <a:xfrm>
            <a:off x="5651069" y="2320129"/>
            <a:ext cx="23364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4"/>
          <p:cNvSpPr txBox="1">
            <a:spLocks noGrp="1"/>
          </p:cNvSpPr>
          <p:nvPr>
            <p:ph type="title" idx="6"/>
          </p:nvPr>
        </p:nvSpPr>
        <p:spPr>
          <a:xfrm>
            <a:off x="1910338" y="3334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5" name="Google Shape;825;p14"/>
          <p:cNvSpPr txBox="1">
            <a:spLocks noGrp="1"/>
          </p:cNvSpPr>
          <p:nvPr>
            <p:ph type="title" idx="7" hasCustomPrompt="1"/>
          </p:nvPr>
        </p:nvSpPr>
        <p:spPr>
          <a:xfrm>
            <a:off x="1156425" y="3426587"/>
            <a:ext cx="7539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6" name="Google Shape;826;p14"/>
          <p:cNvSpPr txBox="1">
            <a:spLocks noGrp="1"/>
          </p:cNvSpPr>
          <p:nvPr>
            <p:ph type="subTitle" idx="8"/>
          </p:nvPr>
        </p:nvSpPr>
        <p:spPr>
          <a:xfrm>
            <a:off x="1910344" y="3928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4"/>
          <p:cNvSpPr txBox="1">
            <a:spLocks noGrp="1"/>
          </p:cNvSpPr>
          <p:nvPr>
            <p:ph type="title" idx="9"/>
          </p:nvPr>
        </p:nvSpPr>
        <p:spPr>
          <a:xfrm>
            <a:off x="5651062" y="3334176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8" name="Google Shape;828;p14"/>
          <p:cNvSpPr txBox="1">
            <a:spLocks noGrp="1"/>
          </p:cNvSpPr>
          <p:nvPr>
            <p:ph type="title" idx="13" hasCustomPrompt="1"/>
          </p:nvPr>
        </p:nvSpPr>
        <p:spPr>
          <a:xfrm>
            <a:off x="4904775" y="3426587"/>
            <a:ext cx="7539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9" name="Google Shape;829;p14"/>
          <p:cNvSpPr txBox="1">
            <a:spLocks noGrp="1"/>
          </p:cNvSpPr>
          <p:nvPr>
            <p:ph type="subTitle" idx="14"/>
          </p:nvPr>
        </p:nvSpPr>
        <p:spPr>
          <a:xfrm>
            <a:off x="5651069" y="3928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4"/>
          <p:cNvSpPr txBox="1">
            <a:spLocks noGrp="1"/>
          </p:cNvSpPr>
          <p:nvPr>
            <p:ph type="title" idx="15"/>
          </p:nvPr>
        </p:nvSpPr>
        <p:spPr>
          <a:xfrm>
            <a:off x="720000" y="398252"/>
            <a:ext cx="7704000" cy="5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7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29"/>
          <p:cNvGrpSpPr/>
          <p:nvPr/>
        </p:nvGrpSpPr>
        <p:grpSpPr>
          <a:xfrm>
            <a:off x="7740427" y="994967"/>
            <a:ext cx="1012015" cy="1060793"/>
            <a:chOff x="6030670" y="339308"/>
            <a:chExt cx="1012015" cy="1060793"/>
          </a:xfrm>
        </p:grpSpPr>
        <p:sp>
          <p:nvSpPr>
            <p:cNvPr id="1573" name="Google Shape;1573;p29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9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9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9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9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9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9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9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9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9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9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9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9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9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9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9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9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29"/>
          <p:cNvGrpSpPr/>
          <p:nvPr/>
        </p:nvGrpSpPr>
        <p:grpSpPr>
          <a:xfrm>
            <a:off x="124230" y="649025"/>
            <a:ext cx="835063" cy="919964"/>
            <a:chOff x="3381348" y="275187"/>
            <a:chExt cx="835063" cy="919964"/>
          </a:xfrm>
        </p:grpSpPr>
        <p:sp>
          <p:nvSpPr>
            <p:cNvPr id="1592" name="Google Shape;1592;p29"/>
            <p:cNvSpPr/>
            <p:nvPr/>
          </p:nvSpPr>
          <p:spPr>
            <a:xfrm>
              <a:off x="3381348" y="275187"/>
              <a:ext cx="835063" cy="919964"/>
            </a:xfrm>
            <a:custGeom>
              <a:avLst/>
              <a:gdLst/>
              <a:ahLst/>
              <a:cxnLst/>
              <a:rect l="l" t="t" r="r" b="b"/>
              <a:pathLst>
                <a:path w="16947" h="18670" extrusionOk="0">
                  <a:moveTo>
                    <a:pt x="11020" y="0"/>
                  </a:moveTo>
                  <a:cubicBezTo>
                    <a:pt x="10938" y="0"/>
                    <a:pt x="10855" y="3"/>
                    <a:pt x="10772" y="8"/>
                  </a:cubicBezTo>
                  <a:cubicBezTo>
                    <a:pt x="8342" y="156"/>
                    <a:pt x="5714" y="627"/>
                    <a:pt x="3738" y="1269"/>
                  </a:cubicBezTo>
                  <a:cubicBezTo>
                    <a:pt x="3499" y="1349"/>
                    <a:pt x="3295" y="1397"/>
                    <a:pt x="3114" y="1422"/>
                  </a:cubicBezTo>
                  <a:cubicBezTo>
                    <a:pt x="1311" y="1651"/>
                    <a:pt x="1" y="3304"/>
                    <a:pt x="195" y="5107"/>
                  </a:cubicBezTo>
                  <a:cubicBezTo>
                    <a:pt x="247" y="5585"/>
                    <a:pt x="306" y="6147"/>
                    <a:pt x="372" y="6757"/>
                  </a:cubicBezTo>
                  <a:cubicBezTo>
                    <a:pt x="1204" y="14776"/>
                    <a:pt x="1527" y="16308"/>
                    <a:pt x="2122" y="17102"/>
                  </a:cubicBezTo>
                  <a:cubicBezTo>
                    <a:pt x="3121" y="18429"/>
                    <a:pt x="4581" y="18669"/>
                    <a:pt x="5783" y="18669"/>
                  </a:cubicBezTo>
                  <a:cubicBezTo>
                    <a:pt x="6172" y="18669"/>
                    <a:pt x="6536" y="18645"/>
                    <a:pt x="6844" y="18624"/>
                  </a:cubicBezTo>
                  <a:cubicBezTo>
                    <a:pt x="6969" y="18613"/>
                    <a:pt x="7087" y="18607"/>
                    <a:pt x="7205" y="18599"/>
                  </a:cubicBezTo>
                  <a:cubicBezTo>
                    <a:pt x="8512" y="18527"/>
                    <a:pt x="10020" y="18271"/>
                    <a:pt x="11479" y="18024"/>
                  </a:cubicBezTo>
                  <a:cubicBezTo>
                    <a:pt x="12239" y="17896"/>
                    <a:pt x="13022" y="17764"/>
                    <a:pt x="13737" y="17663"/>
                  </a:cubicBezTo>
                  <a:cubicBezTo>
                    <a:pt x="15601" y="17404"/>
                    <a:pt x="16947" y="15725"/>
                    <a:pt x="16804" y="13843"/>
                  </a:cubicBezTo>
                  <a:cubicBezTo>
                    <a:pt x="16506" y="9867"/>
                    <a:pt x="15754" y="6237"/>
                    <a:pt x="15057" y="3211"/>
                  </a:cubicBezTo>
                  <a:cubicBezTo>
                    <a:pt x="14621" y="1312"/>
                    <a:pt x="12949" y="0"/>
                    <a:pt x="11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3481292" y="382152"/>
              <a:ext cx="643039" cy="736218"/>
            </a:xfrm>
            <a:custGeom>
              <a:avLst/>
              <a:gdLst/>
              <a:ahLst/>
              <a:cxnLst/>
              <a:rect l="l" t="t" r="r" b="b"/>
              <a:pathLst>
                <a:path w="13050" h="14941" extrusionOk="0">
                  <a:moveTo>
                    <a:pt x="9069" y="1"/>
                  </a:moveTo>
                  <a:cubicBezTo>
                    <a:pt x="9021" y="1"/>
                    <a:pt x="8973" y="2"/>
                    <a:pt x="8924" y="5"/>
                  </a:cubicBezTo>
                  <a:cubicBezTo>
                    <a:pt x="6674" y="143"/>
                    <a:pt x="4206" y="577"/>
                    <a:pt x="2351" y="1180"/>
                  </a:cubicBezTo>
                  <a:cubicBezTo>
                    <a:pt x="2039" y="1281"/>
                    <a:pt x="1717" y="1364"/>
                    <a:pt x="1387" y="1406"/>
                  </a:cubicBezTo>
                  <a:cubicBezTo>
                    <a:pt x="576" y="1510"/>
                    <a:pt x="1" y="2234"/>
                    <a:pt x="87" y="3038"/>
                  </a:cubicBezTo>
                  <a:cubicBezTo>
                    <a:pt x="441" y="6311"/>
                    <a:pt x="1096" y="13376"/>
                    <a:pt x="1651" y="14118"/>
                  </a:cubicBezTo>
                  <a:cubicBezTo>
                    <a:pt x="2161" y="14794"/>
                    <a:pt x="2970" y="14940"/>
                    <a:pt x="3791" y="14940"/>
                  </a:cubicBezTo>
                  <a:cubicBezTo>
                    <a:pt x="4254" y="14940"/>
                    <a:pt x="4720" y="14894"/>
                    <a:pt x="5139" y="14870"/>
                  </a:cubicBezTo>
                  <a:cubicBezTo>
                    <a:pt x="7003" y="14770"/>
                    <a:pt x="9424" y="14240"/>
                    <a:pt x="11517" y="13952"/>
                  </a:cubicBezTo>
                  <a:cubicBezTo>
                    <a:pt x="12415" y="13827"/>
                    <a:pt x="13050" y="13019"/>
                    <a:pt x="12981" y="12118"/>
                  </a:cubicBezTo>
                  <a:cubicBezTo>
                    <a:pt x="12713" y="8554"/>
                    <a:pt x="12075" y="5243"/>
                    <a:pt x="11278" y="1762"/>
                  </a:cubicBezTo>
                  <a:cubicBezTo>
                    <a:pt x="11039" y="725"/>
                    <a:pt x="10119" y="1"/>
                    <a:pt x="9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3564815" y="482428"/>
              <a:ext cx="395186" cy="129495"/>
            </a:xfrm>
            <a:custGeom>
              <a:avLst/>
              <a:gdLst/>
              <a:ahLst/>
              <a:cxnLst/>
              <a:rect l="l" t="t" r="r" b="b"/>
              <a:pathLst>
                <a:path w="8020" h="2628" extrusionOk="0">
                  <a:moveTo>
                    <a:pt x="6808" y="1"/>
                  </a:moveTo>
                  <a:cubicBezTo>
                    <a:pt x="6787" y="1"/>
                    <a:pt x="6767" y="1"/>
                    <a:pt x="6747" y="1"/>
                  </a:cubicBezTo>
                  <a:cubicBezTo>
                    <a:pt x="5461" y="25"/>
                    <a:pt x="4064" y="206"/>
                    <a:pt x="2809" y="470"/>
                  </a:cubicBezTo>
                  <a:cubicBezTo>
                    <a:pt x="1775" y="684"/>
                    <a:pt x="705" y="785"/>
                    <a:pt x="444" y="1364"/>
                  </a:cubicBezTo>
                  <a:cubicBezTo>
                    <a:pt x="0" y="2355"/>
                    <a:pt x="923" y="2628"/>
                    <a:pt x="2104" y="2628"/>
                  </a:cubicBezTo>
                  <a:cubicBezTo>
                    <a:pt x="3376" y="2628"/>
                    <a:pt x="4948" y="2311"/>
                    <a:pt x="5433" y="2238"/>
                  </a:cubicBezTo>
                  <a:cubicBezTo>
                    <a:pt x="6169" y="2123"/>
                    <a:pt x="6942" y="1985"/>
                    <a:pt x="7503" y="1486"/>
                  </a:cubicBezTo>
                  <a:cubicBezTo>
                    <a:pt x="7794" y="1228"/>
                    <a:pt x="8020" y="802"/>
                    <a:pt x="7853" y="441"/>
                  </a:cubicBezTo>
                  <a:cubicBezTo>
                    <a:pt x="7682" y="69"/>
                    <a:pt x="7211" y="1"/>
                    <a:pt x="6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3609064" y="699685"/>
              <a:ext cx="98796" cy="82486"/>
            </a:xfrm>
            <a:custGeom>
              <a:avLst/>
              <a:gdLst/>
              <a:ahLst/>
              <a:cxnLst/>
              <a:rect l="l" t="t" r="r" b="b"/>
              <a:pathLst>
                <a:path w="2005" h="1674" extrusionOk="0">
                  <a:moveTo>
                    <a:pt x="1503" y="304"/>
                  </a:moveTo>
                  <a:cubicBezTo>
                    <a:pt x="1532" y="304"/>
                    <a:pt x="1564" y="305"/>
                    <a:pt x="1578" y="314"/>
                  </a:cubicBezTo>
                  <a:cubicBezTo>
                    <a:pt x="1592" y="325"/>
                    <a:pt x="1610" y="359"/>
                    <a:pt x="1613" y="474"/>
                  </a:cubicBezTo>
                  <a:cubicBezTo>
                    <a:pt x="1616" y="613"/>
                    <a:pt x="1637" y="741"/>
                    <a:pt x="1658" y="866"/>
                  </a:cubicBezTo>
                  <a:cubicBezTo>
                    <a:pt x="1675" y="959"/>
                    <a:pt x="1689" y="1045"/>
                    <a:pt x="1696" y="1136"/>
                  </a:cubicBezTo>
                  <a:cubicBezTo>
                    <a:pt x="1501" y="1181"/>
                    <a:pt x="1284" y="1208"/>
                    <a:pt x="1065" y="1237"/>
                  </a:cubicBezTo>
                  <a:cubicBezTo>
                    <a:pt x="861" y="1264"/>
                    <a:pt x="649" y="1288"/>
                    <a:pt x="455" y="1330"/>
                  </a:cubicBezTo>
                  <a:cubicBezTo>
                    <a:pt x="437" y="1195"/>
                    <a:pt x="417" y="1066"/>
                    <a:pt x="389" y="931"/>
                  </a:cubicBezTo>
                  <a:cubicBezTo>
                    <a:pt x="365" y="789"/>
                    <a:pt x="337" y="643"/>
                    <a:pt x="320" y="484"/>
                  </a:cubicBezTo>
                  <a:cubicBezTo>
                    <a:pt x="490" y="467"/>
                    <a:pt x="663" y="432"/>
                    <a:pt x="836" y="397"/>
                  </a:cubicBezTo>
                  <a:cubicBezTo>
                    <a:pt x="1048" y="356"/>
                    <a:pt x="1266" y="314"/>
                    <a:pt x="1464" y="304"/>
                  </a:cubicBezTo>
                  <a:cubicBezTo>
                    <a:pt x="1474" y="304"/>
                    <a:pt x="1488" y="304"/>
                    <a:pt x="1503" y="304"/>
                  </a:cubicBezTo>
                  <a:close/>
                  <a:moveTo>
                    <a:pt x="1515" y="0"/>
                  </a:moveTo>
                  <a:cubicBezTo>
                    <a:pt x="1491" y="0"/>
                    <a:pt x="1470" y="1"/>
                    <a:pt x="1450" y="2"/>
                  </a:cubicBezTo>
                  <a:cubicBezTo>
                    <a:pt x="1231" y="13"/>
                    <a:pt x="999" y="58"/>
                    <a:pt x="778" y="103"/>
                  </a:cubicBezTo>
                  <a:cubicBezTo>
                    <a:pt x="562" y="144"/>
                    <a:pt x="344" y="186"/>
                    <a:pt x="149" y="197"/>
                  </a:cubicBezTo>
                  <a:cubicBezTo>
                    <a:pt x="108" y="197"/>
                    <a:pt x="70" y="213"/>
                    <a:pt x="42" y="245"/>
                  </a:cubicBezTo>
                  <a:cubicBezTo>
                    <a:pt x="15" y="276"/>
                    <a:pt x="1" y="314"/>
                    <a:pt x="4" y="356"/>
                  </a:cubicBezTo>
                  <a:cubicBezTo>
                    <a:pt x="18" y="592"/>
                    <a:pt x="56" y="792"/>
                    <a:pt x="91" y="987"/>
                  </a:cubicBezTo>
                  <a:cubicBezTo>
                    <a:pt x="125" y="1170"/>
                    <a:pt x="157" y="1344"/>
                    <a:pt x="167" y="1528"/>
                  </a:cubicBezTo>
                  <a:cubicBezTo>
                    <a:pt x="170" y="1573"/>
                    <a:pt x="191" y="1618"/>
                    <a:pt x="229" y="1642"/>
                  </a:cubicBezTo>
                  <a:cubicBezTo>
                    <a:pt x="258" y="1663"/>
                    <a:pt x="288" y="1673"/>
                    <a:pt x="320" y="1673"/>
                  </a:cubicBezTo>
                  <a:cubicBezTo>
                    <a:pt x="333" y="1673"/>
                    <a:pt x="347" y="1669"/>
                    <a:pt x="362" y="1666"/>
                  </a:cubicBezTo>
                  <a:cubicBezTo>
                    <a:pt x="576" y="1604"/>
                    <a:pt x="847" y="1569"/>
                    <a:pt x="1103" y="1538"/>
                  </a:cubicBezTo>
                  <a:cubicBezTo>
                    <a:pt x="1373" y="1503"/>
                    <a:pt x="1655" y="1469"/>
                    <a:pt x="1893" y="1399"/>
                  </a:cubicBezTo>
                  <a:cubicBezTo>
                    <a:pt x="1956" y="1382"/>
                    <a:pt x="2001" y="1323"/>
                    <a:pt x="2005" y="1257"/>
                  </a:cubicBezTo>
                  <a:cubicBezTo>
                    <a:pt x="2005" y="1098"/>
                    <a:pt x="1980" y="952"/>
                    <a:pt x="1956" y="813"/>
                  </a:cubicBezTo>
                  <a:cubicBezTo>
                    <a:pt x="1935" y="696"/>
                    <a:pt x="1918" y="584"/>
                    <a:pt x="1914" y="467"/>
                  </a:cubicBezTo>
                  <a:cubicBezTo>
                    <a:pt x="1911" y="380"/>
                    <a:pt x="1908" y="176"/>
                    <a:pt x="1751" y="64"/>
                  </a:cubicBezTo>
                  <a:cubicBezTo>
                    <a:pt x="1673" y="10"/>
                    <a:pt x="1587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9"/>
            <p:cNvSpPr/>
            <p:nvPr/>
          </p:nvSpPr>
          <p:spPr>
            <a:xfrm>
              <a:off x="3753590" y="681946"/>
              <a:ext cx="98796" cy="82437"/>
            </a:xfrm>
            <a:custGeom>
              <a:avLst/>
              <a:gdLst/>
              <a:ahLst/>
              <a:cxnLst/>
              <a:rect l="l" t="t" r="r" b="b"/>
              <a:pathLst>
                <a:path w="2005" h="1673" extrusionOk="0">
                  <a:moveTo>
                    <a:pt x="1518" y="303"/>
                  </a:moveTo>
                  <a:cubicBezTo>
                    <a:pt x="1543" y="303"/>
                    <a:pt x="1567" y="306"/>
                    <a:pt x="1578" y="314"/>
                  </a:cubicBezTo>
                  <a:cubicBezTo>
                    <a:pt x="1589" y="324"/>
                    <a:pt x="1605" y="359"/>
                    <a:pt x="1610" y="473"/>
                  </a:cubicBezTo>
                  <a:cubicBezTo>
                    <a:pt x="1613" y="615"/>
                    <a:pt x="1634" y="744"/>
                    <a:pt x="1658" y="864"/>
                  </a:cubicBezTo>
                  <a:cubicBezTo>
                    <a:pt x="1672" y="958"/>
                    <a:pt x="1689" y="1048"/>
                    <a:pt x="1696" y="1139"/>
                  </a:cubicBezTo>
                  <a:cubicBezTo>
                    <a:pt x="1501" y="1181"/>
                    <a:pt x="1280" y="1211"/>
                    <a:pt x="1065" y="1236"/>
                  </a:cubicBezTo>
                  <a:cubicBezTo>
                    <a:pt x="857" y="1264"/>
                    <a:pt x="645" y="1291"/>
                    <a:pt x="451" y="1333"/>
                  </a:cubicBezTo>
                  <a:cubicBezTo>
                    <a:pt x="437" y="1197"/>
                    <a:pt x="413" y="1066"/>
                    <a:pt x="389" y="931"/>
                  </a:cubicBezTo>
                  <a:cubicBezTo>
                    <a:pt x="362" y="789"/>
                    <a:pt x="333" y="643"/>
                    <a:pt x="316" y="487"/>
                  </a:cubicBezTo>
                  <a:cubicBezTo>
                    <a:pt x="486" y="466"/>
                    <a:pt x="663" y="432"/>
                    <a:pt x="832" y="400"/>
                  </a:cubicBezTo>
                  <a:cubicBezTo>
                    <a:pt x="1044" y="359"/>
                    <a:pt x="1266" y="314"/>
                    <a:pt x="1460" y="307"/>
                  </a:cubicBezTo>
                  <a:cubicBezTo>
                    <a:pt x="1476" y="305"/>
                    <a:pt x="1497" y="303"/>
                    <a:pt x="1518" y="303"/>
                  </a:cubicBezTo>
                  <a:close/>
                  <a:moveTo>
                    <a:pt x="1501" y="0"/>
                  </a:moveTo>
                  <a:cubicBezTo>
                    <a:pt x="1482" y="0"/>
                    <a:pt x="1463" y="1"/>
                    <a:pt x="1446" y="2"/>
                  </a:cubicBezTo>
                  <a:cubicBezTo>
                    <a:pt x="1228" y="12"/>
                    <a:pt x="999" y="57"/>
                    <a:pt x="773" y="102"/>
                  </a:cubicBezTo>
                  <a:cubicBezTo>
                    <a:pt x="562" y="144"/>
                    <a:pt x="341" y="186"/>
                    <a:pt x="146" y="196"/>
                  </a:cubicBezTo>
                  <a:cubicBezTo>
                    <a:pt x="104" y="196"/>
                    <a:pt x="66" y="216"/>
                    <a:pt x="39" y="245"/>
                  </a:cubicBezTo>
                  <a:cubicBezTo>
                    <a:pt x="15" y="275"/>
                    <a:pt x="0" y="317"/>
                    <a:pt x="0" y="355"/>
                  </a:cubicBezTo>
                  <a:cubicBezTo>
                    <a:pt x="18" y="591"/>
                    <a:pt x="53" y="792"/>
                    <a:pt x="91" y="986"/>
                  </a:cubicBezTo>
                  <a:cubicBezTo>
                    <a:pt x="125" y="1170"/>
                    <a:pt x="157" y="1343"/>
                    <a:pt x="163" y="1527"/>
                  </a:cubicBezTo>
                  <a:cubicBezTo>
                    <a:pt x="167" y="1576"/>
                    <a:pt x="191" y="1617"/>
                    <a:pt x="229" y="1645"/>
                  </a:cubicBezTo>
                  <a:cubicBezTo>
                    <a:pt x="253" y="1662"/>
                    <a:pt x="285" y="1672"/>
                    <a:pt x="316" y="1672"/>
                  </a:cubicBezTo>
                  <a:cubicBezTo>
                    <a:pt x="330" y="1672"/>
                    <a:pt x="344" y="1669"/>
                    <a:pt x="357" y="1666"/>
                  </a:cubicBezTo>
                  <a:cubicBezTo>
                    <a:pt x="576" y="1603"/>
                    <a:pt x="843" y="1572"/>
                    <a:pt x="1103" y="1538"/>
                  </a:cubicBezTo>
                  <a:cubicBezTo>
                    <a:pt x="1373" y="1503"/>
                    <a:pt x="1654" y="1468"/>
                    <a:pt x="1890" y="1399"/>
                  </a:cubicBezTo>
                  <a:cubicBezTo>
                    <a:pt x="1956" y="1381"/>
                    <a:pt x="2001" y="1322"/>
                    <a:pt x="2001" y="1256"/>
                  </a:cubicBezTo>
                  <a:cubicBezTo>
                    <a:pt x="2005" y="1097"/>
                    <a:pt x="1980" y="955"/>
                    <a:pt x="1956" y="816"/>
                  </a:cubicBezTo>
                  <a:cubicBezTo>
                    <a:pt x="1935" y="695"/>
                    <a:pt x="1914" y="584"/>
                    <a:pt x="1914" y="466"/>
                  </a:cubicBezTo>
                  <a:cubicBezTo>
                    <a:pt x="1911" y="373"/>
                    <a:pt x="1904" y="175"/>
                    <a:pt x="1748" y="67"/>
                  </a:cubicBezTo>
                  <a:cubicBezTo>
                    <a:pt x="1665" y="10"/>
                    <a:pt x="1575" y="0"/>
                    <a:pt x="1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3621876" y="804199"/>
              <a:ext cx="98796" cy="82289"/>
            </a:xfrm>
            <a:custGeom>
              <a:avLst/>
              <a:gdLst/>
              <a:ahLst/>
              <a:cxnLst/>
              <a:rect l="l" t="t" r="r" b="b"/>
              <a:pathLst>
                <a:path w="2005" h="1670" extrusionOk="0">
                  <a:moveTo>
                    <a:pt x="1504" y="304"/>
                  </a:moveTo>
                  <a:cubicBezTo>
                    <a:pt x="1534" y="304"/>
                    <a:pt x="1567" y="306"/>
                    <a:pt x="1578" y="315"/>
                  </a:cubicBezTo>
                  <a:cubicBezTo>
                    <a:pt x="1592" y="325"/>
                    <a:pt x="1609" y="360"/>
                    <a:pt x="1613" y="474"/>
                  </a:cubicBezTo>
                  <a:cubicBezTo>
                    <a:pt x="1616" y="613"/>
                    <a:pt x="1637" y="741"/>
                    <a:pt x="1658" y="866"/>
                  </a:cubicBezTo>
                  <a:cubicBezTo>
                    <a:pt x="1675" y="956"/>
                    <a:pt x="1689" y="1046"/>
                    <a:pt x="1696" y="1137"/>
                  </a:cubicBezTo>
                  <a:cubicBezTo>
                    <a:pt x="1505" y="1182"/>
                    <a:pt x="1283" y="1209"/>
                    <a:pt x="1065" y="1237"/>
                  </a:cubicBezTo>
                  <a:cubicBezTo>
                    <a:pt x="860" y="1261"/>
                    <a:pt x="649" y="1289"/>
                    <a:pt x="455" y="1331"/>
                  </a:cubicBezTo>
                  <a:cubicBezTo>
                    <a:pt x="438" y="1196"/>
                    <a:pt x="417" y="1067"/>
                    <a:pt x="389" y="932"/>
                  </a:cubicBezTo>
                  <a:cubicBezTo>
                    <a:pt x="365" y="790"/>
                    <a:pt x="337" y="644"/>
                    <a:pt x="320" y="484"/>
                  </a:cubicBezTo>
                  <a:cubicBezTo>
                    <a:pt x="489" y="468"/>
                    <a:pt x="663" y="433"/>
                    <a:pt x="836" y="398"/>
                  </a:cubicBezTo>
                  <a:cubicBezTo>
                    <a:pt x="1048" y="356"/>
                    <a:pt x="1266" y="315"/>
                    <a:pt x="1464" y="305"/>
                  </a:cubicBezTo>
                  <a:cubicBezTo>
                    <a:pt x="1474" y="305"/>
                    <a:pt x="1489" y="304"/>
                    <a:pt x="1504" y="304"/>
                  </a:cubicBezTo>
                  <a:close/>
                  <a:moveTo>
                    <a:pt x="1514" y="1"/>
                  </a:moveTo>
                  <a:cubicBezTo>
                    <a:pt x="1491" y="1"/>
                    <a:pt x="1469" y="2"/>
                    <a:pt x="1449" y="3"/>
                  </a:cubicBezTo>
                  <a:cubicBezTo>
                    <a:pt x="1232" y="13"/>
                    <a:pt x="999" y="58"/>
                    <a:pt x="777" y="100"/>
                  </a:cubicBezTo>
                  <a:cubicBezTo>
                    <a:pt x="563" y="142"/>
                    <a:pt x="344" y="186"/>
                    <a:pt x="150" y="193"/>
                  </a:cubicBezTo>
                  <a:cubicBezTo>
                    <a:pt x="108" y="197"/>
                    <a:pt x="70" y="214"/>
                    <a:pt x="43" y="246"/>
                  </a:cubicBezTo>
                  <a:cubicBezTo>
                    <a:pt x="14" y="276"/>
                    <a:pt x="1" y="315"/>
                    <a:pt x="4" y="356"/>
                  </a:cubicBezTo>
                  <a:cubicBezTo>
                    <a:pt x="18" y="593"/>
                    <a:pt x="56" y="793"/>
                    <a:pt x="91" y="988"/>
                  </a:cubicBezTo>
                  <a:cubicBezTo>
                    <a:pt x="126" y="1171"/>
                    <a:pt x="157" y="1345"/>
                    <a:pt x="167" y="1529"/>
                  </a:cubicBezTo>
                  <a:cubicBezTo>
                    <a:pt x="171" y="1573"/>
                    <a:pt x="191" y="1618"/>
                    <a:pt x="230" y="1643"/>
                  </a:cubicBezTo>
                  <a:cubicBezTo>
                    <a:pt x="257" y="1663"/>
                    <a:pt x="289" y="1670"/>
                    <a:pt x="320" y="1670"/>
                  </a:cubicBezTo>
                  <a:cubicBezTo>
                    <a:pt x="334" y="1670"/>
                    <a:pt x="347" y="1670"/>
                    <a:pt x="361" y="1667"/>
                  </a:cubicBezTo>
                  <a:cubicBezTo>
                    <a:pt x="576" y="1604"/>
                    <a:pt x="846" y="1570"/>
                    <a:pt x="1103" y="1539"/>
                  </a:cubicBezTo>
                  <a:cubicBezTo>
                    <a:pt x="1374" y="1504"/>
                    <a:pt x="1654" y="1469"/>
                    <a:pt x="1894" y="1400"/>
                  </a:cubicBezTo>
                  <a:cubicBezTo>
                    <a:pt x="1960" y="1383"/>
                    <a:pt x="2001" y="1324"/>
                    <a:pt x="2004" y="1254"/>
                  </a:cubicBezTo>
                  <a:cubicBezTo>
                    <a:pt x="2004" y="1098"/>
                    <a:pt x="1980" y="953"/>
                    <a:pt x="1956" y="814"/>
                  </a:cubicBezTo>
                  <a:cubicBezTo>
                    <a:pt x="1939" y="697"/>
                    <a:pt x="1918" y="585"/>
                    <a:pt x="1915" y="468"/>
                  </a:cubicBezTo>
                  <a:cubicBezTo>
                    <a:pt x="1915" y="377"/>
                    <a:pt x="1907" y="172"/>
                    <a:pt x="1752" y="65"/>
                  </a:cubicBezTo>
                  <a:cubicBezTo>
                    <a:pt x="1673" y="10"/>
                    <a:pt x="1587" y="1"/>
                    <a:pt x="1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3766401" y="786459"/>
              <a:ext cx="98796" cy="82486"/>
            </a:xfrm>
            <a:custGeom>
              <a:avLst/>
              <a:gdLst/>
              <a:ahLst/>
              <a:cxnLst/>
              <a:rect l="l" t="t" r="r" b="b"/>
              <a:pathLst>
                <a:path w="2005" h="1674" extrusionOk="0">
                  <a:moveTo>
                    <a:pt x="1500" y="303"/>
                  </a:moveTo>
                  <a:cubicBezTo>
                    <a:pt x="1531" y="303"/>
                    <a:pt x="1564" y="305"/>
                    <a:pt x="1578" y="314"/>
                  </a:cubicBezTo>
                  <a:cubicBezTo>
                    <a:pt x="1588" y="324"/>
                    <a:pt x="1606" y="359"/>
                    <a:pt x="1609" y="474"/>
                  </a:cubicBezTo>
                  <a:cubicBezTo>
                    <a:pt x="1612" y="616"/>
                    <a:pt x="1637" y="740"/>
                    <a:pt x="1657" y="865"/>
                  </a:cubicBezTo>
                  <a:cubicBezTo>
                    <a:pt x="1672" y="959"/>
                    <a:pt x="1689" y="1049"/>
                    <a:pt x="1696" y="1140"/>
                  </a:cubicBezTo>
                  <a:cubicBezTo>
                    <a:pt x="1502" y="1181"/>
                    <a:pt x="1280" y="1209"/>
                    <a:pt x="1065" y="1236"/>
                  </a:cubicBezTo>
                  <a:cubicBezTo>
                    <a:pt x="857" y="1265"/>
                    <a:pt x="649" y="1289"/>
                    <a:pt x="451" y="1330"/>
                  </a:cubicBezTo>
                  <a:cubicBezTo>
                    <a:pt x="438" y="1195"/>
                    <a:pt x="414" y="1066"/>
                    <a:pt x="389" y="932"/>
                  </a:cubicBezTo>
                  <a:cubicBezTo>
                    <a:pt x="361" y="789"/>
                    <a:pt x="334" y="644"/>
                    <a:pt x="316" y="484"/>
                  </a:cubicBezTo>
                  <a:cubicBezTo>
                    <a:pt x="486" y="467"/>
                    <a:pt x="663" y="432"/>
                    <a:pt x="833" y="398"/>
                  </a:cubicBezTo>
                  <a:cubicBezTo>
                    <a:pt x="1044" y="356"/>
                    <a:pt x="1266" y="314"/>
                    <a:pt x="1460" y="304"/>
                  </a:cubicBezTo>
                  <a:cubicBezTo>
                    <a:pt x="1471" y="304"/>
                    <a:pt x="1485" y="303"/>
                    <a:pt x="1500" y="303"/>
                  </a:cubicBezTo>
                  <a:close/>
                  <a:moveTo>
                    <a:pt x="1503" y="1"/>
                  </a:moveTo>
                  <a:cubicBezTo>
                    <a:pt x="1482" y="1"/>
                    <a:pt x="1463" y="2"/>
                    <a:pt x="1446" y="2"/>
                  </a:cubicBezTo>
                  <a:cubicBezTo>
                    <a:pt x="1228" y="12"/>
                    <a:pt x="999" y="58"/>
                    <a:pt x="774" y="103"/>
                  </a:cubicBezTo>
                  <a:cubicBezTo>
                    <a:pt x="562" y="145"/>
                    <a:pt x="340" y="186"/>
                    <a:pt x="146" y="196"/>
                  </a:cubicBezTo>
                  <a:cubicBezTo>
                    <a:pt x="105" y="196"/>
                    <a:pt x="67" y="214"/>
                    <a:pt x="39" y="245"/>
                  </a:cubicBezTo>
                  <a:cubicBezTo>
                    <a:pt x="14" y="276"/>
                    <a:pt x="1" y="318"/>
                    <a:pt x="1" y="356"/>
                  </a:cubicBezTo>
                  <a:cubicBezTo>
                    <a:pt x="18" y="591"/>
                    <a:pt x="56" y="793"/>
                    <a:pt x="91" y="987"/>
                  </a:cubicBezTo>
                  <a:cubicBezTo>
                    <a:pt x="126" y="1170"/>
                    <a:pt x="156" y="1344"/>
                    <a:pt x="167" y="1527"/>
                  </a:cubicBezTo>
                  <a:cubicBezTo>
                    <a:pt x="167" y="1577"/>
                    <a:pt x="191" y="1618"/>
                    <a:pt x="230" y="1646"/>
                  </a:cubicBezTo>
                  <a:cubicBezTo>
                    <a:pt x="254" y="1663"/>
                    <a:pt x="285" y="1673"/>
                    <a:pt x="316" y="1673"/>
                  </a:cubicBezTo>
                  <a:cubicBezTo>
                    <a:pt x="330" y="1673"/>
                    <a:pt x="344" y="1670"/>
                    <a:pt x="358" y="1666"/>
                  </a:cubicBezTo>
                  <a:cubicBezTo>
                    <a:pt x="576" y="1604"/>
                    <a:pt x="843" y="1569"/>
                    <a:pt x="1103" y="1538"/>
                  </a:cubicBezTo>
                  <a:cubicBezTo>
                    <a:pt x="1374" y="1503"/>
                    <a:pt x="1654" y="1468"/>
                    <a:pt x="1890" y="1399"/>
                  </a:cubicBezTo>
                  <a:cubicBezTo>
                    <a:pt x="1956" y="1382"/>
                    <a:pt x="2001" y="1323"/>
                    <a:pt x="2001" y="1257"/>
                  </a:cubicBezTo>
                  <a:cubicBezTo>
                    <a:pt x="2004" y="1098"/>
                    <a:pt x="1980" y="953"/>
                    <a:pt x="1956" y="814"/>
                  </a:cubicBezTo>
                  <a:cubicBezTo>
                    <a:pt x="1935" y="695"/>
                    <a:pt x="1914" y="585"/>
                    <a:pt x="1914" y="467"/>
                  </a:cubicBezTo>
                  <a:cubicBezTo>
                    <a:pt x="1911" y="373"/>
                    <a:pt x="1904" y="175"/>
                    <a:pt x="1748" y="65"/>
                  </a:cubicBezTo>
                  <a:cubicBezTo>
                    <a:pt x="1669" y="10"/>
                    <a:pt x="1577" y="1"/>
                    <a:pt x="1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3634540" y="906889"/>
              <a:ext cx="98747" cy="82339"/>
            </a:xfrm>
            <a:custGeom>
              <a:avLst/>
              <a:gdLst/>
              <a:ahLst/>
              <a:cxnLst/>
              <a:rect l="l" t="t" r="r" b="b"/>
              <a:pathLst>
                <a:path w="2004" h="1671" extrusionOk="0">
                  <a:moveTo>
                    <a:pt x="1501" y="302"/>
                  </a:moveTo>
                  <a:cubicBezTo>
                    <a:pt x="1532" y="302"/>
                    <a:pt x="1564" y="305"/>
                    <a:pt x="1578" y="314"/>
                  </a:cubicBezTo>
                  <a:cubicBezTo>
                    <a:pt x="1592" y="321"/>
                    <a:pt x="1609" y="360"/>
                    <a:pt x="1609" y="474"/>
                  </a:cubicBezTo>
                  <a:cubicBezTo>
                    <a:pt x="1613" y="613"/>
                    <a:pt x="1637" y="741"/>
                    <a:pt x="1658" y="866"/>
                  </a:cubicBezTo>
                  <a:cubicBezTo>
                    <a:pt x="1671" y="955"/>
                    <a:pt x="1688" y="1046"/>
                    <a:pt x="1696" y="1136"/>
                  </a:cubicBezTo>
                  <a:cubicBezTo>
                    <a:pt x="1501" y="1181"/>
                    <a:pt x="1280" y="1208"/>
                    <a:pt x="1064" y="1237"/>
                  </a:cubicBezTo>
                  <a:cubicBezTo>
                    <a:pt x="860" y="1261"/>
                    <a:pt x="648" y="1288"/>
                    <a:pt x="454" y="1330"/>
                  </a:cubicBezTo>
                  <a:cubicBezTo>
                    <a:pt x="437" y="1195"/>
                    <a:pt x="413" y="1067"/>
                    <a:pt x="389" y="931"/>
                  </a:cubicBezTo>
                  <a:cubicBezTo>
                    <a:pt x="365" y="789"/>
                    <a:pt x="336" y="643"/>
                    <a:pt x="319" y="485"/>
                  </a:cubicBezTo>
                  <a:cubicBezTo>
                    <a:pt x="489" y="464"/>
                    <a:pt x="662" y="432"/>
                    <a:pt x="832" y="397"/>
                  </a:cubicBezTo>
                  <a:cubicBezTo>
                    <a:pt x="1047" y="356"/>
                    <a:pt x="1266" y="311"/>
                    <a:pt x="1460" y="304"/>
                  </a:cubicBezTo>
                  <a:cubicBezTo>
                    <a:pt x="1471" y="303"/>
                    <a:pt x="1486" y="302"/>
                    <a:pt x="1501" y="302"/>
                  </a:cubicBezTo>
                  <a:close/>
                  <a:moveTo>
                    <a:pt x="1513" y="0"/>
                  </a:moveTo>
                  <a:cubicBezTo>
                    <a:pt x="1490" y="0"/>
                    <a:pt x="1468" y="1"/>
                    <a:pt x="1450" y="2"/>
                  </a:cubicBezTo>
                  <a:cubicBezTo>
                    <a:pt x="1231" y="9"/>
                    <a:pt x="999" y="54"/>
                    <a:pt x="773" y="99"/>
                  </a:cubicBezTo>
                  <a:cubicBezTo>
                    <a:pt x="562" y="141"/>
                    <a:pt x="344" y="186"/>
                    <a:pt x="146" y="193"/>
                  </a:cubicBezTo>
                  <a:cubicBezTo>
                    <a:pt x="108" y="197"/>
                    <a:pt x="69" y="214"/>
                    <a:pt x="42" y="245"/>
                  </a:cubicBezTo>
                  <a:cubicBezTo>
                    <a:pt x="14" y="272"/>
                    <a:pt x="0" y="314"/>
                    <a:pt x="4" y="356"/>
                  </a:cubicBezTo>
                  <a:cubicBezTo>
                    <a:pt x="18" y="589"/>
                    <a:pt x="56" y="789"/>
                    <a:pt x="90" y="987"/>
                  </a:cubicBezTo>
                  <a:cubicBezTo>
                    <a:pt x="125" y="1171"/>
                    <a:pt x="157" y="1344"/>
                    <a:pt x="167" y="1528"/>
                  </a:cubicBezTo>
                  <a:cubicBezTo>
                    <a:pt x="167" y="1573"/>
                    <a:pt x="191" y="1614"/>
                    <a:pt x="229" y="1642"/>
                  </a:cubicBezTo>
                  <a:cubicBezTo>
                    <a:pt x="256" y="1659"/>
                    <a:pt x="285" y="1670"/>
                    <a:pt x="316" y="1670"/>
                  </a:cubicBezTo>
                  <a:cubicBezTo>
                    <a:pt x="330" y="1670"/>
                    <a:pt x="347" y="1670"/>
                    <a:pt x="360" y="1663"/>
                  </a:cubicBezTo>
                  <a:cubicBezTo>
                    <a:pt x="576" y="1604"/>
                    <a:pt x="843" y="1570"/>
                    <a:pt x="1103" y="1535"/>
                  </a:cubicBezTo>
                  <a:cubicBezTo>
                    <a:pt x="1373" y="1504"/>
                    <a:pt x="1654" y="1466"/>
                    <a:pt x="1893" y="1400"/>
                  </a:cubicBezTo>
                  <a:cubicBezTo>
                    <a:pt x="1955" y="1379"/>
                    <a:pt x="2000" y="1320"/>
                    <a:pt x="2000" y="1254"/>
                  </a:cubicBezTo>
                  <a:cubicBezTo>
                    <a:pt x="2004" y="1094"/>
                    <a:pt x="1980" y="952"/>
                    <a:pt x="1955" y="813"/>
                  </a:cubicBezTo>
                  <a:cubicBezTo>
                    <a:pt x="1935" y="696"/>
                    <a:pt x="1917" y="581"/>
                    <a:pt x="1914" y="464"/>
                  </a:cubicBezTo>
                  <a:cubicBezTo>
                    <a:pt x="1911" y="370"/>
                    <a:pt x="1907" y="173"/>
                    <a:pt x="1751" y="64"/>
                  </a:cubicBezTo>
                  <a:cubicBezTo>
                    <a:pt x="1672" y="10"/>
                    <a:pt x="1584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3778868" y="889101"/>
              <a:ext cx="98796" cy="82339"/>
            </a:xfrm>
            <a:custGeom>
              <a:avLst/>
              <a:gdLst/>
              <a:ahLst/>
              <a:cxnLst/>
              <a:rect l="l" t="t" r="r" b="b"/>
              <a:pathLst>
                <a:path w="2005" h="1671" extrusionOk="0">
                  <a:moveTo>
                    <a:pt x="1508" y="304"/>
                  </a:moveTo>
                  <a:cubicBezTo>
                    <a:pt x="1537" y="304"/>
                    <a:pt x="1567" y="306"/>
                    <a:pt x="1578" y="315"/>
                  </a:cubicBezTo>
                  <a:cubicBezTo>
                    <a:pt x="1592" y="326"/>
                    <a:pt x="1609" y="360"/>
                    <a:pt x="1612" y="474"/>
                  </a:cubicBezTo>
                  <a:cubicBezTo>
                    <a:pt x="1617" y="613"/>
                    <a:pt x="1637" y="742"/>
                    <a:pt x="1658" y="866"/>
                  </a:cubicBezTo>
                  <a:cubicBezTo>
                    <a:pt x="1675" y="956"/>
                    <a:pt x="1689" y="1046"/>
                    <a:pt x="1696" y="1137"/>
                  </a:cubicBezTo>
                  <a:cubicBezTo>
                    <a:pt x="1505" y="1182"/>
                    <a:pt x="1284" y="1209"/>
                    <a:pt x="1068" y="1237"/>
                  </a:cubicBezTo>
                  <a:cubicBezTo>
                    <a:pt x="860" y="1262"/>
                    <a:pt x="649" y="1289"/>
                    <a:pt x="455" y="1331"/>
                  </a:cubicBezTo>
                  <a:cubicBezTo>
                    <a:pt x="441" y="1195"/>
                    <a:pt x="417" y="1067"/>
                    <a:pt x="389" y="932"/>
                  </a:cubicBezTo>
                  <a:cubicBezTo>
                    <a:pt x="364" y="790"/>
                    <a:pt x="337" y="644"/>
                    <a:pt x="319" y="484"/>
                  </a:cubicBezTo>
                  <a:cubicBezTo>
                    <a:pt x="489" y="467"/>
                    <a:pt x="666" y="433"/>
                    <a:pt x="836" y="398"/>
                  </a:cubicBezTo>
                  <a:cubicBezTo>
                    <a:pt x="1047" y="356"/>
                    <a:pt x="1266" y="315"/>
                    <a:pt x="1463" y="305"/>
                  </a:cubicBezTo>
                  <a:cubicBezTo>
                    <a:pt x="1475" y="305"/>
                    <a:pt x="1492" y="304"/>
                    <a:pt x="1508" y="304"/>
                  </a:cubicBezTo>
                  <a:close/>
                  <a:moveTo>
                    <a:pt x="1512" y="1"/>
                  </a:moveTo>
                  <a:cubicBezTo>
                    <a:pt x="1489" y="1"/>
                    <a:pt x="1468" y="2"/>
                    <a:pt x="1450" y="3"/>
                  </a:cubicBezTo>
                  <a:cubicBezTo>
                    <a:pt x="1231" y="14"/>
                    <a:pt x="999" y="58"/>
                    <a:pt x="777" y="100"/>
                  </a:cubicBezTo>
                  <a:cubicBezTo>
                    <a:pt x="562" y="142"/>
                    <a:pt x="344" y="187"/>
                    <a:pt x="150" y="193"/>
                  </a:cubicBezTo>
                  <a:cubicBezTo>
                    <a:pt x="108" y="197"/>
                    <a:pt x="70" y="214"/>
                    <a:pt x="42" y="246"/>
                  </a:cubicBezTo>
                  <a:cubicBezTo>
                    <a:pt x="15" y="276"/>
                    <a:pt x="1" y="315"/>
                    <a:pt x="4" y="356"/>
                  </a:cubicBezTo>
                  <a:cubicBezTo>
                    <a:pt x="18" y="592"/>
                    <a:pt x="57" y="793"/>
                    <a:pt x="94" y="987"/>
                  </a:cubicBezTo>
                  <a:cubicBezTo>
                    <a:pt x="126" y="1171"/>
                    <a:pt x="161" y="1345"/>
                    <a:pt x="167" y="1528"/>
                  </a:cubicBezTo>
                  <a:cubicBezTo>
                    <a:pt x="170" y="1574"/>
                    <a:pt x="195" y="1615"/>
                    <a:pt x="230" y="1643"/>
                  </a:cubicBezTo>
                  <a:cubicBezTo>
                    <a:pt x="257" y="1663"/>
                    <a:pt x="289" y="1670"/>
                    <a:pt x="319" y="1670"/>
                  </a:cubicBezTo>
                  <a:cubicBezTo>
                    <a:pt x="334" y="1670"/>
                    <a:pt x="348" y="1670"/>
                    <a:pt x="361" y="1667"/>
                  </a:cubicBezTo>
                  <a:cubicBezTo>
                    <a:pt x="577" y="1604"/>
                    <a:pt x="847" y="1569"/>
                    <a:pt x="1107" y="1539"/>
                  </a:cubicBezTo>
                  <a:cubicBezTo>
                    <a:pt x="1377" y="1504"/>
                    <a:pt x="1654" y="1470"/>
                    <a:pt x="1894" y="1400"/>
                  </a:cubicBezTo>
                  <a:cubicBezTo>
                    <a:pt x="1959" y="1382"/>
                    <a:pt x="2004" y="1324"/>
                    <a:pt x="2004" y="1254"/>
                  </a:cubicBezTo>
                  <a:cubicBezTo>
                    <a:pt x="2004" y="1099"/>
                    <a:pt x="1980" y="953"/>
                    <a:pt x="1956" y="814"/>
                  </a:cubicBezTo>
                  <a:cubicBezTo>
                    <a:pt x="1939" y="696"/>
                    <a:pt x="1918" y="585"/>
                    <a:pt x="1914" y="467"/>
                  </a:cubicBezTo>
                  <a:cubicBezTo>
                    <a:pt x="1914" y="370"/>
                    <a:pt x="1908" y="172"/>
                    <a:pt x="1751" y="65"/>
                  </a:cubicBezTo>
                  <a:cubicBezTo>
                    <a:pt x="1673" y="11"/>
                    <a:pt x="1583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3926153" y="871016"/>
              <a:ext cx="98944" cy="82486"/>
            </a:xfrm>
            <a:custGeom>
              <a:avLst/>
              <a:gdLst/>
              <a:ahLst/>
              <a:cxnLst/>
              <a:rect l="l" t="t" r="r" b="b"/>
              <a:pathLst>
                <a:path w="2008" h="1674" extrusionOk="0">
                  <a:moveTo>
                    <a:pt x="1504" y="304"/>
                  </a:moveTo>
                  <a:cubicBezTo>
                    <a:pt x="1535" y="304"/>
                    <a:pt x="1566" y="305"/>
                    <a:pt x="1577" y="314"/>
                  </a:cubicBezTo>
                  <a:cubicBezTo>
                    <a:pt x="1591" y="325"/>
                    <a:pt x="1609" y="360"/>
                    <a:pt x="1612" y="474"/>
                  </a:cubicBezTo>
                  <a:cubicBezTo>
                    <a:pt x="1615" y="613"/>
                    <a:pt x="1636" y="741"/>
                    <a:pt x="1657" y="866"/>
                  </a:cubicBezTo>
                  <a:cubicBezTo>
                    <a:pt x="1674" y="959"/>
                    <a:pt x="1689" y="1046"/>
                    <a:pt x="1695" y="1136"/>
                  </a:cubicBezTo>
                  <a:cubicBezTo>
                    <a:pt x="1505" y="1181"/>
                    <a:pt x="1283" y="1208"/>
                    <a:pt x="1068" y="1237"/>
                  </a:cubicBezTo>
                  <a:cubicBezTo>
                    <a:pt x="860" y="1264"/>
                    <a:pt x="649" y="1288"/>
                    <a:pt x="454" y="1330"/>
                  </a:cubicBezTo>
                  <a:cubicBezTo>
                    <a:pt x="441" y="1195"/>
                    <a:pt x="416" y="1067"/>
                    <a:pt x="391" y="931"/>
                  </a:cubicBezTo>
                  <a:cubicBezTo>
                    <a:pt x="364" y="789"/>
                    <a:pt x="337" y="643"/>
                    <a:pt x="319" y="485"/>
                  </a:cubicBezTo>
                  <a:cubicBezTo>
                    <a:pt x="489" y="467"/>
                    <a:pt x="666" y="432"/>
                    <a:pt x="836" y="397"/>
                  </a:cubicBezTo>
                  <a:cubicBezTo>
                    <a:pt x="1047" y="356"/>
                    <a:pt x="1269" y="314"/>
                    <a:pt x="1463" y="304"/>
                  </a:cubicBezTo>
                  <a:cubicBezTo>
                    <a:pt x="1475" y="304"/>
                    <a:pt x="1489" y="304"/>
                    <a:pt x="1504" y="304"/>
                  </a:cubicBezTo>
                  <a:close/>
                  <a:moveTo>
                    <a:pt x="1514" y="0"/>
                  </a:moveTo>
                  <a:cubicBezTo>
                    <a:pt x="1490" y="0"/>
                    <a:pt x="1469" y="1"/>
                    <a:pt x="1449" y="2"/>
                  </a:cubicBezTo>
                  <a:cubicBezTo>
                    <a:pt x="1231" y="13"/>
                    <a:pt x="999" y="58"/>
                    <a:pt x="777" y="103"/>
                  </a:cubicBezTo>
                  <a:cubicBezTo>
                    <a:pt x="565" y="144"/>
                    <a:pt x="343" y="186"/>
                    <a:pt x="149" y="197"/>
                  </a:cubicBezTo>
                  <a:cubicBezTo>
                    <a:pt x="108" y="197"/>
                    <a:pt x="69" y="214"/>
                    <a:pt x="42" y="245"/>
                  </a:cubicBezTo>
                  <a:cubicBezTo>
                    <a:pt x="14" y="277"/>
                    <a:pt x="0" y="314"/>
                    <a:pt x="4" y="356"/>
                  </a:cubicBezTo>
                  <a:cubicBezTo>
                    <a:pt x="21" y="592"/>
                    <a:pt x="55" y="792"/>
                    <a:pt x="94" y="987"/>
                  </a:cubicBezTo>
                  <a:cubicBezTo>
                    <a:pt x="125" y="1171"/>
                    <a:pt x="159" y="1344"/>
                    <a:pt x="167" y="1528"/>
                  </a:cubicBezTo>
                  <a:cubicBezTo>
                    <a:pt x="170" y="1573"/>
                    <a:pt x="194" y="1618"/>
                    <a:pt x="233" y="1645"/>
                  </a:cubicBezTo>
                  <a:cubicBezTo>
                    <a:pt x="257" y="1663"/>
                    <a:pt x="287" y="1674"/>
                    <a:pt x="319" y="1674"/>
                  </a:cubicBezTo>
                  <a:cubicBezTo>
                    <a:pt x="333" y="1674"/>
                    <a:pt x="347" y="1670"/>
                    <a:pt x="361" y="1666"/>
                  </a:cubicBezTo>
                  <a:cubicBezTo>
                    <a:pt x="575" y="1604"/>
                    <a:pt x="846" y="1570"/>
                    <a:pt x="1106" y="1538"/>
                  </a:cubicBezTo>
                  <a:cubicBezTo>
                    <a:pt x="1377" y="1504"/>
                    <a:pt x="1654" y="1469"/>
                    <a:pt x="1893" y="1400"/>
                  </a:cubicBezTo>
                  <a:cubicBezTo>
                    <a:pt x="1959" y="1382"/>
                    <a:pt x="2004" y="1323"/>
                    <a:pt x="2004" y="1257"/>
                  </a:cubicBezTo>
                  <a:cubicBezTo>
                    <a:pt x="2007" y="1098"/>
                    <a:pt x="1980" y="952"/>
                    <a:pt x="1959" y="813"/>
                  </a:cubicBezTo>
                  <a:cubicBezTo>
                    <a:pt x="1938" y="696"/>
                    <a:pt x="1917" y="584"/>
                    <a:pt x="1914" y="467"/>
                  </a:cubicBezTo>
                  <a:cubicBezTo>
                    <a:pt x="1914" y="373"/>
                    <a:pt x="1907" y="176"/>
                    <a:pt x="1751" y="64"/>
                  </a:cubicBezTo>
                  <a:cubicBezTo>
                    <a:pt x="1672" y="10"/>
                    <a:pt x="1586" y="0"/>
                    <a:pt x="1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3886191" y="665685"/>
              <a:ext cx="118211" cy="174532"/>
            </a:xfrm>
            <a:custGeom>
              <a:avLst/>
              <a:gdLst/>
              <a:ahLst/>
              <a:cxnLst/>
              <a:rect l="l" t="t" r="r" b="b"/>
              <a:pathLst>
                <a:path w="2399" h="3542" extrusionOk="0">
                  <a:moveTo>
                    <a:pt x="1506" y="304"/>
                  </a:moveTo>
                  <a:cubicBezTo>
                    <a:pt x="1534" y="304"/>
                    <a:pt x="1564" y="305"/>
                    <a:pt x="1577" y="314"/>
                  </a:cubicBezTo>
                  <a:cubicBezTo>
                    <a:pt x="1591" y="325"/>
                    <a:pt x="1608" y="359"/>
                    <a:pt x="1612" y="474"/>
                  </a:cubicBezTo>
                  <a:cubicBezTo>
                    <a:pt x="1615" y="609"/>
                    <a:pt x="1698" y="1042"/>
                    <a:pt x="1841" y="1739"/>
                  </a:cubicBezTo>
                  <a:cubicBezTo>
                    <a:pt x="1935" y="2204"/>
                    <a:pt x="2045" y="2759"/>
                    <a:pt x="2084" y="3008"/>
                  </a:cubicBezTo>
                  <a:cubicBezTo>
                    <a:pt x="1889" y="3053"/>
                    <a:pt x="1671" y="3081"/>
                    <a:pt x="1460" y="3105"/>
                  </a:cubicBezTo>
                  <a:cubicBezTo>
                    <a:pt x="1252" y="3133"/>
                    <a:pt x="1036" y="3161"/>
                    <a:pt x="842" y="3202"/>
                  </a:cubicBezTo>
                  <a:cubicBezTo>
                    <a:pt x="797" y="2914"/>
                    <a:pt x="697" y="2408"/>
                    <a:pt x="589" y="1881"/>
                  </a:cubicBezTo>
                  <a:cubicBezTo>
                    <a:pt x="479" y="1340"/>
                    <a:pt x="367" y="783"/>
                    <a:pt x="322" y="484"/>
                  </a:cubicBezTo>
                  <a:cubicBezTo>
                    <a:pt x="492" y="466"/>
                    <a:pt x="666" y="432"/>
                    <a:pt x="836" y="397"/>
                  </a:cubicBezTo>
                  <a:cubicBezTo>
                    <a:pt x="1047" y="356"/>
                    <a:pt x="1265" y="314"/>
                    <a:pt x="1463" y="304"/>
                  </a:cubicBezTo>
                  <a:cubicBezTo>
                    <a:pt x="1474" y="304"/>
                    <a:pt x="1490" y="304"/>
                    <a:pt x="1506" y="304"/>
                  </a:cubicBezTo>
                  <a:close/>
                  <a:moveTo>
                    <a:pt x="1505" y="1"/>
                  </a:moveTo>
                  <a:cubicBezTo>
                    <a:pt x="1485" y="1"/>
                    <a:pt x="1466" y="1"/>
                    <a:pt x="1449" y="2"/>
                  </a:cubicBezTo>
                  <a:cubicBezTo>
                    <a:pt x="1231" y="13"/>
                    <a:pt x="999" y="58"/>
                    <a:pt x="776" y="103"/>
                  </a:cubicBezTo>
                  <a:cubicBezTo>
                    <a:pt x="562" y="144"/>
                    <a:pt x="343" y="186"/>
                    <a:pt x="149" y="196"/>
                  </a:cubicBezTo>
                  <a:cubicBezTo>
                    <a:pt x="108" y="196"/>
                    <a:pt x="69" y="214"/>
                    <a:pt x="42" y="245"/>
                  </a:cubicBezTo>
                  <a:cubicBezTo>
                    <a:pt x="13" y="276"/>
                    <a:pt x="0" y="314"/>
                    <a:pt x="4" y="356"/>
                  </a:cubicBezTo>
                  <a:cubicBezTo>
                    <a:pt x="17" y="595"/>
                    <a:pt x="152" y="1247"/>
                    <a:pt x="291" y="1940"/>
                  </a:cubicBezTo>
                  <a:cubicBezTo>
                    <a:pt x="420" y="2567"/>
                    <a:pt x="551" y="3216"/>
                    <a:pt x="562" y="3396"/>
                  </a:cubicBezTo>
                  <a:cubicBezTo>
                    <a:pt x="562" y="3445"/>
                    <a:pt x="586" y="3487"/>
                    <a:pt x="624" y="3514"/>
                  </a:cubicBezTo>
                  <a:cubicBezTo>
                    <a:pt x="648" y="3532"/>
                    <a:pt x="679" y="3542"/>
                    <a:pt x="711" y="3542"/>
                  </a:cubicBezTo>
                  <a:cubicBezTo>
                    <a:pt x="724" y="3542"/>
                    <a:pt x="738" y="3538"/>
                    <a:pt x="752" y="3535"/>
                  </a:cubicBezTo>
                  <a:cubicBezTo>
                    <a:pt x="970" y="3473"/>
                    <a:pt x="1237" y="3441"/>
                    <a:pt x="1498" y="3407"/>
                  </a:cubicBezTo>
                  <a:cubicBezTo>
                    <a:pt x="1768" y="3372"/>
                    <a:pt x="2049" y="3337"/>
                    <a:pt x="2284" y="3268"/>
                  </a:cubicBezTo>
                  <a:cubicBezTo>
                    <a:pt x="2351" y="3250"/>
                    <a:pt x="2396" y="3191"/>
                    <a:pt x="2396" y="3126"/>
                  </a:cubicBezTo>
                  <a:cubicBezTo>
                    <a:pt x="2399" y="2977"/>
                    <a:pt x="2298" y="2481"/>
                    <a:pt x="2138" y="1680"/>
                  </a:cubicBezTo>
                  <a:cubicBezTo>
                    <a:pt x="2034" y="1167"/>
                    <a:pt x="1917" y="585"/>
                    <a:pt x="1914" y="466"/>
                  </a:cubicBezTo>
                  <a:cubicBezTo>
                    <a:pt x="1910" y="380"/>
                    <a:pt x="1906" y="175"/>
                    <a:pt x="1751" y="65"/>
                  </a:cubicBezTo>
                  <a:cubicBezTo>
                    <a:pt x="1669" y="10"/>
                    <a:pt x="1579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3566194" y="999971"/>
              <a:ext cx="71991" cy="87808"/>
            </a:xfrm>
            <a:custGeom>
              <a:avLst/>
              <a:gdLst/>
              <a:ahLst/>
              <a:cxnLst/>
              <a:rect l="l" t="t" r="r" b="b"/>
              <a:pathLst>
                <a:path w="1461" h="1782" extrusionOk="0">
                  <a:moveTo>
                    <a:pt x="165" y="1"/>
                  </a:moveTo>
                  <a:cubicBezTo>
                    <a:pt x="158" y="1"/>
                    <a:pt x="150" y="1"/>
                    <a:pt x="142" y="3"/>
                  </a:cubicBezTo>
                  <a:cubicBezTo>
                    <a:pt x="59" y="13"/>
                    <a:pt x="0" y="89"/>
                    <a:pt x="11" y="172"/>
                  </a:cubicBezTo>
                  <a:cubicBezTo>
                    <a:pt x="104" y="866"/>
                    <a:pt x="579" y="1494"/>
                    <a:pt x="1227" y="1767"/>
                  </a:cubicBezTo>
                  <a:cubicBezTo>
                    <a:pt x="1245" y="1778"/>
                    <a:pt x="1266" y="1781"/>
                    <a:pt x="1287" y="1781"/>
                  </a:cubicBezTo>
                  <a:cubicBezTo>
                    <a:pt x="1346" y="1781"/>
                    <a:pt x="1401" y="1746"/>
                    <a:pt x="1425" y="1687"/>
                  </a:cubicBezTo>
                  <a:cubicBezTo>
                    <a:pt x="1460" y="1612"/>
                    <a:pt x="1422" y="1521"/>
                    <a:pt x="1346" y="1490"/>
                  </a:cubicBezTo>
                  <a:cubicBezTo>
                    <a:pt x="795" y="1258"/>
                    <a:pt x="389" y="724"/>
                    <a:pt x="312" y="131"/>
                  </a:cubicBezTo>
                  <a:cubicBezTo>
                    <a:pt x="303" y="55"/>
                    <a:pt x="237" y="1"/>
                    <a:pt x="165" y="1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9"/>
            <p:cNvSpPr/>
            <p:nvPr/>
          </p:nvSpPr>
          <p:spPr>
            <a:xfrm>
              <a:off x="3540226" y="881709"/>
              <a:ext cx="31832" cy="88202"/>
            </a:xfrm>
            <a:custGeom>
              <a:avLst/>
              <a:gdLst/>
              <a:ahLst/>
              <a:cxnLst/>
              <a:rect l="l" t="t" r="r" b="b"/>
              <a:pathLst>
                <a:path w="646" h="1790" extrusionOk="0">
                  <a:moveTo>
                    <a:pt x="168" y="0"/>
                  </a:moveTo>
                  <a:cubicBezTo>
                    <a:pt x="158" y="0"/>
                    <a:pt x="147" y="2"/>
                    <a:pt x="136" y="4"/>
                  </a:cubicBezTo>
                  <a:cubicBezTo>
                    <a:pt x="53" y="21"/>
                    <a:pt x="1" y="101"/>
                    <a:pt x="18" y="180"/>
                  </a:cubicBezTo>
                  <a:lnTo>
                    <a:pt x="330" y="1668"/>
                  </a:lnTo>
                  <a:cubicBezTo>
                    <a:pt x="344" y="1740"/>
                    <a:pt x="410" y="1789"/>
                    <a:pt x="479" y="1789"/>
                  </a:cubicBezTo>
                  <a:cubicBezTo>
                    <a:pt x="490" y="1789"/>
                    <a:pt x="500" y="1789"/>
                    <a:pt x="511" y="1786"/>
                  </a:cubicBezTo>
                  <a:cubicBezTo>
                    <a:pt x="590" y="1769"/>
                    <a:pt x="645" y="1689"/>
                    <a:pt x="628" y="1609"/>
                  </a:cubicBezTo>
                  <a:lnTo>
                    <a:pt x="316" y="122"/>
                  </a:lnTo>
                  <a:cubicBezTo>
                    <a:pt x="301" y="50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9"/>
            <p:cNvSpPr/>
            <p:nvPr/>
          </p:nvSpPr>
          <p:spPr>
            <a:xfrm>
              <a:off x="3670068" y="1069154"/>
              <a:ext cx="130037" cy="24243"/>
            </a:xfrm>
            <a:custGeom>
              <a:avLst/>
              <a:gdLst/>
              <a:ahLst/>
              <a:cxnLst/>
              <a:rect l="l" t="t" r="r" b="b"/>
              <a:pathLst>
                <a:path w="2639" h="492" extrusionOk="0">
                  <a:moveTo>
                    <a:pt x="2475" y="1"/>
                  </a:moveTo>
                  <a:cubicBezTo>
                    <a:pt x="2466" y="1"/>
                    <a:pt x="2457" y="1"/>
                    <a:pt x="2448" y="3"/>
                  </a:cubicBezTo>
                  <a:cubicBezTo>
                    <a:pt x="1759" y="126"/>
                    <a:pt x="1058" y="189"/>
                    <a:pt x="359" y="189"/>
                  </a:cubicBezTo>
                  <a:cubicBezTo>
                    <a:pt x="291" y="189"/>
                    <a:pt x="224" y="188"/>
                    <a:pt x="156" y="187"/>
                  </a:cubicBezTo>
                  <a:cubicBezTo>
                    <a:pt x="63" y="187"/>
                    <a:pt x="4" y="253"/>
                    <a:pt x="1" y="336"/>
                  </a:cubicBezTo>
                  <a:cubicBezTo>
                    <a:pt x="1" y="419"/>
                    <a:pt x="66" y="488"/>
                    <a:pt x="150" y="488"/>
                  </a:cubicBezTo>
                  <a:cubicBezTo>
                    <a:pt x="222" y="491"/>
                    <a:pt x="295" y="491"/>
                    <a:pt x="367" y="491"/>
                  </a:cubicBezTo>
                  <a:cubicBezTo>
                    <a:pt x="1082" y="491"/>
                    <a:pt x="1799" y="426"/>
                    <a:pt x="2503" y="301"/>
                  </a:cubicBezTo>
                  <a:cubicBezTo>
                    <a:pt x="2583" y="287"/>
                    <a:pt x="2639" y="208"/>
                    <a:pt x="2625" y="124"/>
                  </a:cubicBezTo>
                  <a:cubicBezTo>
                    <a:pt x="2612" y="50"/>
                    <a:pt x="2547" y="1"/>
                    <a:pt x="2475" y="1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9"/>
            <p:cNvSpPr/>
            <p:nvPr/>
          </p:nvSpPr>
          <p:spPr>
            <a:xfrm>
              <a:off x="3663070" y="540179"/>
              <a:ext cx="43756" cy="38385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442" y="0"/>
                  </a:moveTo>
                  <a:cubicBezTo>
                    <a:pt x="378" y="0"/>
                    <a:pt x="315" y="16"/>
                    <a:pt x="260" y="50"/>
                  </a:cubicBezTo>
                  <a:lnTo>
                    <a:pt x="188" y="106"/>
                  </a:lnTo>
                  <a:cubicBezTo>
                    <a:pt x="0" y="296"/>
                    <a:pt x="87" y="670"/>
                    <a:pt x="336" y="760"/>
                  </a:cubicBezTo>
                  <a:cubicBezTo>
                    <a:pt x="372" y="773"/>
                    <a:pt x="409" y="778"/>
                    <a:pt x="445" y="778"/>
                  </a:cubicBezTo>
                  <a:cubicBezTo>
                    <a:pt x="666" y="778"/>
                    <a:pt x="887" y="571"/>
                    <a:pt x="863" y="344"/>
                  </a:cubicBezTo>
                  <a:cubicBezTo>
                    <a:pt x="840" y="145"/>
                    <a:pt x="63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9"/>
            <p:cNvSpPr/>
            <p:nvPr/>
          </p:nvSpPr>
          <p:spPr>
            <a:xfrm>
              <a:off x="3806709" y="517118"/>
              <a:ext cx="43608" cy="38435"/>
            </a:xfrm>
            <a:custGeom>
              <a:avLst/>
              <a:gdLst/>
              <a:ahLst/>
              <a:cxnLst/>
              <a:rect l="l" t="t" r="r" b="b"/>
              <a:pathLst>
                <a:path w="885" h="780" extrusionOk="0">
                  <a:moveTo>
                    <a:pt x="442" y="0"/>
                  </a:moveTo>
                  <a:cubicBezTo>
                    <a:pt x="379" y="0"/>
                    <a:pt x="316" y="15"/>
                    <a:pt x="261" y="49"/>
                  </a:cubicBezTo>
                  <a:lnTo>
                    <a:pt x="188" y="108"/>
                  </a:lnTo>
                  <a:cubicBezTo>
                    <a:pt x="1" y="296"/>
                    <a:pt x="84" y="673"/>
                    <a:pt x="337" y="761"/>
                  </a:cubicBezTo>
                  <a:cubicBezTo>
                    <a:pt x="373" y="774"/>
                    <a:pt x="411" y="780"/>
                    <a:pt x="448" y="780"/>
                  </a:cubicBezTo>
                  <a:cubicBezTo>
                    <a:pt x="668" y="780"/>
                    <a:pt x="884" y="572"/>
                    <a:pt x="860" y="345"/>
                  </a:cubicBezTo>
                  <a:cubicBezTo>
                    <a:pt x="839" y="146"/>
                    <a:pt x="63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9"/>
            <p:cNvSpPr/>
            <p:nvPr/>
          </p:nvSpPr>
          <p:spPr>
            <a:xfrm>
              <a:off x="3730184" y="533626"/>
              <a:ext cx="51640" cy="42327"/>
            </a:xfrm>
            <a:custGeom>
              <a:avLst/>
              <a:gdLst/>
              <a:ahLst/>
              <a:cxnLst/>
              <a:rect l="l" t="t" r="r" b="b"/>
              <a:pathLst>
                <a:path w="1048" h="859" extrusionOk="0">
                  <a:moveTo>
                    <a:pt x="819" y="1"/>
                  </a:moveTo>
                  <a:cubicBezTo>
                    <a:pt x="806" y="1"/>
                    <a:pt x="794" y="2"/>
                    <a:pt x="781" y="6"/>
                  </a:cubicBezTo>
                  <a:cubicBezTo>
                    <a:pt x="701" y="23"/>
                    <a:pt x="649" y="106"/>
                    <a:pt x="670" y="186"/>
                  </a:cubicBezTo>
                  <a:cubicBezTo>
                    <a:pt x="715" y="377"/>
                    <a:pt x="708" y="505"/>
                    <a:pt x="645" y="543"/>
                  </a:cubicBezTo>
                  <a:cubicBezTo>
                    <a:pt x="632" y="551"/>
                    <a:pt x="616" y="554"/>
                    <a:pt x="599" y="554"/>
                  </a:cubicBezTo>
                  <a:cubicBezTo>
                    <a:pt x="560" y="554"/>
                    <a:pt x="514" y="536"/>
                    <a:pt x="475" y="505"/>
                  </a:cubicBezTo>
                  <a:cubicBezTo>
                    <a:pt x="403" y="442"/>
                    <a:pt x="354" y="346"/>
                    <a:pt x="309" y="249"/>
                  </a:cubicBezTo>
                  <a:cubicBezTo>
                    <a:pt x="281" y="196"/>
                    <a:pt x="227" y="165"/>
                    <a:pt x="170" y="165"/>
                  </a:cubicBezTo>
                  <a:cubicBezTo>
                    <a:pt x="148" y="165"/>
                    <a:pt x="126" y="170"/>
                    <a:pt x="104" y="179"/>
                  </a:cubicBezTo>
                  <a:cubicBezTo>
                    <a:pt x="32" y="218"/>
                    <a:pt x="0" y="308"/>
                    <a:pt x="35" y="384"/>
                  </a:cubicBezTo>
                  <a:cubicBezTo>
                    <a:pt x="91" y="495"/>
                    <a:pt x="160" y="637"/>
                    <a:pt x="282" y="738"/>
                  </a:cubicBezTo>
                  <a:cubicBezTo>
                    <a:pt x="365" y="807"/>
                    <a:pt x="479" y="858"/>
                    <a:pt x="600" y="858"/>
                  </a:cubicBezTo>
                  <a:cubicBezTo>
                    <a:pt x="666" y="858"/>
                    <a:pt x="736" y="842"/>
                    <a:pt x="802" y="803"/>
                  </a:cubicBezTo>
                  <a:cubicBezTo>
                    <a:pt x="992" y="689"/>
                    <a:pt x="1048" y="457"/>
                    <a:pt x="965" y="117"/>
                  </a:cubicBezTo>
                  <a:cubicBezTo>
                    <a:pt x="947" y="47"/>
                    <a:pt x="887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29"/>
          <p:cNvGrpSpPr/>
          <p:nvPr/>
        </p:nvGrpSpPr>
        <p:grpSpPr>
          <a:xfrm flipH="1">
            <a:off x="78094" y="2448453"/>
            <a:ext cx="835070" cy="880009"/>
            <a:chOff x="2478473" y="649991"/>
            <a:chExt cx="835070" cy="880009"/>
          </a:xfrm>
        </p:grpSpPr>
        <p:sp>
          <p:nvSpPr>
            <p:cNvPr id="1610" name="Google Shape;1610;p29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9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9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9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9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9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9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29"/>
          <p:cNvGrpSpPr/>
          <p:nvPr/>
        </p:nvGrpSpPr>
        <p:grpSpPr>
          <a:xfrm rot="-607891">
            <a:off x="823954" y="3031623"/>
            <a:ext cx="1088362" cy="1341888"/>
            <a:chOff x="3359752" y="551613"/>
            <a:chExt cx="698475" cy="861125"/>
          </a:xfrm>
        </p:grpSpPr>
        <p:sp>
          <p:nvSpPr>
            <p:cNvPr id="1618" name="Google Shape;1618;p29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29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1620" name="Google Shape;1620;p29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9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9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9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9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9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9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9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9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9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9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9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9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9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9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9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9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9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9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9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9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9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9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6" name="Google Shape;1646;p29"/>
          <p:cNvGrpSpPr/>
          <p:nvPr/>
        </p:nvGrpSpPr>
        <p:grpSpPr>
          <a:xfrm rot="1206216" flipH="1">
            <a:off x="7064703" y="3259581"/>
            <a:ext cx="585513" cy="628698"/>
            <a:chOff x="4637302" y="294038"/>
            <a:chExt cx="466400" cy="500800"/>
          </a:xfrm>
        </p:grpSpPr>
        <p:sp>
          <p:nvSpPr>
            <p:cNvPr id="1647" name="Google Shape;1647;p29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9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9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9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FB3EB3-ABE3-4FEE-B267-792653C7056F}"/>
              </a:ext>
            </a:extLst>
          </p:cNvPr>
          <p:cNvSpPr txBox="1"/>
          <p:nvPr/>
        </p:nvSpPr>
        <p:spPr>
          <a:xfrm>
            <a:off x="1060124" y="109659"/>
            <a:ext cx="6598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HP001 5H" panose="020B0603050302020204" pitchFamily="34" charset="0"/>
                <a:cs typeface="HP001 5H" panose="020B0603050302020204" pitchFamily="34" charset="0"/>
              </a:rPr>
              <a:t>Thứ, </a:t>
            </a:r>
            <a:r>
              <a:rPr lang="en-US" sz="3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4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FBA0E-C0E9-4F6C-B1C8-EFA2371AD17C}"/>
              </a:ext>
            </a:extLst>
          </p:cNvPr>
          <p:cNvSpPr txBox="1"/>
          <p:nvPr/>
        </p:nvSpPr>
        <p:spPr>
          <a:xfrm>
            <a:off x="1896757" y="1309371"/>
            <a:ext cx="541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40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4000" b="1" dirty="0"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4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40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40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2A192-78CD-404A-A3FC-6CECDC37F67D}"/>
              </a:ext>
            </a:extLst>
          </p:cNvPr>
          <p:cNvSpPr txBox="1"/>
          <p:nvPr/>
        </p:nvSpPr>
        <p:spPr>
          <a:xfrm>
            <a:off x="3071004" y="2182483"/>
            <a:ext cx="2907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Hội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" name="Google Shape;1988;p37"/>
          <p:cNvGrpSpPr/>
          <p:nvPr/>
        </p:nvGrpSpPr>
        <p:grpSpPr>
          <a:xfrm>
            <a:off x="309526" y="3869697"/>
            <a:ext cx="1012015" cy="1060793"/>
            <a:chOff x="6030670" y="339308"/>
            <a:chExt cx="1012015" cy="1060793"/>
          </a:xfrm>
        </p:grpSpPr>
        <p:sp>
          <p:nvSpPr>
            <p:cNvPr id="1989" name="Google Shape;1989;p37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7"/>
          <p:cNvGrpSpPr/>
          <p:nvPr/>
        </p:nvGrpSpPr>
        <p:grpSpPr>
          <a:xfrm rot="1206216" flipH="1">
            <a:off x="7982203" y="946581"/>
            <a:ext cx="585513" cy="628698"/>
            <a:chOff x="4637302" y="294038"/>
            <a:chExt cx="466400" cy="500800"/>
          </a:xfrm>
        </p:grpSpPr>
        <p:sp>
          <p:nvSpPr>
            <p:cNvPr id="2008" name="Google Shape;2008;p37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1" name="Google Shape;2021;p37"/>
          <p:cNvGrpSpPr/>
          <p:nvPr/>
        </p:nvGrpSpPr>
        <p:grpSpPr>
          <a:xfrm flipH="1">
            <a:off x="520973" y="1174741"/>
            <a:ext cx="835070" cy="880009"/>
            <a:chOff x="2478473" y="649991"/>
            <a:chExt cx="835070" cy="880009"/>
          </a:xfrm>
        </p:grpSpPr>
        <p:sp>
          <p:nvSpPr>
            <p:cNvPr id="2022" name="Google Shape;2022;p37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37"/>
          <p:cNvGrpSpPr/>
          <p:nvPr/>
        </p:nvGrpSpPr>
        <p:grpSpPr>
          <a:xfrm rot="-607711">
            <a:off x="6573665" y="168036"/>
            <a:ext cx="842428" cy="1038599"/>
            <a:chOff x="3359752" y="551613"/>
            <a:chExt cx="698475" cy="861125"/>
          </a:xfrm>
        </p:grpSpPr>
        <p:sp>
          <p:nvSpPr>
            <p:cNvPr id="2030" name="Google Shape;2030;p37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1" name="Google Shape;2031;p37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2032" name="Google Shape;2032;p37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7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7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7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7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7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7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7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7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7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7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7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7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7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7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7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C711D7F-19A5-47FC-89B9-BB50FDE44741}"/>
              </a:ext>
            </a:extLst>
          </p:cNvPr>
          <p:cNvSpPr txBox="1"/>
          <p:nvPr/>
        </p:nvSpPr>
        <p:spPr>
          <a:xfrm>
            <a:off x="2551622" y="1002371"/>
            <a:ext cx="3318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Hội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0C905F2-1E36-4707-90BF-98E3137ECA48}"/>
              </a:ext>
            </a:extLst>
          </p:cNvPr>
          <p:cNvSpPr txBox="1"/>
          <p:nvPr/>
        </p:nvSpPr>
        <p:spPr>
          <a:xfrm>
            <a:off x="1173838" y="1975238"/>
            <a:ext cx="6230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3.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bỗng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bước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hụt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mất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chúi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Quắm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Đen nhanh như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cắt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luồn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qua hai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cánh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tay ông,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ôm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lấy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bên chân ông.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bốn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phía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xung quanh reo ồ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lên.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Thôi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thế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rồi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nhất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định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rồi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khỏe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bằng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voi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cũng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1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" name="Google Shape;1988;p37"/>
          <p:cNvGrpSpPr/>
          <p:nvPr/>
        </p:nvGrpSpPr>
        <p:grpSpPr>
          <a:xfrm>
            <a:off x="309526" y="3869697"/>
            <a:ext cx="1012015" cy="1060793"/>
            <a:chOff x="6030670" y="339308"/>
            <a:chExt cx="1012015" cy="1060793"/>
          </a:xfrm>
        </p:grpSpPr>
        <p:sp>
          <p:nvSpPr>
            <p:cNvPr id="1989" name="Google Shape;1989;p37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7"/>
          <p:cNvGrpSpPr/>
          <p:nvPr/>
        </p:nvGrpSpPr>
        <p:grpSpPr>
          <a:xfrm rot="1206216" flipH="1">
            <a:off x="7982203" y="946581"/>
            <a:ext cx="585513" cy="628698"/>
            <a:chOff x="4637302" y="294038"/>
            <a:chExt cx="466400" cy="500800"/>
          </a:xfrm>
        </p:grpSpPr>
        <p:sp>
          <p:nvSpPr>
            <p:cNvPr id="2008" name="Google Shape;2008;p37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1" name="Google Shape;2021;p37"/>
          <p:cNvGrpSpPr/>
          <p:nvPr/>
        </p:nvGrpSpPr>
        <p:grpSpPr>
          <a:xfrm flipH="1">
            <a:off x="520973" y="1174741"/>
            <a:ext cx="835070" cy="880009"/>
            <a:chOff x="2478473" y="649991"/>
            <a:chExt cx="835070" cy="880009"/>
          </a:xfrm>
        </p:grpSpPr>
        <p:sp>
          <p:nvSpPr>
            <p:cNvPr id="2022" name="Google Shape;2022;p37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37"/>
          <p:cNvGrpSpPr/>
          <p:nvPr/>
        </p:nvGrpSpPr>
        <p:grpSpPr>
          <a:xfrm rot="-607711">
            <a:off x="6573665" y="168036"/>
            <a:ext cx="842428" cy="1038599"/>
            <a:chOff x="3359752" y="551613"/>
            <a:chExt cx="698475" cy="861125"/>
          </a:xfrm>
        </p:grpSpPr>
        <p:sp>
          <p:nvSpPr>
            <p:cNvPr id="2030" name="Google Shape;2030;p37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1" name="Google Shape;2031;p37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2032" name="Google Shape;2032;p37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7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7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7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7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7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7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7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7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7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7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7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7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7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7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7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C711D7F-19A5-47FC-89B9-BB50FDE44741}"/>
              </a:ext>
            </a:extLst>
          </p:cNvPr>
          <p:cNvSpPr txBox="1"/>
          <p:nvPr/>
        </p:nvSpPr>
        <p:spPr>
          <a:xfrm>
            <a:off x="2551622" y="1002371"/>
            <a:ext cx="3318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Hội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79E097-6A6F-4246-AED3-8341F6C760E7}"/>
              </a:ext>
            </a:extLst>
          </p:cNvPr>
          <p:cNvSpPr txBox="1"/>
          <p:nvPr/>
        </p:nvSpPr>
        <p:spPr>
          <a:xfrm>
            <a:off x="1489812" y="2217709"/>
            <a:ext cx="57514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4.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trống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dồn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lên,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gấp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rút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giục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vẫn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chưa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vẫn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đứng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như cây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trồng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giữa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sới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Còn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Quắm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Đen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thì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đang loay hoay,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gò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lưng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không sao bê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chân ông lên.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chân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tựa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như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bằng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sắt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không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chân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nữa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5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" name="Google Shape;1988;p37"/>
          <p:cNvGrpSpPr/>
          <p:nvPr/>
        </p:nvGrpSpPr>
        <p:grpSpPr>
          <a:xfrm>
            <a:off x="309526" y="3869697"/>
            <a:ext cx="1012015" cy="1060793"/>
            <a:chOff x="6030670" y="339308"/>
            <a:chExt cx="1012015" cy="1060793"/>
          </a:xfrm>
        </p:grpSpPr>
        <p:sp>
          <p:nvSpPr>
            <p:cNvPr id="1989" name="Google Shape;1989;p37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7"/>
          <p:cNvGrpSpPr/>
          <p:nvPr/>
        </p:nvGrpSpPr>
        <p:grpSpPr>
          <a:xfrm rot="1206216" flipH="1">
            <a:off x="7982203" y="946581"/>
            <a:ext cx="585513" cy="628698"/>
            <a:chOff x="4637302" y="294038"/>
            <a:chExt cx="466400" cy="500800"/>
          </a:xfrm>
        </p:grpSpPr>
        <p:sp>
          <p:nvSpPr>
            <p:cNvPr id="2008" name="Google Shape;2008;p37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1" name="Google Shape;2021;p37"/>
          <p:cNvGrpSpPr/>
          <p:nvPr/>
        </p:nvGrpSpPr>
        <p:grpSpPr>
          <a:xfrm flipH="1">
            <a:off x="520973" y="1174741"/>
            <a:ext cx="835070" cy="880009"/>
            <a:chOff x="2478473" y="649991"/>
            <a:chExt cx="835070" cy="880009"/>
          </a:xfrm>
        </p:grpSpPr>
        <p:sp>
          <p:nvSpPr>
            <p:cNvPr id="2022" name="Google Shape;2022;p37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37"/>
          <p:cNvGrpSpPr/>
          <p:nvPr/>
        </p:nvGrpSpPr>
        <p:grpSpPr>
          <a:xfrm rot="-607711">
            <a:off x="6573665" y="168036"/>
            <a:ext cx="842428" cy="1038599"/>
            <a:chOff x="3359752" y="551613"/>
            <a:chExt cx="698475" cy="861125"/>
          </a:xfrm>
        </p:grpSpPr>
        <p:sp>
          <p:nvSpPr>
            <p:cNvPr id="2030" name="Google Shape;2030;p37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1" name="Google Shape;2031;p37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2032" name="Google Shape;2032;p37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7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7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7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7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7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7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7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7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7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7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7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7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7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7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7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C711D7F-19A5-47FC-89B9-BB50FDE44741}"/>
              </a:ext>
            </a:extLst>
          </p:cNvPr>
          <p:cNvSpPr txBox="1"/>
          <p:nvPr/>
        </p:nvSpPr>
        <p:spPr>
          <a:xfrm>
            <a:off x="2551622" y="1002371"/>
            <a:ext cx="3318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Hội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B05002-575F-4788-BC8D-D42EA0A0C74B}"/>
              </a:ext>
            </a:extLst>
          </p:cNvPr>
          <p:cNvSpPr txBox="1"/>
          <p:nvPr/>
        </p:nvSpPr>
        <p:spPr>
          <a:xfrm>
            <a:off x="1509222" y="2213629"/>
            <a:ext cx="54849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5.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vẫn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đứng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nghiêng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mình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nhìn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Quắm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Đen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mồ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hôi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mồ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kê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nhễ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chân.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Lúc lâu,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ông mới thò tay xuống nắm lấy khố Quắm Đen,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nhấc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bổng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anh ta lên,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coi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nhẹ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nhàng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như giơ con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ếch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buộc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sợi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rơm ngang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bụng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vậy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//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5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38"/>
          <p:cNvSpPr/>
          <p:nvPr/>
        </p:nvSpPr>
        <p:spPr>
          <a:xfrm>
            <a:off x="614500" y="376050"/>
            <a:ext cx="7914900" cy="5592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1" name="Google Shape;2081;p38"/>
          <p:cNvGrpSpPr/>
          <p:nvPr/>
        </p:nvGrpSpPr>
        <p:grpSpPr>
          <a:xfrm rot="-899964">
            <a:off x="8104324" y="4260966"/>
            <a:ext cx="667531" cy="582732"/>
            <a:chOff x="3279119" y="3697202"/>
            <a:chExt cx="436050" cy="376859"/>
          </a:xfrm>
        </p:grpSpPr>
        <p:sp>
          <p:nvSpPr>
            <p:cNvPr id="2082" name="Google Shape;2082;p38"/>
            <p:cNvSpPr/>
            <p:nvPr/>
          </p:nvSpPr>
          <p:spPr>
            <a:xfrm>
              <a:off x="3279119" y="3697202"/>
              <a:ext cx="436050" cy="376859"/>
            </a:xfrm>
            <a:custGeom>
              <a:avLst/>
              <a:gdLst/>
              <a:ahLst/>
              <a:cxnLst/>
              <a:rect l="l" t="t" r="r" b="b"/>
              <a:pathLst>
                <a:path w="304398" h="263078" extrusionOk="0">
                  <a:moveTo>
                    <a:pt x="44796" y="0"/>
                  </a:moveTo>
                  <a:cubicBezTo>
                    <a:pt x="20076" y="0"/>
                    <a:pt x="0" y="20076"/>
                    <a:pt x="0" y="44795"/>
                  </a:cubicBezTo>
                  <a:lnTo>
                    <a:pt x="0" y="59941"/>
                  </a:lnTo>
                  <a:cubicBezTo>
                    <a:pt x="0" y="84089"/>
                    <a:pt x="19171" y="103831"/>
                    <a:pt x="43105" y="104712"/>
                  </a:cubicBezTo>
                  <a:lnTo>
                    <a:pt x="43105" y="151602"/>
                  </a:lnTo>
                  <a:cubicBezTo>
                    <a:pt x="43105" y="179489"/>
                    <a:pt x="65776" y="202184"/>
                    <a:pt x="93663" y="202184"/>
                  </a:cubicBezTo>
                  <a:lnTo>
                    <a:pt x="195208" y="202184"/>
                  </a:lnTo>
                  <a:cubicBezTo>
                    <a:pt x="194922" y="207352"/>
                    <a:pt x="194708" y="212781"/>
                    <a:pt x="194589" y="218402"/>
                  </a:cubicBezTo>
                  <a:cubicBezTo>
                    <a:pt x="194327" y="232857"/>
                    <a:pt x="201257" y="246550"/>
                    <a:pt x="213188" y="255052"/>
                  </a:cubicBezTo>
                  <a:cubicBezTo>
                    <a:pt x="220618" y="260291"/>
                    <a:pt x="229453" y="263077"/>
                    <a:pt x="238693" y="263077"/>
                  </a:cubicBezTo>
                  <a:lnTo>
                    <a:pt x="260007" y="263077"/>
                  </a:lnTo>
                  <a:cubicBezTo>
                    <a:pt x="269295" y="263077"/>
                    <a:pt x="278154" y="260291"/>
                    <a:pt x="285584" y="255004"/>
                  </a:cubicBezTo>
                  <a:cubicBezTo>
                    <a:pt x="297467" y="246550"/>
                    <a:pt x="304397" y="232905"/>
                    <a:pt x="304135" y="218402"/>
                  </a:cubicBezTo>
                  <a:cubicBezTo>
                    <a:pt x="304040" y="210924"/>
                    <a:pt x="303707" y="203756"/>
                    <a:pt x="303206" y="197088"/>
                  </a:cubicBezTo>
                  <a:cubicBezTo>
                    <a:pt x="302111" y="182466"/>
                    <a:pt x="300182" y="170439"/>
                    <a:pt x="297396" y="161199"/>
                  </a:cubicBezTo>
                  <a:cubicBezTo>
                    <a:pt x="297039" y="154817"/>
                    <a:pt x="295419" y="148602"/>
                    <a:pt x="292633" y="142886"/>
                  </a:cubicBezTo>
                  <a:lnTo>
                    <a:pt x="292633" y="85255"/>
                  </a:lnTo>
                  <a:cubicBezTo>
                    <a:pt x="297515" y="78754"/>
                    <a:pt x="301563" y="70276"/>
                    <a:pt x="301539" y="60084"/>
                  </a:cubicBezTo>
                  <a:lnTo>
                    <a:pt x="301539" y="45128"/>
                  </a:lnTo>
                  <a:cubicBezTo>
                    <a:pt x="301563" y="33078"/>
                    <a:pt x="296634" y="21338"/>
                    <a:pt x="287989" y="12931"/>
                  </a:cubicBezTo>
                  <a:cubicBezTo>
                    <a:pt x="279897" y="5092"/>
                    <a:pt x="268959" y="407"/>
                    <a:pt x="257702" y="407"/>
                  </a:cubicBezTo>
                  <a:cubicBezTo>
                    <a:pt x="257264" y="407"/>
                    <a:pt x="256826" y="414"/>
                    <a:pt x="256387" y="429"/>
                  </a:cubicBezTo>
                  <a:lnTo>
                    <a:pt x="102665" y="429"/>
                  </a:lnTo>
                  <a:cubicBezTo>
                    <a:pt x="102372" y="423"/>
                    <a:pt x="102078" y="420"/>
                    <a:pt x="101785" y="420"/>
                  </a:cubicBezTo>
                  <a:cubicBezTo>
                    <a:pt x="99698" y="420"/>
                    <a:pt x="97615" y="571"/>
                    <a:pt x="95568" y="905"/>
                  </a:cubicBezTo>
                  <a:cubicBezTo>
                    <a:pt x="92996" y="286"/>
                    <a:pt x="90281" y="0"/>
                    <a:pt x="87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3609653" y="3967488"/>
              <a:ext cx="54004" cy="55676"/>
            </a:xfrm>
            <a:custGeom>
              <a:avLst/>
              <a:gdLst/>
              <a:ahLst/>
              <a:cxnLst/>
              <a:rect l="l" t="t" r="r" b="b"/>
              <a:pathLst>
                <a:path w="37699" h="38866" extrusionOk="0">
                  <a:moveTo>
                    <a:pt x="18837" y="0"/>
                  </a:moveTo>
                  <a:lnTo>
                    <a:pt x="905" y="11312"/>
                  </a:lnTo>
                  <a:cubicBezTo>
                    <a:pt x="500" y="16861"/>
                    <a:pt x="167" y="23267"/>
                    <a:pt x="48" y="30602"/>
                  </a:cubicBezTo>
                  <a:cubicBezTo>
                    <a:pt x="0" y="35126"/>
                    <a:pt x="3644" y="38865"/>
                    <a:pt x="8168" y="38865"/>
                  </a:cubicBezTo>
                  <a:lnTo>
                    <a:pt x="29482" y="38865"/>
                  </a:lnTo>
                  <a:cubicBezTo>
                    <a:pt x="34031" y="38865"/>
                    <a:pt x="37698" y="35174"/>
                    <a:pt x="37603" y="30602"/>
                  </a:cubicBezTo>
                  <a:cubicBezTo>
                    <a:pt x="37484" y="23291"/>
                    <a:pt x="37174" y="16885"/>
                    <a:pt x="36746" y="11312"/>
                  </a:cubicBezTo>
                  <a:lnTo>
                    <a:pt x="18837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3391798" y="3772185"/>
              <a:ext cx="205983" cy="133318"/>
            </a:xfrm>
            <a:custGeom>
              <a:avLst/>
              <a:gdLst/>
              <a:ahLst/>
              <a:cxnLst/>
              <a:rect l="l" t="t" r="r" b="b"/>
              <a:pathLst>
                <a:path w="143793" h="93067" extrusionOk="0">
                  <a:moveTo>
                    <a:pt x="1" y="0"/>
                  </a:moveTo>
                  <a:lnTo>
                    <a:pt x="1" y="76849"/>
                  </a:lnTo>
                  <a:lnTo>
                    <a:pt x="71897" y="93067"/>
                  </a:lnTo>
                  <a:lnTo>
                    <a:pt x="143793" y="76849"/>
                  </a:lnTo>
                  <a:lnTo>
                    <a:pt x="143793" y="0"/>
                  </a:lnTo>
                  <a:close/>
                </a:path>
              </a:pathLst>
            </a:custGeom>
            <a:solidFill>
              <a:srgbClr val="5C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3391764" y="3772185"/>
              <a:ext cx="113057" cy="133318"/>
            </a:xfrm>
            <a:custGeom>
              <a:avLst/>
              <a:gdLst/>
              <a:ahLst/>
              <a:cxnLst/>
              <a:rect l="l" t="t" r="r" b="b"/>
              <a:pathLst>
                <a:path w="78923" h="93067" extrusionOk="0">
                  <a:moveTo>
                    <a:pt x="1" y="0"/>
                  </a:moveTo>
                  <a:lnTo>
                    <a:pt x="1" y="76849"/>
                  </a:lnTo>
                  <a:lnTo>
                    <a:pt x="71897" y="93067"/>
                  </a:lnTo>
                  <a:lnTo>
                    <a:pt x="78922" y="91495"/>
                  </a:lnTo>
                  <a:lnTo>
                    <a:pt x="14051" y="76849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3391832" y="3882304"/>
              <a:ext cx="205949" cy="53663"/>
            </a:xfrm>
            <a:custGeom>
              <a:avLst/>
              <a:gdLst/>
              <a:ahLst/>
              <a:cxnLst/>
              <a:rect l="l" t="t" r="r" b="b"/>
              <a:pathLst>
                <a:path w="143769" h="37461" extrusionOk="0">
                  <a:moveTo>
                    <a:pt x="1" y="1"/>
                  </a:moveTo>
                  <a:lnTo>
                    <a:pt x="1" y="22648"/>
                  </a:lnTo>
                  <a:cubicBezTo>
                    <a:pt x="1" y="30817"/>
                    <a:pt x="6597" y="37461"/>
                    <a:pt x="14789" y="37461"/>
                  </a:cubicBezTo>
                  <a:lnTo>
                    <a:pt x="128980" y="37461"/>
                  </a:lnTo>
                  <a:cubicBezTo>
                    <a:pt x="137124" y="37461"/>
                    <a:pt x="143769" y="30840"/>
                    <a:pt x="143769" y="22648"/>
                  </a:cubicBezTo>
                  <a:lnTo>
                    <a:pt x="143769" y="1"/>
                  </a:ln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3391764" y="3882304"/>
              <a:ext cx="41315" cy="53697"/>
            </a:xfrm>
            <a:custGeom>
              <a:avLst/>
              <a:gdLst/>
              <a:ahLst/>
              <a:cxnLst/>
              <a:rect l="l" t="t" r="r" b="b"/>
              <a:pathLst>
                <a:path w="28841" h="37485" extrusionOk="0">
                  <a:moveTo>
                    <a:pt x="1" y="1"/>
                  </a:moveTo>
                  <a:lnTo>
                    <a:pt x="1" y="22672"/>
                  </a:lnTo>
                  <a:cubicBezTo>
                    <a:pt x="1" y="30864"/>
                    <a:pt x="6645" y="37485"/>
                    <a:pt x="14790" y="37485"/>
                  </a:cubicBezTo>
                  <a:lnTo>
                    <a:pt x="28840" y="37485"/>
                  </a:lnTo>
                  <a:cubicBezTo>
                    <a:pt x="20696" y="37437"/>
                    <a:pt x="14051" y="30817"/>
                    <a:pt x="14051" y="22624"/>
                  </a:cubicBezTo>
                  <a:lnTo>
                    <a:pt x="14051" y="1"/>
                  </a:ln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3625959" y="3774879"/>
              <a:ext cx="21493" cy="154333"/>
            </a:xfrm>
            <a:custGeom>
              <a:avLst/>
              <a:gdLst/>
              <a:ahLst/>
              <a:cxnLst/>
              <a:rect l="l" t="t" r="r" b="b"/>
              <a:pathLst>
                <a:path w="15004" h="107737" extrusionOk="0">
                  <a:moveTo>
                    <a:pt x="0" y="0"/>
                  </a:moveTo>
                  <a:lnTo>
                    <a:pt x="0" y="107737"/>
                  </a:lnTo>
                  <a:lnTo>
                    <a:pt x="15003" y="107737"/>
                  </a:lnTo>
                  <a:lnTo>
                    <a:pt x="15003" y="0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3610880" y="3935931"/>
              <a:ext cx="51514" cy="47659"/>
            </a:xfrm>
            <a:custGeom>
              <a:avLst/>
              <a:gdLst/>
              <a:ahLst/>
              <a:cxnLst/>
              <a:rect l="l" t="t" r="r" b="b"/>
              <a:pathLst>
                <a:path w="35961" h="33270" extrusionOk="0">
                  <a:moveTo>
                    <a:pt x="6121" y="1"/>
                  </a:moveTo>
                  <a:cubicBezTo>
                    <a:pt x="6121" y="1"/>
                    <a:pt x="1905" y="7645"/>
                    <a:pt x="0" y="33270"/>
                  </a:cubicBezTo>
                  <a:lnTo>
                    <a:pt x="35960" y="33270"/>
                  </a:lnTo>
                  <a:cubicBezTo>
                    <a:pt x="34055" y="7645"/>
                    <a:pt x="29816" y="1"/>
                    <a:pt x="29816" y="1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3483020" y="3822911"/>
              <a:ext cx="23881" cy="26782"/>
            </a:xfrm>
            <a:custGeom>
              <a:avLst/>
              <a:gdLst/>
              <a:ahLst/>
              <a:cxnLst/>
              <a:rect l="l" t="t" r="r" b="b"/>
              <a:pathLst>
                <a:path w="16671" h="18696" extrusionOk="0">
                  <a:moveTo>
                    <a:pt x="8336" y="1"/>
                  </a:moveTo>
                  <a:cubicBezTo>
                    <a:pt x="3740" y="1"/>
                    <a:pt x="1" y="4168"/>
                    <a:pt x="1" y="9336"/>
                  </a:cubicBezTo>
                  <a:cubicBezTo>
                    <a:pt x="1" y="14504"/>
                    <a:pt x="3740" y="18695"/>
                    <a:pt x="8336" y="18695"/>
                  </a:cubicBezTo>
                  <a:cubicBezTo>
                    <a:pt x="12956" y="18695"/>
                    <a:pt x="16671" y="14504"/>
                    <a:pt x="16671" y="9336"/>
                  </a:cubicBezTo>
                  <a:cubicBezTo>
                    <a:pt x="16671" y="4168"/>
                    <a:pt x="12956" y="1"/>
                    <a:pt x="8336" y="1"/>
                  </a:cubicBez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3625924" y="3774914"/>
              <a:ext cx="21493" cy="41585"/>
            </a:xfrm>
            <a:custGeom>
              <a:avLst/>
              <a:gdLst/>
              <a:ahLst/>
              <a:cxnLst/>
              <a:rect l="l" t="t" r="r" b="b"/>
              <a:pathLst>
                <a:path w="15004" h="29030" extrusionOk="0">
                  <a:moveTo>
                    <a:pt x="1" y="0"/>
                  </a:moveTo>
                  <a:lnTo>
                    <a:pt x="24" y="29030"/>
                  </a:lnTo>
                  <a:lnTo>
                    <a:pt x="15004" y="29030"/>
                  </a:lnTo>
                  <a:lnTo>
                    <a:pt x="15004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3330051" y="3748748"/>
              <a:ext cx="330160" cy="47625"/>
            </a:xfrm>
            <a:custGeom>
              <a:avLst/>
              <a:gdLst/>
              <a:ahLst/>
              <a:cxnLst/>
              <a:rect l="l" t="t" r="r" b="b"/>
              <a:pathLst>
                <a:path w="230478" h="33246" extrusionOk="0">
                  <a:moveTo>
                    <a:pt x="9050" y="1"/>
                  </a:moveTo>
                  <a:cubicBezTo>
                    <a:pt x="4049" y="1"/>
                    <a:pt x="0" y="4049"/>
                    <a:pt x="0" y="9050"/>
                  </a:cubicBezTo>
                  <a:lnTo>
                    <a:pt x="0" y="24196"/>
                  </a:lnTo>
                  <a:cubicBezTo>
                    <a:pt x="0" y="29197"/>
                    <a:pt x="4049" y="33245"/>
                    <a:pt x="9050" y="33245"/>
                  </a:cubicBezTo>
                  <a:lnTo>
                    <a:pt x="221428" y="33245"/>
                  </a:lnTo>
                  <a:cubicBezTo>
                    <a:pt x="226429" y="33245"/>
                    <a:pt x="230477" y="29197"/>
                    <a:pt x="230477" y="24196"/>
                  </a:cubicBezTo>
                  <a:lnTo>
                    <a:pt x="230477" y="9050"/>
                  </a:lnTo>
                  <a:cubicBezTo>
                    <a:pt x="230453" y="4049"/>
                    <a:pt x="226405" y="1"/>
                    <a:pt x="221428" y="1"/>
                  </a:cubicBez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3330017" y="3748748"/>
              <a:ext cx="33092" cy="47625"/>
            </a:xfrm>
            <a:custGeom>
              <a:avLst/>
              <a:gdLst/>
              <a:ahLst/>
              <a:cxnLst/>
              <a:rect l="l" t="t" r="r" b="b"/>
              <a:pathLst>
                <a:path w="23101" h="33246" extrusionOk="0">
                  <a:moveTo>
                    <a:pt x="9050" y="1"/>
                  </a:moveTo>
                  <a:cubicBezTo>
                    <a:pt x="4049" y="1"/>
                    <a:pt x="1" y="4049"/>
                    <a:pt x="1" y="9050"/>
                  </a:cubicBezTo>
                  <a:lnTo>
                    <a:pt x="1" y="24196"/>
                  </a:lnTo>
                  <a:cubicBezTo>
                    <a:pt x="1" y="29197"/>
                    <a:pt x="4049" y="33245"/>
                    <a:pt x="9050" y="33245"/>
                  </a:cubicBezTo>
                  <a:lnTo>
                    <a:pt x="23101" y="33245"/>
                  </a:lnTo>
                  <a:cubicBezTo>
                    <a:pt x="18100" y="33245"/>
                    <a:pt x="14051" y="29173"/>
                    <a:pt x="14051" y="24172"/>
                  </a:cubicBezTo>
                  <a:lnTo>
                    <a:pt x="14051" y="9074"/>
                  </a:lnTo>
                  <a:cubicBezTo>
                    <a:pt x="14051" y="4073"/>
                    <a:pt x="18100" y="1"/>
                    <a:pt x="23101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3619237" y="3914542"/>
              <a:ext cx="34798" cy="34797"/>
            </a:xfrm>
            <a:custGeom>
              <a:avLst/>
              <a:gdLst/>
              <a:ahLst/>
              <a:cxnLst/>
              <a:rect l="l" t="t" r="r" b="b"/>
              <a:pathLst>
                <a:path w="24292" h="24291" extrusionOk="0">
                  <a:moveTo>
                    <a:pt x="12146" y="0"/>
                  </a:moveTo>
                  <a:cubicBezTo>
                    <a:pt x="5431" y="0"/>
                    <a:pt x="1" y="5430"/>
                    <a:pt x="1" y="12146"/>
                  </a:cubicBezTo>
                  <a:cubicBezTo>
                    <a:pt x="1" y="18861"/>
                    <a:pt x="5431" y="24291"/>
                    <a:pt x="12146" y="24291"/>
                  </a:cubicBezTo>
                  <a:cubicBezTo>
                    <a:pt x="18838" y="24291"/>
                    <a:pt x="24292" y="18861"/>
                    <a:pt x="24292" y="12146"/>
                  </a:cubicBezTo>
                  <a:cubicBezTo>
                    <a:pt x="24292" y="5430"/>
                    <a:pt x="18838" y="0"/>
                    <a:pt x="12146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3477937" y="3817863"/>
              <a:ext cx="34013" cy="36844"/>
            </a:xfrm>
            <a:custGeom>
              <a:avLst/>
              <a:gdLst/>
              <a:ahLst/>
              <a:cxnLst/>
              <a:rect l="l" t="t" r="r" b="b"/>
              <a:pathLst>
                <a:path w="23744" h="25720" extrusionOk="0">
                  <a:moveTo>
                    <a:pt x="11884" y="7026"/>
                  </a:moveTo>
                  <a:cubicBezTo>
                    <a:pt x="14575" y="7026"/>
                    <a:pt x="16718" y="9645"/>
                    <a:pt x="16718" y="12860"/>
                  </a:cubicBezTo>
                  <a:cubicBezTo>
                    <a:pt x="16718" y="16075"/>
                    <a:pt x="14527" y="18695"/>
                    <a:pt x="11884" y="18695"/>
                  </a:cubicBezTo>
                  <a:cubicBezTo>
                    <a:pt x="9216" y="18695"/>
                    <a:pt x="7073" y="16075"/>
                    <a:pt x="7073" y="12860"/>
                  </a:cubicBezTo>
                  <a:cubicBezTo>
                    <a:pt x="7026" y="9645"/>
                    <a:pt x="9216" y="7026"/>
                    <a:pt x="11884" y="7026"/>
                  </a:cubicBezTo>
                  <a:close/>
                  <a:moveTo>
                    <a:pt x="11884" y="0"/>
                  </a:moveTo>
                  <a:cubicBezTo>
                    <a:pt x="5335" y="0"/>
                    <a:pt x="48" y="5787"/>
                    <a:pt x="48" y="12860"/>
                  </a:cubicBezTo>
                  <a:cubicBezTo>
                    <a:pt x="0" y="19957"/>
                    <a:pt x="5335" y="25720"/>
                    <a:pt x="11884" y="25720"/>
                  </a:cubicBezTo>
                  <a:cubicBezTo>
                    <a:pt x="18433" y="25720"/>
                    <a:pt x="23743" y="19957"/>
                    <a:pt x="23743" y="12860"/>
                  </a:cubicBezTo>
                  <a:cubicBezTo>
                    <a:pt x="23743" y="5787"/>
                    <a:pt x="18409" y="0"/>
                    <a:pt x="11884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3434680" y="3813223"/>
              <a:ext cx="30090" cy="20095"/>
            </a:xfrm>
            <a:custGeom>
              <a:avLst/>
              <a:gdLst/>
              <a:ahLst/>
              <a:cxnLst/>
              <a:rect l="l" t="t" r="r" b="b"/>
              <a:pathLst>
                <a:path w="21005" h="14028" extrusionOk="0">
                  <a:moveTo>
                    <a:pt x="10503" y="1"/>
                  </a:moveTo>
                  <a:cubicBezTo>
                    <a:pt x="4692" y="1"/>
                    <a:pt x="1" y="4692"/>
                    <a:pt x="1" y="10503"/>
                  </a:cubicBezTo>
                  <a:cubicBezTo>
                    <a:pt x="1" y="12432"/>
                    <a:pt x="1572" y="14027"/>
                    <a:pt x="3501" y="14027"/>
                  </a:cubicBezTo>
                  <a:cubicBezTo>
                    <a:pt x="5454" y="14027"/>
                    <a:pt x="7026" y="12432"/>
                    <a:pt x="7026" y="10503"/>
                  </a:cubicBezTo>
                  <a:cubicBezTo>
                    <a:pt x="7026" y="8598"/>
                    <a:pt x="8574" y="7026"/>
                    <a:pt x="10503" y="7026"/>
                  </a:cubicBezTo>
                  <a:cubicBezTo>
                    <a:pt x="12432" y="7026"/>
                    <a:pt x="13980" y="8574"/>
                    <a:pt x="13980" y="10503"/>
                  </a:cubicBezTo>
                  <a:cubicBezTo>
                    <a:pt x="13980" y="12432"/>
                    <a:pt x="15575" y="14027"/>
                    <a:pt x="17504" y="14027"/>
                  </a:cubicBezTo>
                  <a:cubicBezTo>
                    <a:pt x="19433" y="14027"/>
                    <a:pt x="21005" y="12432"/>
                    <a:pt x="21005" y="10503"/>
                  </a:cubicBezTo>
                  <a:cubicBezTo>
                    <a:pt x="21005" y="4692"/>
                    <a:pt x="16313" y="1"/>
                    <a:pt x="1050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3524264" y="3813223"/>
              <a:ext cx="30124" cy="20095"/>
            </a:xfrm>
            <a:custGeom>
              <a:avLst/>
              <a:gdLst/>
              <a:ahLst/>
              <a:cxnLst/>
              <a:rect l="l" t="t" r="r" b="b"/>
              <a:pathLst>
                <a:path w="21029" h="14028" extrusionOk="0">
                  <a:moveTo>
                    <a:pt x="10503" y="1"/>
                  </a:moveTo>
                  <a:cubicBezTo>
                    <a:pt x="4692" y="1"/>
                    <a:pt x="0" y="4692"/>
                    <a:pt x="0" y="10503"/>
                  </a:cubicBezTo>
                  <a:cubicBezTo>
                    <a:pt x="0" y="12432"/>
                    <a:pt x="1572" y="14027"/>
                    <a:pt x="3501" y="14027"/>
                  </a:cubicBezTo>
                  <a:cubicBezTo>
                    <a:pt x="5454" y="14027"/>
                    <a:pt x="7026" y="12432"/>
                    <a:pt x="7026" y="10503"/>
                  </a:cubicBezTo>
                  <a:cubicBezTo>
                    <a:pt x="7026" y="8598"/>
                    <a:pt x="8574" y="7026"/>
                    <a:pt x="10503" y="7026"/>
                  </a:cubicBezTo>
                  <a:cubicBezTo>
                    <a:pt x="12432" y="7026"/>
                    <a:pt x="13979" y="8574"/>
                    <a:pt x="13979" y="10503"/>
                  </a:cubicBezTo>
                  <a:cubicBezTo>
                    <a:pt x="13979" y="12432"/>
                    <a:pt x="15575" y="14027"/>
                    <a:pt x="17504" y="14027"/>
                  </a:cubicBezTo>
                  <a:cubicBezTo>
                    <a:pt x="19433" y="14027"/>
                    <a:pt x="21029" y="12432"/>
                    <a:pt x="21029" y="10503"/>
                  </a:cubicBezTo>
                  <a:cubicBezTo>
                    <a:pt x="21029" y="4692"/>
                    <a:pt x="16313" y="1"/>
                    <a:pt x="1050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3325344" y="3743324"/>
              <a:ext cx="343395" cy="284546"/>
            </a:xfrm>
            <a:custGeom>
              <a:avLst/>
              <a:gdLst/>
              <a:ahLst/>
              <a:cxnLst/>
              <a:rect l="l" t="t" r="r" b="b"/>
              <a:pathLst>
                <a:path w="239717" h="198636" extrusionOk="0">
                  <a:moveTo>
                    <a:pt x="221118" y="40318"/>
                  </a:moveTo>
                  <a:lnTo>
                    <a:pt x="221118" y="116357"/>
                  </a:lnTo>
                  <a:cubicBezTo>
                    <a:pt x="219855" y="116047"/>
                    <a:pt x="218546" y="115881"/>
                    <a:pt x="217236" y="115881"/>
                  </a:cubicBezTo>
                  <a:cubicBezTo>
                    <a:pt x="215926" y="115881"/>
                    <a:pt x="214616" y="116047"/>
                    <a:pt x="213378" y="116357"/>
                  </a:cubicBezTo>
                  <a:lnTo>
                    <a:pt x="213378" y="40318"/>
                  </a:lnTo>
                  <a:close/>
                  <a:moveTo>
                    <a:pt x="186944" y="40342"/>
                  </a:moveTo>
                  <a:lnTo>
                    <a:pt x="186944" y="93710"/>
                  </a:lnTo>
                  <a:lnTo>
                    <a:pt x="158033" y="93710"/>
                  </a:lnTo>
                  <a:cubicBezTo>
                    <a:pt x="156247" y="93710"/>
                    <a:pt x="154628" y="94996"/>
                    <a:pt x="154413" y="96782"/>
                  </a:cubicBezTo>
                  <a:cubicBezTo>
                    <a:pt x="154127" y="98925"/>
                    <a:pt x="155794" y="100735"/>
                    <a:pt x="157890" y="100735"/>
                  </a:cubicBezTo>
                  <a:lnTo>
                    <a:pt x="186896" y="100735"/>
                  </a:lnTo>
                  <a:lnTo>
                    <a:pt x="186896" y="119905"/>
                  </a:lnTo>
                  <a:cubicBezTo>
                    <a:pt x="186896" y="126121"/>
                    <a:pt x="181848" y="131193"/>
                    <a:pt x="175632" y="131193"/>
                  </a:cubicBezTo>
                  <a:lnTo>
                    <a:pt x="61441" y="131193"/>
                  </a:lnTo>
                  <a:cubicBezTo>
                    <a:pt x="55178" y="131193"/>
                    <a:pt x="50153" y="126121"/>
                    <a:pt x="50153" y="119905"/>
                  </a:cubicBezTo>
                  <a:lnTo>
                    <a:pt x="50153" y="100759"/>
                  </a:lnTo>
                  <a:lnTo>
                    <a:pt x="143863" y="100759"/>
                  </a:lnTo>
                  <a:cubicBezTo>
                    <a:pt x="145649" y="100759"/>
                    <a:pt x="147269" y="99496"/>
                    <a:pt x="147483" y="97710"/>
                  </a:cubicBezTo>
                  <a:cubicBezTo>
                    <a:pt x="147769" y="95567"/>
                    <a:pt x="146102" y="93733"/>
                    <a:pt x="144006" y="93733"/>
                  </a:cubicBezTo>
                  <a:lnTo>
                    <a:pt x="50153" y="93733"/>
                  </a:lnTo>
                  <a:lnTo>
                    <a:pt x="50153" y="40342"/>
                  </a:lnTo>
                  <a:close/>
                  <a:moveTo>
                    <a:pt x="217307" y="123049"/>
                  </a:moveTo>
                  <a:cubicBezTo>
                    <a:pt x="221999" y="123049"/>
                    <a:pt x="225928" y="127002"/>
                    <a:pt x="225928" y="131670"/>
                  </a:cubicBezTo>
                  <a:cubicBezTo>
                    <a:pt x="225928" y="136313"/>
                    <a:pt x="221951" y="140314"/>
                    <a:pt x="217307" y="140314"/>
                  </a:cubicBezTo>
                  <a:cubicBezTo>
                    <a:pt x="212592" y="140314"/>
                    <a:pt x="208663" y="136337"/>
                    <a:pt x="208663" y="131670"/>
                  </a:cubicBezTo>
                  <a:cubicBezTo>
                    <a:pt x="208663" y="128836"/>
                    <a:pt x="210163" y="126216"/>
                    <a:pt x="212378" y="124644"/>
                  </a:cubicBezTo>
                  <a:cubicBezTo>
                    <a:pt x="213783" y="123644"/>
                    <a:pt x="215521" y="123049"/>
                    <a:pt x="217307" y="123049"/>
                  </a:cubicBezTo>
                  <a:close/>
                  <a:moveTo>
                    <a:pt x="228190" y="142743"/>
                  </a:moveTo>
                  <a:cubicBezTo>
                    <a:pt x="229262" y="147125"/>
                    <a:pt x="230524" y="153912"/>
                    <a:pt x="231405" y="163986"/>
                  </a:cubicBezTo>
                  <a:lnTo>
                    <a:pt x="203185" y="163986"/>
                  </a:lnTo>
                  <a:cubicBezTo>
                    <a:pt x="204114" y="153936"/>
                    <a:pt x="205352" y="147125"/>
                    <a:pt x="206424" y="142743"/>
                  </a:cubicBezTo>
                  <a:cubicBezTo>
                    <a:pt x="208734" y="144934"/>
                    <a:pt x="211663" y="146435"/>
                    <a:pt x="214878" y="146935"/>
                  </a:cubicBezTo>
                  <a:lnTo>
                    <a:pt x="214926" y="146935"/>
                  </a:lnTo>
                  <a:cubicBezTo>
                    <a:pt x="215712" y="147054"/>
                    <a:pt x="216504" y="147113"/>
                    <a:pt x="217298" y="147113"/>
                  </a:cubicBezTo>
                  <a:cubicBezTo>
                    <a:pt x="218093" y="147113"/>
                    <a:pt x="218891" y="147054"/>
                    <a:pt x="219689" y="146935"/>
                  </a:cubicBezTo>
                  <a:lnTo>
                    <a:pt x="219713" y="146935"/>
                  </a:lnTo>
                  <a:cubicBezTo>
                    <a:pt x="222951" y="146435"/>
                    <a:pt x="225904" y="144934"/>
                    <a:pt x="228190" y="142743"/>
                  </a:cubicBezTo>
                  <a:close/>
                  <a:moveTo>
                    <a:pt x="232072" y="171011"/>
                  </a:moveTo>
                  <a:cubicBezTo>
                    <a:pt x="232382" y="176036"/>
                    <a:pt x="232596" y="181346"/>
                    <a:pt x="232691" y="186919"/>
                  </a:cubicBezTo>
                  <a:cubicBezTo>
                    <a:pt x="232715" y="188467"/>
                    <a:pt x="232001" y="189896"/>
                    <a:pt x="230691" y="190825"/>
                  </a:cubicBezTo>
                  <a:cubicBezTo>
                    <a:pt x="229834" y="191348"/>
                    <a:pt x="228881" y="191610"/>
                    <a:pt x="227929" y="191610"/>
                  </a:cubicBezTo>
                  <a:lnTo>
                    <a:pt x="206734" y="191610"/>
                  </a:lnTo>
                  <a:cubicBezTo>
                    <a:pt x="205781" y="191610"/>
                    <a:pt x="204805" y="191372"/>
                    <a:pt x="204019" y="190825"/>
                  </a:cubicBezTo>
                  <a:cubicBezTo>
                    <a:pt x="202709" y="189896"/>
                    <a:pt x="201995" y="188467"/>
                    <a:pt x="202042" y="186919"/>
                  </a:cubicBezTo>
                  <a:cubicBezTo>
                    <a:pt x="202114" y="181346"/>
                    <a:pt x="202328" y="176012"/>
                    <a:pt x="202661" y="171011"/>
                  </a:cubicBezTo>
                  <a:close/>
                  <a:moveTo>
                    <a:pt x="12550" y="0"/>
                  </a:moveTo>
                  <a:cubicBezTo>
                    <a:pt x="5620" y="0"/>
                    <a:pt x="0" y="5620"/>
                    <a:pt x="0" y="12574"/>
                  </a:cubicBezTo>
                  <a:lnTo>
                    <a:pt x="0" y="27720"/>
                  </a:lnTo>
                  <a:cubicBezTo>
                    <a:pt x="0" y="34650"/>
                    <a:pt x="5620" y="40270"/>
                    <a:pt x="12550" y="40270"/>
                  </a:cubicBezTo>
                  <a:lnTo>
                    <a:pt x="43104" y="40270"/>
                  </a:lnTo>
                  <a:lnTo>
                    <a:pt x="43104" y="119405"/>
                  </a:lnTo>
                  <a:cubicBezTo>
                    <a:pt x="43104" y="129526"/>
                    <a:pt x="51273" y="137719"/>
                    <a:pt x="61394" y="137719"/>
                  </a:cubicBezTo>
                  <a:lnTo>
                    <a:pt x="175584" y="137719"/>
                  </a:lnTo>
                  <a:cubicBezTo>
                    <a:pt x="185705" y="137719"/>
                    <a:pt x="193898" y="129503"/>
                    <a:pt x="193898" y="119405"/>
                  </a:cubicBezTo>
                  <a:lnTo>
                    <a:pt x="193898" y="40270"/>
                  </a:lnTo>
                  <a:lnTo>
                    <a:pt x="206067" y="40270"/>
                  </a:lnTo>
                  <a:lnTo>
                    <a:pt x="206067" y="120286"/>
                  </a:lnTo>
                  <a:cubicBezTo>
                    <a:pt x="203090" y="123144"/>
                    <a:pt x="201256" y="127145"/>
                    <a:pt x="201256" y="131551"/>
                  </a:cubicBezTo>
                  <a:cubicBezTo>
                    <a:pt x="201256" y="132384"/>
                    <a:pt x="201304" y="133194"/>
                    <a:pt x="201471" y="133980"/>
                  </a:cubicBezTo>
                  <a:cubicBezTo>
                    <a:pt x="200113" y="137147"/>
                    <a:pt x="197017" y="146411"/>
                    <a:pt x="195446" y="167320"/>
                  </a:cubicBezTo>
                  <a:cubicBezTo>
                    <a:pt x="194993" y="173369"/>
                    <a:pt x="194707" y="179918"/>
                    <a:pt x="194588" y="186800"/>
                  </a:cubicBezTo>
                  <a:cubicBezTo>
                    <a:pt x="194517" y="190634"/>
                    <a:pt x="196303" y="194206"/>
                    <a:pt x="199589" y="196540"/>
                  </a:cubicBezTo>
                  <a:cubicBezTo>
                    <a:pt x="201590" y="197969"/>
                    <a:pt x="204019" y="198636"/>
                    <a:pt x="206472" y="198636"/>
                  </a:cubicBezTo>
                  <a:lnTo>
                    <a:pt x="227786" y="198636"/>
                  </a:lnTo>
                  <a:cubicBezTo>
                    <a:pt x="230215" y="198636"/>
                    <a:pt x="232668" y="197969"/>
                    <a:pt x="234644" y="196540"/>
                  </a:cubicBezTo>
                  <a:cubicBezTo>
                    <a:pt x="237931" y="194206"/>
                    <a:pt x="239717" y="190634"/>
                    <a:pt x="239645" y="186800"/>
                  </a:cubicBezTo>
                  <a:cubicBezTo>
                    <a:pt x="239502" y="179918"/>
                    <a:pt x="239240" y="173345"/>
                    <a:pt x="238764" y="167320"/>
                  </a:cubicBezTo>
                  <a:cubicBezTo>
                    <a:pt x="237192" y="146411"/>
                    <a:pt x="234096" y="137147"/>
                    <a:pt x="232739" y="133980"/>
                  </a:cubicBezTo>
                  <a:cubicBezTo>
                    <a:pt x="232858" y="133194"/>
                    <a:pt x="232953" y="132384"/>
                    <a:pt x="232953" y="131551"/>
                  </a:cubicBezTo>
                  <a:cubicBezTo>
                    <a:pt x="232953" y="127145"/>
                    <a:pt x="231120" y="123144"/>
                    <a:pt x="228143" y="120286"/>
                  </a:cubicBezTo>
                  <a:lnTo>
                    <a:pt x="228143" y="39865"/>
                  </a:lnTo>
                  <a:cubicBezTo>
                    <a:pt x="228143" y="39865"/>
                    <a:pt x="237073" y="33483"/>
                    <a:pt x="237026" y="27863"/>
                  </a:cubicBezTo>
                  <a:lnTo>
                    <a:pt x="237026" y="12836"/>
                  </a:lnTo>
                  <a:cubicBezTo>
                    <a:pt x="237072" y="6047"/>
                    <a:pt x="231634" y="493"/>
                    <a:pt x="224920" y="493"/>
                  </a:cubicBezTo>
                  <a:cubicBezTo>
                    <a:pt x="224781" y="493"/>
                    <a:pt x="224640" y="495"/>
                    <a:pt x="224499" y="500"/>
                  </a:cubicBezTo>
                  <a:lnTo>
                    <a:pt x="69538" y="500"/>
                  </a:lnTo>
                  <a:cubicBezTo>
                    <a:pt x="69410" y="484"/>
                    <a:pt x="69282" y="477"/>
                    <a:pt x="69157" y="477"/>
                  </a:cubicBezTo>
                  <a:cubicBezTo>
                    <a:pt x="67403" y="477"/>
                    <a:pt x="66014" y="1986"/>
                    <a:pt x="66014" y="3787"/>
                  </a:cubicBezTo>
                  <a:cubicBezTo>
                    <a:pt x="66014" y="5716"/>
                    <a:pt x="69538" y="7049"/>
                    <a:pt x="69538" y="7049"/>
                  </a:cubicBezTo>
                  <a:lnTo>
                    <a:pt x="224475" y="7049"/>
                  </a:lnTo>
                  <a:cubicBezTo>
                    <a:pt x="227547" y="7049"/>
                    <a:pt x="230024" y="9526"/>
                    <a:pt x="230024" y="12598"/>
                  </a:cubicBezTo>
                  <a:lnTo>
                    <a:pt x="230024" y="27744"/>
                  </a:lnTo>
                  <a:cubicBezTo>
                    <a:pt x="230024" y="30744"/>
                    <a:pt x="227595" y="33197"/>
                    <a:pt x="224618" y="33293"/>
                  </a:cubicBezTo>
                  <a:lnTo>
                    <a:pt x="12098" y="33293"/>
                  </a:lnTo>
                  <a:cubicBezTo>
                    <a:pt x="9050" y="33293"/>
                    <a:pt x="6573" y="30816"/>
                    <a:pt x="6573" y="27744"/>
                  </a:cubicBezTo>
                  <a:lnTo>
                    <a:pt x="6573" y="11431"/>
                  </a:lnTo>
                  <a:cubicBezTo>
                    <a:pt x="6573" y="9264"/>
                    <a:pt x="8335" y="7502"/>
                    <a:pt x="10502" y="7502"/>
                  </a:cubicBezTo>
                  <a:lnTo>
                    <a:pt x="55774" y="7502"/>
                  </a:lnTo>
                  <a:cubicBezTo>
                    <a:pt x="56631" y="7502"/>
                    <a:pt x="57441" y="7097"/>
                    <a:pt x="57917" y="6382"/>
                  </a:cubicBezTo>
                  <a:cubicBezTo>
                    <a:pt x="59965" y="3310"/>
                    <a:pt x="57988" y="0"/>
                    <a:pt x="55250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38"/>
          <p:cNvGrpSpPr/>
          <p:nvPr/>
        </p:nvGrpSpPr>
        <p:grpSpPr>
          <a:xfrm rot="-900003">
            <a:off x="561229" y="3902645"/>
            <a:ext cx="640066" cy="682739"/>
            <a:chOff x="2575922" y="1542079"/>
            <a:chExt cx="407632" cy="436218"/>
          </a:xfrm>
        </p:grpSpPr>
        <p:sp>
          <p:nvSpPr>
            <p:cNvPr id="2100" name="Google Shape;2100;p38"/>
            <p:cNvSpPr/>
            <p:nvPr/>
          </p:nvSpPr>
          <p:spPr>
            <a:xfrm>
              <a:off x="2575922" y="1542079"/>
              <a:ext cx="407632" cy="436218"/>
            </a:xfrm>
            <a:custGeom>
              <a:avLst/>
              <a:gdLst/>
              <a:ahLst/>
              <a:cxnLst/>
              <a:rect l="l" t="t" r="r" b="b"/>
              <a:pathLst>
                <a:path w="284560" h="304515" extrusionOk="0">
                  <a:moveTo>
                    <a:pt x="142316" y="1"/>
                  </a:moveTo>
                  <a:cubicBezTo>
                    <a:pt x="128718" y="1"/>
                    <a:pt x="115525" y="4859"/>
                    <a:pt x="105165" y="13694"/>
                  </a:cubicBezTo>
                  <a:lnTo>
                    <a:pt x="23791" y="83232"/>
                  </a:lnTo>
                  <a:cubicBezTo>
                    <a:pt x="10646" y="94520"/>
                    <a:pt x="5811" y="113000"/>
                    <a:pt x="11789" y="129289"/>
                  </a:cubicBezTo>
                  <a:cubicBezTo>
                    <a:pt x="13980" y="135147"/>
                    <a:pt x="17290" y="140267"/>
                    <a:pt x="21505" y="144459"/>
                  </a:cubicBezTo>
                  <a:cubicBezTo>
                    <a:pt x="23315" y="149507"/>
                    <a:pt x="26030" y="153913"/>
                    <a:pt x="28983" y="157628"/>
                  </a:cubicBezTo>
                  <a:lnTo>
                    <a:pt x="28983" y="182895"/>
                  </a:lnTo>
                  <a:cubicBezTo>
                    <a:pt x="28983" y="185324"/>
                    <a:pt x="29221" y="187753"/>
                    <a:pt x="29697" y="190063"/>
                  </a:cubicBezTo>
                  <a:cubicBezTo>
                    <a:pt x="29197" y="192373"/>
                    <a:pt x="28983" y="194755"/>
                    <a:pt x="28983" y="197160"/>
                  </a:cubicBezTo>
                  <a:lnTo>
                    <a:pt x="28983" y="199470"/>
                  </a:lnTo>
                  <a:cubicBezTo>
                    <a:pt x="25101" y="204352"/>
                    <a:pt x="22243" y="209996"/>
                    <a:pt x="20648" y="216092"/>
                  </a:cubicBezTo>
                  <a:cubicBezTo>
                    <a:pt x="14718" y="221736"/>
                    <a:pt x="10193" y="228881"/>
                    <a:pt x="7621" y="237025"/>
                  </a:cubicBezTo>
                  <a:lnTo>
                    <a:pt x="4168" y="248004"/>
                  </a:lnTo>
                  <a:cubicBezTo>
                    <a:pt x="1" y="261316"/>
                    <a:pt x="2501" y="275914"/>
                    <a:pt x="10884" y="287059"/>
                  </a:cubicBezTo>
                  <a:cubicBezTo>
                    <a:pt x="19243" y="298133"/>
                    <a:pt x="32031" y="304515"/>
                    <a:pt x="45986" y="304515"/>
                  </a:cubicBezTo>
                  <a:lnTo>
                    <a:pt x="238598" y="304515"/>
                  </a:lnTo>
                  <a:cubicBezTo>
                    <a:pt x="252553" y="304515"/>
                    <a:pt x="265365" y="298133"/>
                    <a:pt x="273700" y="286988"/>
                  </a:cubicBezTo>
                  <a:cubicBezTo>
                    <a:pt x="282059" y="275819"/>
                    <a:pt x="284560" y="261244"/>
                    <a:pt x="280392" y="247932"/>
                  </a:cubicBezTo>
                  <a:lnTo>
                    <a:pt x="276939" y="236930"/>
                  </a:lnTo>
                  <a:cubicBezTo>
                    <a:pt x="274415" y="228833"/>
                    <a:pt x="269890" y="221689"/>
                    <a:pt x="263936" y="215997"/>
                  </a:cubicBezTo>
                  <a:cubicBezTo>
                    <a:pt x="262317" y="209901"/>
                    <a:pt x="259459" y="204233"/>
                    <a:pt x="255601" y="199351"/>
                  </a:cubicBezTo>
                  <a:lnTo>
                    <a:pt x="255601" y="159414"/>
                  </a:lnTo>
                  <a:cubicBezTo>
                    <a:pt x="259364" y="154651"/>
                    <a:pt x="262198" y="149150"/>
                    <a:pt x="263841" y="143197"/>
                  </a:cubicBezTo>
                  <a:cubicBezTo>
                    <a:pt x="267532" y="139553"/>
                    <a:pt x="270795" y="134981"/>
                    <a:pt x="272915" y="129265"/>
                  </a:cubicBezTo>
                  <a:cubicBezTo>
                    <a:pt x="278892" y="113000"/>
                    <a:pt x="274105" y="94496"/>
                    <a:pt x="260888" y="83208"/>
                  </a:cubicBezTo>
                  <a:lnTo>
                    <a:pt x="208758" y="38675"/>
                  </a:lnTo>
                  <a:cubicBezTo>
                    <a:pt x="206948" y="37127"/>
                    <a:pt x="205043" y="35818"/>
                    <a:pt x="203043" y="34674"/>
                  </a:cubicBezTo>
                  <a:cubicBezTo>
                    <a:pt x="201614" y="32888"/>
                    <a:pt x="200018" y="31221"/>
                    <a:pt x="198232" y="29721"/>
                  </a:cubicBezTo>
                  <a:lnTo>
                    <a:pt x="179490" y="13694"/>
                  </a:lnTo>
                  <a:cubicBezTo>
                    <a:pt x="169107" y="4883"/>
                    <a:pt x="155938" y="1"/>
                    <a:pt x="142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2848836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2835395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3" y="0"/>
                  </a:moveTo>
                  <a:lnTo>
                    <a:pt x="1" y="7001"/>
                  </a:lnTo>
                  <a:lnTo>
                    <a:pt x="1" y="17504"/>
                  </a:lnTo>
                  <a:cubicBezTo>
                    <a:pt x="1" y="22838"/>
                    <a:pt x="4335" y="27196"/>
                    <a:pt x="9693" y="27196"/>
                  </a:cubicBezTo>
                  <a:lnTo>
                    <a:pt x="39032" y="27196"/>
                  </a:lnTo>
                  <a:cubicBezTo>
                    <a:pt x="44367" y="27196"/>
                    <a:pt x="48701" y="22862"/>
                    <a:pt x="48701" y="17504"/>
                  </a:cubicBezTo>
                  <a:lnTo>
                    <a:pt x="48701" y="7001"/>
                  </a:lnTo>
                  <a:lnTo>
                    <a:pt x="24363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2835395" y="1853575"/>
              <a:ext cx="69764" cy="37937"/>
            </a:xfrm>
            <a:custGeom>
              <a:avLst/>
              <a:gdLst/>
              <a:ahLst/>
              <a:cxnLst/>
              <a:rect l="l" t="t" r="r" b="b"/>
              <a:pathLst>
                <a:path w="48701" h="26483" extrusionOk="0">
                  <a:moveTo>
                    <a:pt x="9693" y="1"/>
                  </a:moveTo>
                  <a:cubicBezTo>
                    <a:pt x="4359" y="1"/>
                    <a:pt x="1" y="4359"/>
                    <a:pt x="1" y="9669"/>
                  </a:cubicBezTo>
                  <a:lnTo>
                    <a:pt x="1" y="20195"/>
                  </a:lnTo>
                  <a:lnTo>
                    <a:pt x="24363" y="26482"/>
                  </a:lnTo>
                  <a:lnTo>
                    <a:pt x="48701" y="20195"/>
                  </a:lnTo>
                  <a:lnTo>
                    <a:pt x="48701" y="9669"/>
                  </a:lnTo>
                  <a:cubicBezTo>
                    <a:pt x="48701" y="4359"/>
                    <a:pt x="44391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2758911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2744822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93" y="27196"/>
                  </a:cubicBezTo>
                  <a:lnTo>
                    <a:pt x="39032" y="27196"/>
                  </a:lnTo>
                  <a:cubicBezTo>
                    <a:pt x="44390" y="27196"/>
                    <a:pt x="48701" y="22838"/>
                    <a:pt x="48701" y="17504"/>
                  </a:cubicBezTo>
                  <a:lnTo>
                    <a:pt x="48701" y="7001"/>
                  </a:lnTo>
                  <a:lnTo>
                    <a:pt x="2436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2744822" y="1853575"/>
              <a:ext cx="69799" cy="37937"/>
            </a:xfrm>
            <a:custGeom>
              <a:avLst/>
              <a:gdLst/>
              <a:ahLst/>
              <a:cxnLst/>
              <a:rect l="l" t="t" r="r" b="b"/>
              <a:pathLst>
                <a:path w="48725" h="26483" extrusionOk="0">
                  <a:moveTo>
                    <a:pt x="9693" y="1"/>
                  </a:moveTo>
                  <a:cubicBezTo>
                    <a:pt x="4334" y="1"/>
                    <a:pt x="0" y="4359"/>
                    <a:pt x="0" y="9669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48724" y="20195"/>
                  </a:lnTo>
                  <a:lnTo>
                    <a:pt x="48724" y="9669"/>
                  </a:lnTo>
                  <a:cubicBezTo>
                    <a:pt x="48701" y="4359"/>
                    <a:pt x="44366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2668337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1" y="0"/>
                  </a:moveTo>
                  <a:lnTo>
                    <a:pt x="1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2668337" y="1729434"/>
              <a:ext cx="20129" cy="138914"/>
            </a:xfrm>
            <a:custGeom>
              <a:avLst/>
              <a:gdLst/>
              <a:ahLst/>
              <a:cxnLst/>
              <a:rect l="l" t="t" r="r" b="b"/>
              <a:pathLst>
                <a:path w="14052" h="96973" extrusionOk="0">
                  <a:moveTo>
                    <a:pt x="1" y="0"/>
                  </a:moveTo>
                  <a:lnTo>
                    <a:pt x="1" y="96972"/>
                  </a:lnTo>
                  <a:lnTo>
                    <a:pt x="14052" y="96972"/>
                  </a:lnTo>
                  <a:lnTo>
                    <a:pt x="1405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8"/>
            <p:cNvSpPr/>
            <p:nvPr/>
          </p:nvSpPr>
          <p:spPr>
            <a:xfrm>
              <a:off x="2654897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69" y="27196"/>
                  </a:cubicBezTo>
                  <a:lnTo>
                    <a:pt x="39032" y="27196"/>
                  </a:lnTo>
                  <a:cubicBezTo>
                    <a:pt x="44390" y="27196"/>
                    <a:pt x="48701" y="22838"/>
                    <a:pt x="48701" y="17504"/>
                  </a:cubicBezTo>
                  <a:lnTo>
                    <a:pt x="48701" y="7001"/>
                  </a:lnTo>
                  <a:lnTo>
                    <a:pt x="2436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8"/>
            <p:cNvSpPr/>
            <p:nvPr/>
          </p:nvSpPr>
          <p:spPr>
            <a:xfrm>
              <a:off x="2654897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69" y="27196"/>
                  </a:cubicBezTo>
                  <a:lnTo>
                    <a:pt x="23632" y="27196"/>
                  </a:lnTo>
                  <a:cubicBezTo>
                    <a:pt x="18361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2" y="0"/>
                  </a:lnTo>
                  <a:close/>
                  <a:moveTo>
                    <a:pt x="23632" y="27196"/>
                  </a:moveTo>
                  <a:cubicBezTo>
                    <a:pt x="23646" y="27196"/>
                    <a:pt x="23661" y="27196"/>
                    <a:pt x="23675" y="27196"/>
                  </a:cubicBezTo>
                  <a:cubicBezTo>
                    <a:pt x="23690" y="27196"/>
                    <a:pt x="23705" y="27196"/>
                    <a:pt x="23719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8"/>
            <p:cNvSpPr/>
            <p:nvPr/>
          </p:nvSpPr>
          <p:spPr>
            <a:xfrm>
              <a:off x="2654897" y="1853575"/>
              <a:ext cx="69833" cy="37937"/>
            </a:xfrm>
            <a:custGeom>
              <a:avLst/>
              <a:gdLst/>
              <a:ahLst/>
              <a:cxnLst/>
              <a:rect l="l" t="t" r="r" b="b"/>
              <a:pathLst>
                <a:path w="48749" h="26483" extrusionOk="0">
                  <a:moveTo>
                    <a:pt x="9669" y="1"/>
                  </a:moveTo>
                  <a:cubicBezTo>
                    <a:pt x="4310" y="1"/>
                    <a:pt x="0" y="4359"/>
                    <a:pt x="0" y="9669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48701" y="20195"/>
                  </a:lnTo>
                  <a:lnTo>
                    <a:pt x="48701" y="9669"/>
                  </a:lnTo>
                  <a:cubicBezTo>
                    <a:pt x="48748" y="4359"/>
                    <a:pt x="44390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8"/>
            <p:cNvSpPr/>
            <p:nvPr/>
          </p:nvSpPr>
          <p:spPr>
            <a:xfrm>
              <a:off x="2654897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4" y="0"/>
                    <a:pt x="0" y="4359"/>
                    <a:pt x="0" y="9693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3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8"/>
            <p:cNvSpPr/>
            <p:nvPr/>
          </p:nvSpPr>
          <p:spPr>
            <a:xfrm>
              <a:off x="2758911" y="1729434"/>
              <a:ext cx="20128" cy="138914"/>
            </a:xfrm>
            <a:custGeom>
              <a:avLst/>
              <a:gdLst/>
              <a:ahLst/>
              <a:cxnLst/>
              <a:rect l="l" t="t" r="r" b="b"/>
              <a:pathLst>
                <a:path w="14051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14051" y="96972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8"/>
            <p:cNvSpPr/>
            <p:nvPr/>
          </p:nvSpPr>
          <p:spPr>
            <a:xfrm>
              <a:off x="2744822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93" y="27196"/>
                  </a:cubicBezTo>
                  <a:lnTo>
                    <a:pt x="23655" y="27196"/>
                  </a:lnTo>
                  <a:cubicBezTo>
                    <a:pt x="18337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2" y="0"/>
                  </a:lnTo>
                  <a:close/>
                  <a:moveTo>
                    <a:pt x="23655" y="27196"/>
                  </a:moveTo>
                  <a:lnTo>
                    <a:pt x="23655" y="27196"/>
                  </a:lnTo>
                  <a:cubicBezTo>
                    <a:pt x="23669" y="27196"/>
                    <a:pt x="23684" y="27196"/>
                    <a:pt x="23699" y="27196"/>
                  </a:cubicBezTo>
                  <a:cubicBezTo>
                    <a:pt x="23714" y="27196"/>
                    <a:pt x="23728" y="27196"/>
                    <a:pt x="23743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8"/>
            <p:cNvSpPr/>
            <p:nvPr/>
          </p:nvSpPr>
          <p:spPr>
            <a:xfrm>
              <a:off x="2744822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4" y="0"/>
                    <a:pt x="0" y="4359"/>
                    <a:pt x="0" y="9693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3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8"/>
            <p:cNvSpPr/>
            <p:nvPr/>
          </p:nvSpPr>
          <p:spPr>
            <a:xfrm>
              <a:off x="2848836" y="1729434"/>
              <a:ext cx="20128" cy="138914"/>
            </a:xfrm>
            <a:custGeom>
              <a:avLst/>
              <a:gdLst/>
              <a:ahLst/>
              <a:cxnLst/>
              <a:rect l="l" t="t" r="r" b="b"/>
              <a:pathLst>
                <a:path w="14051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14051" y="96972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8"/>
            <p:cNvSpPr/>
            <p:nvPr/>
          </p:nvSpPr>
          <p:spPr>
            <a:xfrm>
              <a:off x="2835395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3" y="0"/>
                  </a:moveTo>
                  <a:lnTo>
                    <a:pt x="1" y="7001"/>
                  </a:lnTo>
                  <a:lnTo>
                    <a:pt x="1" y="17504"/>
                  </a:lnTo>
                  <a:cubicBezTo>
                    <a:pt x="1" y="22862"/>
                    <a:pt x="4359" y="27196"/>
                    <a:pt x="9693" y="27196"/>
                  </a:cubicBezTo>
                  <a:lnTo>
                    <a:pt x="23656" y="27196"/>
                  </a:lnTo>
                  <a:cubicBezTo>
                    <a:pt x="18361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3" y="0"/>
                  </a:lnTo>
                  <a:close/>
                  <a:moveTo>
                    <a:pt x="23656" y="27196"/>
                  </a:moveTo>
                  <a:cubicBezTo>
                    <a:pt x="23670" y="27196"/>
                    <a:pt x="23685" y="27196"/>
                    <a:pt x="23700" y="27196"/>
                  </a:cubicBezTo>
                  <a:cubicBezTo>
                    <a:pt x="23714" y="27196"/>
                    <a:pt x="23729" y="27196"/>
                    <a:pt x="23744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8"/>
            <p:cNvSpPr/>
            <p:nvPr/>
          </p:nvSpPr>
          <p:spPr>
            <a:xfrm>
              <a:off x="2835395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5" y="0"/>
                    <a:pt x="1" y="4359"/>
                    <a:pt x="1" y="9693"/>
                  </a:cubicBezTo>
                  <a:lnTo>
                    <a:pt x="1" y="20195"/>
                  </a:lnTo>
                  <a:lnTo>
                    <a:pt x="24363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4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8"/>
            <p:cNvSpPr/>
            <p:nvPr/>
          </p:nvSpPr>
          <p:spPr>
            <a:xfrm>
              <a:off x="2637293" y="1592977"/>
              <a:ext cx="284924" cy="121721"/>
            </a:xfrm>
            <a:custGeom>
              <a:avLst/>
              <a:gdLst/>
              <a:ahLst/>
              <a:cxnLst/>
              <a:rect l="l" t="t" r="r" b="b"/>
              <a:pathLst>
                <a:path w="198900" h="84971" extrusionOk="0">
                  <a:moveTo>
                    <a:pt x="99450" y="1"/>
                  </a:moveTo>
                  <a:cubicBezTo>
                    <a:pt x="94354" y="1"/>
                    <a:pt x="89424" y="1834"/>
                    <a:pt x="85519" y="5121"/>
                  </a:cubicBezTo>
                  <a:lnTo>
                    <a:pt x="4145" y="74635"/>
                  </a:lnTo>
                  <a:cubicBezTo>
                    <a:pt x="1" y="78183"/>
                    <a:pt x="2501" y="84970"/>
                    <a:pt x="7955" y="84970"/>
                  </a:cubicBezTo>
                  <a:lnTo>
                    <a:pt x="190922" y="84970"/>
                  </a:lnTo>
                  <a:cubicBezTo>
                    <a:pt x="196399" y="84970"/>
                    <a:pt x="198899" y="78183"/>
                    <a:pt x="194779" y="74635"/>
                  </a:cubicBezTo>
                  <a:lnTo>
                    <a:pt x="113382" y="5121"/>
                  </a:lnTo>
                  <a:cubicBezTo>
                    <a:pt x="109524" y="1834"/>
                    <a:pt x="104570" y="1"/>
                    <a:pt x="994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8"/>
            <p:cNvSpPr/>
            <p:nvPr/>
          </p:nvSpPr>
          <p:spPr>
            <a:xfrm>
              <a:off x="2690376" y="1616951"/>
              <a:ext cx="178896" cy="74242"/>
            </a:xfrm>
            <a:custGeom>
              <a:avLst/>
              <a:gdLst/>
              <a:ahLst/>
              <a:cxnLst/>
              <a:rect l="l" t="t" r="r" b="b"/>
              <a:pathLst>
                <a:path w="124884" h="51827" extrusionOk="0">
                  <a:moveTo>
                    <a:pt x="62409" y="1"/>
                  </a:moveTo>
                  <a:cubicBezTo>
                    <a:pt x="61543" y="1"/>
                    <a:pt x="60660" y="236"/>
                    <a:pt x="59846" y="745"/>
                  </a:cubicBezTo>
                  <a:cubicBezTo>
                    <a:pt x="59655" y="864"/>
                    <a:pt x="59489" y="1006"/>
                    <a:pt x="59298" y="1173"/>
                  </a:cubicBezTo>
                  <a:lnTo>
                    <a:pt x="0" y="51826"/>
                  </a:lnTo>
                  <a:lnTo>
                    <a:pt x="124883" y="51826"/>
                  </a:lnTo>
                  <a:lnTo>
                    <a:pt x="65585" y="1173"/>
                  </a:lnTo>
                  <a:cubicBezTo>
                    <a:pt x="64699" y="423"/>
                    <a:pt x="63570" y="1"/>
                    <a:pt x="62409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8"/>
            <p:cNvSpPr/>
            <p:nvPr/>
          </p:nvSpPr>
          <p:spPr>
            <a:xfrm>
              <a:off x="2628936" y="1882401"/>
              <a:ext cx="301639" cy="44316"/>
            </a:xfrm>
            <a:custGeom>
              <a:avLst/>
              <a:gdLst/>
              <a:ahLst/>
              <a:cxnLst/>
              <a:rect l="l" t="t" r="r" b="b"/>
              <a:pathLst>
                <a:path w="210568" h="30936" extrusionOk="0">
                  <a:moveTo>
                    <a:pt x="17956" y="1"/>
                  </a:moveTo>
                  <a:cubicBezTo>
                    <a:pt x="12003" y="1"/>
                    <a:pt x="6764" y="3883"/>
                    <a:pt x="5001" y="9598"/>
                  </a:cubicBezTo>
                  <a:lnTo>
                    <a:pt x="1548" y="20815"/>
                  </a:lnTo>
                  <a:cubicBezTo>
                    <a:pt x="0" y="25839"/>
                    <a:pt x="3787" y="30936"/>
                    <a:pt x="9026" y="30936"/>
                  </a:cubicBezTo>
                  <a:lnTo>
                    <a:pt x="201471" y="30936"/>
                  </a:lnTo>
                  <a:cubicBezTo>
                    <a:pt x="206829" y="30936"/>
                    <a:pt x="210568" y="25816"/>
                    <a:pt x="209020" y="20719"/>
                  </a:cubicBezTo>
                  <a:lnTo>
                    <a:pt x="205614" y="9598"/>
                  </a:lnTo>
                  <a:cubicBezTo>
                    <a:pt x="203852" y="3906"/>
                    <a:pt x="198613" y="1"/>
                    <a:pt x="1926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8"/>
            <p:cNvSpPr/>
            <p:nvPr/>
          </p:nvSpPr>
          <p:spPr>
            <a:xfrm>
              <a:off x="2628901" y="1882435"/>
              <a:ext cx="46089" cy="44316"/>
            </a:xfrm>
            <a:custGeom>
              <a:avLst/>
              <a:gdLst/>
              <a:ahLst/>
              <a:cxnLst/>
              <a:rect l="l" t="t" r="r" b="b"/>
              <a:pathLst>
                <a:path w="32174" h="30936" extrusionOk="0">
                  <a:moveTo>
                    <a:pt x="17933" y="1"/>
                  </a:moveTo>
                  <a:cubicBezTo>
                    <a:pt x="12027" y="1"/>
                    <a:pt x="6740" y="3882"/>
                    <a:pt x="5001" y="9574"/>
                  </a:cubicBezTo>
                  <a:lnTo>
                    <a:pt x="1548" y="20791"/>
                  </a:lnTo>
                  <a:cubicBezTo>
                    <a:pt x="0" y="25815"/>
                    <a:pt x="3739" y="30935"/>
                    <a:pt x="9002" y="30935"/>
                  </a:cubicBezTo>
                  <a:lnTo>
                    <a:pt x="23243" y="30935"/>
                  </a:lnTo>
                  <a:cubicBezTo>
                    <a:pt x="17909" y="30912"/>
                    <a:pt x="14122" y="25792"/>
                    <a:pt x="15718" y="20695"/>
                  </a:cubicBezTo>
                  <a:lnTo>
                    <a:pt x="19123" y="9622"/>
                  </a:lnTo>
                  <a:cubicBezTo>
                    <a:pt x="20886" y="3906"/>
                    <a:pt x="26196" y="1"/>
                    <a:pt x="32174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8"/>
            <p:cNvSpPr/>
            <p:nvPr/>
          </p:nvSpPr>
          <p:spPr>
            <a:xfrm>
              <a:off x="2740114" y="1659488"/>
              <a:ext cx="10065" cy="16734"/>
            </a:xfrm>
            <a:custGeom>
              <a:avLst/>
              <a:gdLst/>
              <a:ahLst/>
              <a:cxnLst/>
              <a:rect l="l" t="t" r="r" b="b"/>
              <a:pathLst>
                <a:path w="7026" h="11682" extrusionOk="0">
                  <a:moveTo>
                    <a:pt x="3528" y="1"/>
                  </a:moveTo>
                  <a:cubicBezTo>
                    <a:pt x="3370" y="1"/>
                    <a:pt x="3210" y="11"/>
                    <a:pt x="3049" y="33"/>
                  </a:cubicBezTo>
                  <a:cubicBezTo>
                    <a:pt x="1310" y="223"/>
                    <a:pt x="1" y="1842"/>
                    <a:pt x="1" y="3629"/>
                  </a:cubicBezTo>
                  <a:lnTo>
                    <a:pt x="1" y="8034"/>
                  </a:lnTo>
                  <a:cubicBezTo>
                    <a:pt x="1" y="9820"/>
                    <a:pt x="1263" y="11416"/>
                    <a:pt x="3049" y="11654"/>
                  </a:cubicBezTo>
                  <a:cubicBezTo>
                    <a:pt x="3199" y="11672"/>
                    <a:pt x="3347" y="11681"/>
                    <a:pt x="3493" y="11681"/>
                  </a:cubicBezTo>
                  <a:cubicBezTo>
                    <a:pt x="5439" y="11681"/>
                    <a:pt x="7026" y="10104"/>
                    <a:pt x="7026" y="8177"/>
                  </a:cubicBezTo>
                  <a:lnTo>
                    <a:pt x="7026" y="3509"/>
                  </a:lnTo>
                  <a:cubicBezTo>
                    <a:pt x="7026" y="1572"/>
                    <a:pt x="5458" y="1"/>
                    <a:pt x="3528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8"/>
            <p:cNvSpPr/>
            <p:nvPr/>
          </p:nvSpPr>
          <p:spPr>
            <a:xfrm>
              <a:off x="2809912" y="1659426"/>
              <a:ext cx="10065" cy="16762"/>
            </a:xfrm>
            <a:custGeom>
              <a:avLst/>
              <a:gdLst/>
              <a:ahLst/>
              <a:cxnLst/>
              <a:rect l="l" t="t" r="r" b="b"/>
              <a:pathLst>
                <a:path w="7026" h="11701" extrusionOk="0">
                  <a:moveTo>
                    <a:pt x="3510" y="1"/>
                  </a:moveTo>
                  <a:cubicBezTo>
                    <a:pt x="1566" y="1"/>
                    <a:pt x="0" y="1578"/>
                    <a:pt x="0" y="3505"/>
                  </a:cubicBezTo>
                  <a:lnTo>
                    <a:pt x="0" y="8196"/>
                  </a:lnTo>
                  <a:cubicBezTo>
                    <a:pt x="0" y="10123"/>
                    <a:pt x="1566" y="11700"/>
                    <a:pt x="3510" y="11700"/>
                  </a:cubicBezTo>
                  <a:cubicBezTo>
                    <a:pt x="3656" y="11700"/>
                    <a:pt x="3804" y="11691"/>
                    <a:pt x="3953" y="11673"/>
                  </a:cubicBezTo>
                  <a:cubicBezTo>
                    <a:pt x="5739" y="11483"/>
                    <a:pt x="7025" y="9887"/>
                    <a:pt x="7025" y="8077"/>
                  </a:cubicBezTo>
                  <a:lnTo>
                    <a:pt x="7025" y="3672"/>
                  </a:lnTo>
                  <a:cubicBezTo>
                    <a:pt x="7025" y="1885"/>
                    <a:pt x="5739" y="266"/>
                    <a:pt x="3953" y="28"/>
                  </a:cubicBezTo>
                  <a:cubicBezTo>
                    <a:pt x="3804" y="10"/>
                    <a:pt x="3656" y="1"/>
                    <a:pt x="3510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8"/>
            <p:cNvSpPr/>
            <p:nvPr/>
          </p:nvSpPr>
          <p:spPr>
            <a:xfrm>
              <a:off x="2764949" y="1665944"/>
              <a:ext cx="29714" cy="14298"/>
            </a:xfrm>
            <a:custGeom>
              <a:avLst/>
              <a:gdLst/>
              <a:ahLst/>
              <a:cxnLst/>
              <a:rect l="l" t="t" r="r" b="b"/>
              <a:pathLst>
                <a:path w="20743" h="9981" extrusionOk="0">
                  <a:moveTo>
                    <a:pt x="3943" y="1"/>
                  </a:moveTo>
                  <a:cubicBezTo>
                    <a:pt x="3121" y="1"/>
                    <a:pt x="2294" y="284"/>
                    <a:pt x="1620" y="860"/>
                  </a:cubicBezTo>
                  <a:cubicBezTo>
                    <a:pt x="120" y="2146"/>
                    <a:pt x="1" y="4361"/>
                    <a:pt x="1287" y="5837"/>
                  </a:cubicBezTo>
                  <a:cubicBezTo>
                    <a:pt x="3573" y="8457"/>
                    <a:pt x="6883" y="9981"/>
                    <a:pt x="10360" y="9981"/>
                  </a:cubicBezTo>
                  <a:cubicBezTo>
                    <a:pt x="13861" y="9981"/>
                    <a:pt x="17171" y="8457"/>
                    <a:pt x="19457" y="5837"/>
                  </a:cubicBezTo>
                  <a:cubicBezTo>
                    <a:pt x="20743" y="4385"/>
                    <a:pt x="20576" y="2146"/>
                    <a:pt x="19124" y="860"/>
                  </a:cubicBezTo>
                  <a:cubicBezTo>
                    <a:pt x="18461" y="284"/>
                    <a:pt x="17635" y="1"/>
                    <a:pt x="16810" y="1"/>
                  </a:cubicBezTo>
                  <a:cubicBezTo>
                    <a:pt x="15827" y="1"/>
                    <a:pt x="14846" y="403"/>
                    <a:pt x="14146" y="1193"/>
                  </a:cubicBezTo>
                  <a:cubicBezTo>
                    <a:pt x="13194" y="2289"/>
                    <a:pt x="11836" y="2932"/>
                    <a:pt x="10384" y="2932"/>
                  </a:cubicBezTo>
                  <a:cubicBezTo>
                    <a:pt x="8931" y="2932"/>
                    <a:pt x="7550" y="2289"/>
                    <a:pt x="6597" y="1193"/>
                  </a:cubicBezTo>
                  <a:cubicBezTo>
                    <a:pt x="5898" y="403"/>
                    <a:pt x="4924" y="1"/>
                    <a:pt x="394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8"/>
            <p:cNvSpPr/>
            <p:nvPr/>
          </p:nvSpPr>
          <p:spPr>
            <a:xfrm>
              <a:off x="2685257" y="1612251"/>
              <a:ext cx="189643" cy="84331"/>
            </a:xfrm>
            <a:custGeom>
              <a:avLst/>
              <a:gdLst/>
              <a:ahLst/>
              <a:cxnLst/>
              <a:rect l="l" t="t" r="r" b="b"/>
              <a:pathLst>
                <a:path w="132386" h="58870" extrusionOk="0">
                  <a:moveTo>
                    <a:pt x="66003" y="7056"/>
                  </a:moveTo>
                  <a:cubicBezTo>
                    <a:pt x="66318" y="7056"/>
                    <a:pt x="66634" y="7157"/>
                    <a:pt x="66872" y="7360"/>
                  </a:cubicBezTo>
                  <a:lnTo>
                    <a:pt x="118930" y="51845"/>
                  </a:lnTo>
                  <a:lnTo>
                    <a:pt x="13075" y="51845"/>
                  </a:lnTo>
                  <a:lnTo>
                    <a:pt x="65134" y="7360"/>
                  </a:lnTo>
                  <a:cubicBezTo>
                    <a:pt x="65372" y="7157"/>
                    <a:pt x="65687" y="7056"/>
                    <a:pt x="66003" y="7056"/>
                  </a:cubicBezTo>
                  <a:close/>
                  <a:moveTo>
                    <a:pt x="65991" y="1"/>
                  </a:moveTo>
                  <a:cubicBezTo>
                    <a:pt x="64014" y="1"/>
                    <a:pt x="62085" y="715"/>
                    <a:pt x="60585" y="2001"/>
                  </a:cubicBezTo>
                  <a:lnTo>
                    <a:pt x="1358" y="52607"/>
                  </a:lnTo>
                  <a:cubicBezTo>
                    <a:pt x="501" y="53321"/>
                    <a:pt x="1" y="54345"/>
                    <a:pt x="49" y="55441"/>
                  </a:cubicBezTo>
                  <a:cubicBezTo>
                    <a:pt x="120" y="57441"/>
                    <a:pt x="1716" y="58870"/>
                    <a:pt x="3549" y="58870"/>
                  </a:cubicBezTo>
                  <a:lnTo>
                    <a:pt x="128337" y="58870"/>
                  </a:lnTo>
                  <a:cubicBezTo>
                    <a:pt x="129409" y="58870"/>
                    <a:pt x="130481" y="58418"/>
                    <a:pt x="131171" y="57560"/>
                  </a:cubicBezTo>
                  <a:cubicBezTo>
                    <a:pt x="132386" y="56012"/>
                    <a:pt x="132124" y="53869"/>
                    <a:pt x="130719" y="52678"/>
                  </a:cubicBezTo>
                  <a:lnTo>
                    <a:pt x="71421" y="2001"/>
                  </a:lnTo>
                  <a:cubicBezTo>
                    <a:pt x="69920" y="715"/>
                    <a:pt x="67991" y="1"/>
                    <a:pt x="65991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624365" y="1588201"/>
              <a:ext cx="310610" cy="343872"/>
            </a:xfrm>
            <a:custGeom>
              <a:avLst/>
              <a:gdLst/>
              <a:ahLst/>
              <a:cxnLst/>
              <a:rect l="l" t="t" r="r" b="b"/>
              <a:pathLst>
                <a:path w="216831" h="240050" extrusionOk="0">
                  <a:moveTo>
                    <a:pt x="66276" y="92043"/>
                  </a:moveTo>
                  <a:lnTo>
                    <a:pt x="66276" y="98997"/>
                  </a:lnTo>
                  <a:cubicBezTo>
                    <a:pt x="66276" y="102403"/>
                    <a:pt x="63490" y="105141"/>
                    <a:pt x="60108" y="105141"/>
                  </a:cubicBezTo>
                  <a:lnTo>
                    <a:pt x="30745" y="105141"/>
                  </a:lnTo>
                  <a:cubicBezTo>
                    <a:pt x="27363" y="105141"/>
                    <a:pt x="24600" y="102403"/>
                    <a:pt x="24600" y="98997"/>
                  </a:cubicBezTo>
                  <a:lnTo>
                    <a:pt x="24600" y="92043"/>
                  </a:lnTo>
                  <a:close/>
                  <a:moveTo>
                    <a:pt x="129527" y="92043"/>
                  </a:moveTo>
                  <a:lnTo>
                    <a:pt x="129527" y="98997"/>
                  </a:lnTo>
                  <a:cubicBezTo>
                    <a:pt x="129527" y="102403"/>
                    <a:pt x="126765" y="105141"/>
                    <a:pt x="123359" y="105141"/>
                  </a:cubicBezTo>
                  <a:lnTo>
                    <a:pt x="94020" y="105141"/>
                  </a:lnTo>
                  <a:cubicBezTo>
                    <a:pt x="90590" y="105141"/>
                    <a:pt x="87852" y="102379"/>
                    <a:pt x="87852" y="98997"/>
                  </a:cubicBezTo>
                  <a:lnTo>
                    <a:pt x="87852" y="92043"/>
                  </a:lnTo>
                  <a:close/>
                  <a:moveTo>
                    <a:pt x="192278" y="92043"/>
                  </a:moveTo>
                  <a:lnTo>
                    <a:pt x="192278" y="98997"/>
                  </a:lnTo>
                  <a:cubicBezTo>
                    <a:pt x="192278" y="102403"/>
                    <a:pt x="189516" y="105141"/>
                    <a:pt x="186110" y="105141"/>
                  </a:cubicBezTo>
                  <a:lnTo>
                    <a:pt x="156771" y="105141"/>
                  </a:lnTo>
                  <a:cubicBezTo>
                    <a:pt x="153342" y="105141"/>
                    <a:pt x="150603" y="102379"/>
                    <a:pt x="150603" y="98997"/>
                  </a:cubicBezTo>
                  <a:lnTo>
                    <a:pt x="150603" y="92043"/>
                  </a:lnTo>
                  <a:close/>
                  <a:moveTo>
                    <a:pt x="119668" y="112166"/>
                  </a:moveTo>
                  <a:lnTo>
                    <a:pt x="119668" y="181990"/>
                  </a:lnTo>
                  <a:lnTo>
                    <a:pt x="97187" y="181990"/>
                  </a:lnTo>
                  <a:lnTo>
                    <a:pt x="97187" y="112166"/>
                  </a:lnTo>
                  <a:close/>
                  <a:moveTo>
                    <a:pt x="182919" y="112166"/>
                  </a:moveTo>
                  <a:lnTo>
                    <a:pt x="182919" y="181990"/>
                  </a:lnTo>
                  <a:lnTo>
                    <a:pt x="160462" y="181990"/>
                  </a:lnTo>
                  <a:lnTo>
                    <a:pt x="160462" y="112166"/>
                  </a:lnTo>
                  <a:close/>
                  <a:moveTo>
                    <a:pt x="60132" y="189015"/>
                  </a:moveTo>
                  <a:cubicBezTo>
                    <a:pt x="63561" y="189015"/>
                    <a:pt x="66300" y="191778"/>
                    <a:pt x="66300" y="195159"/>
                  </a:cubicBezTo>
                  <a:lnTo>
                    <a:pt x="66300" y="202113"/>
                  </a:lnTo>
                  <a:lnTo>
                    <a:pt x="24624" y="202113"/>
                  </a:lnTo>
                  <a:lnTo>
                    <a:pt x="24624" y="195159"/>
                  </a:lnTo>
                  <a:cubicBezTo>
                    <a:pt x="24600" y="191778"/>
                    <a:pt x="27363" y="189015"/>
                    <a:pt x="30792" y="189015"/>
                  </a:cubicBezTo>
                  <a:close/>
                  <a:moveTo>
                    <a:pt x="80350" y="92043"/>
                  </a:moveTo>
                  <a:lnTo>
                    <a:pt x="80350" y="99045"/>
                  </a:lnTo>
                  <a:cubicBezTo>
                    <a:pt x="80350" y="105117"/>
                    <a:pt x="84518" y="110214"/>
                    <a:pt x="90186" y="111762"/>
                  </a:cubicBezTo>
                  <a:lnTo>
                    <a:pt x="90186" y="182419"/>
                  </a:lnTo>
                  <a:cubicBezTo>
                    <a:pt x="84518" y="183967"/>
                    <a:pt x="80350" y="189087"/>
                    <a:pt x="80350" y="195136"/>
                  </a:cubicBezTo>
                  <a:lnTo>
                    <a:pt x="80350" y="202137"/>
                  </a:lnTo>
                  <a:lnTo>
                    <a:pt x="73325" y="202137"/>
                  </a:lnTo>
                  <a:lnTo>
                    <a:pt x="73325" y="195136"/>
                  </a:lnTo>
                  <a:cubicBezTo>
                    <a:pt x="73325" y="189063"/>
                    <a:pt x="69157" y="183943"/>
                    <a:pt x="63513" y="182419"/>
                  </a:cubicBezTo>
                  <a:lnTo>
                    <a:pt x="63513" y="111785"/>
                  </a:lnTo>
                  <a:cubicBezTo>
                    <a:pt x="69157" y="110214"/>
                    <a:pt x="73325" y="105094"/>
                    <a:pt x="73325" y="99045"/>
                  </a:cubicBezTo>
                  <a:lnTo>
                    <a:pt x="73325" y="92043"/>
                  </a:lnTo>
                  <a:close/>
                  <a:moveTo>
                    <a:pt x="123403" y="189039"/>
                  </a:moveTo>
                  <a:cubicBezTo>
                    <a:pt x="126788" y="189039"/>
                    <a:pt x="129527" y="191792"/>
                    <a:pt x="129527" y="195207"/>
                  </a:cubicBezTo>
                  <a:lnTo>
                    <a:pt x="129527" y="202137"/>
                  </a:lnTo>
                  <a:lnTo>
                    <a:pt x="87852" y="202137"/>
                  </a:lnTo>
                  <a:lnTo>
                    <a:pt x="87852" y="195207"/>
                  </a:lnTo>
                  <a:cubicBezTo>
                    <a:pt x="87852" y="191778"/>
                    <a:pt x="90614" y="189039"/>
                    <a:pt x="94020" y="189039"/>
                  </a:cubicBezTo>
                  <a:lnTo>
                    <a:pt x="123359" y="189039"/>
                  </a:lnTo>
                  <a:cubicBezTo>
                    <a:pt x="123374" y="189039"/>
                    <a:pt x="123388" y="189039"/>
                    <a:pt x="123403" y="189039"/>
                  </a:cubicBezTo>
                  <a:close/>
                  <a:moveTo>
                    <a:pt x="143578" y="92043"/>
                  </a:moveTo>
                  <a:lnTo>
                    <a:pt x="143578" y="99045"/>
                  </a:lnTo>
                  <a:cubicBezTo>
                    <a:pt x="143578" y="105117"/>
                    <a:pt x="147745" y="110214"/>
                    <a:pt x="153389" y="111762"/>
                  </a:cubicBezTo>
                  <a:lnTo>
                    <a:pt x="153389" y="182419"/>
                  </a:lnTo>
                  <a:cubicBezTo>
                    <a:pt x="147745" y="183967"/>
                    <a:pt x="143578" y="189087"/>
                    <a:pt x="143578" y="195136"/>
                  </a:cubicBezTo>
                  <a:lnTo>
                    <a:pt x="143578" y="202137"/>
                  </a:lnTo>
                  <a:lnTo>
                    <a:pt x="136552" y="202137"/>
                  </a:lnTo>
                  <a:lnTo>
                    <a:pt x="136552" y="195136"/>
                  </a:lnTo>
                  <a:cubicBezTo>
                    <a:pt x="136552" y="189063"/>
                    <a:pt x="132385" y="183967"/>
                    <a:pt x="126717" y="182419"/>
                  </a:cubicBezTo>
                  <a:lnTo>
                    <a:pt x="126717" y="111762"/>
                  </a:lnTo>
                  <a:cubicBezTo>
                    <a:pt x="132385" y="110214"/>
                    <a:pt x="136552" y="105094"/>
                    <a:pt x="136552" y="99045"/>
                  </a:cubicBezTo>
                  <a:lnTo>
                    <a:pt x="136552" y="92043"/>
                  </a:lnTo>
                  <a:close/>
                  <a:moveTo>
                    <a:pt x="186178" y="189039"/>
                  </a:moveTo>
                  <a:cubicBezTo>
                    <a:pt x="189563" y="189039"/>
                    <a:pt x="192302" y="191792"/>
                    <a:pt x="192302" y="195207"/>
                  </a:cubicBezTo>
                  <a:lnTo>
                    <a:pt x="192302" y="202137"/>
                  </a:lnTo>
                  <a:lnTo>
                    <a:pt x="150627" y="202137"/>
                  </a:lnTo>
                  <a:lnTo>
                    <a:pt x="150627" y="195207"/>
                  </a:lnTo>
                  <a:cubicBezTo>
                    <a:pt x="150627" y="191778"/>
                    <a:pt x="153413" y="189039"/>
                    <a:pt x="156795" y="189039"/>
                  </a:cubicBezTo>
                  <a:lnTo>
                    <a:pt x="186134" y="189039"/>
                  </a:lnTo>
                  <a:cubicBezTo>
                    <a:pt x="186149" y="189039"/>
                    <a:pt x="186163" y="189039"/>
                    <a:pt x="186178" y="189039"/>
                  </a:cubicBezTo>
                  <a:close/>
                  <a:moveTo>
                    <a:pt x="195874" y="209162"/>
                  </a:moveTo>
                  <a:cubicBezTo>
                    <a:pt x="200304" y="209162"/>
                    <a:pt x="204162" y="212020"/>
                    <a:pt x="205471" y="216307"/>
                  </a:cubicBezTo>
                  <a:lnTo>
                    <a:pt x="208829" y="227356"/>
                  </a:lnTo>
                  <a:cubicBezTo>
                    <a:pt x="209163" y="228452"/>
                    <a:pt x="209115" y="229643"/>
                    <a:pt x="208591" y="230667"/>
                  </a:cubicBezTo>
                  <a:cubicBezTo>
                    <a:pt x="207805" y="232167"/>
                    <a:pt x="206353" y="233072"/>
                    <a:pt x="204709" y="233072"/>
                  </a:cubicBezTo>
                  <a:lnTo>
                    <a:pt x="12407" y="233072"/>
                  </a:lnTo>
                  <a:cubicBezTo>
                    <a:pt x="11145" y="233072"/>
                    <a:pt x="9883" y="232572"/>
                    <a:pt x="9026" y="231619"/>
                  </a:cubicBezTo>
                  <a:cubicBezTo>
                    <a:pt x="8026" y="230452"/>
                    <a:pt x="7692" y="228904"/>
                    <a:pt x="8145" y="227452"/>
                  </a:cubicBezTo>
                  <a:lnTo>
                    <a:pt x="11526" y="216330"/>
                  </a:lnTo>
                  <a:cubicBezTo>
                    <a:pt x="12836" y="212091"/>
                    <a:pt x="16670" y="209186"/>
                    <a:pt x="21100" y="209186"/>
                  </a:cubicBezTo>
                  <a:lnTo>
                    <a:pt x="195874" y="209162"/>
                  </a:lnTo>
                  <a:close/>
                  <a:moveTo>
                    <a:pt x="108523" y="1"/>
                  </a:moveTo>
                  <a:cubicBezTo>
                    <a:pt x="102593" y="1"/>
                    <a:pt x="96806" y="2120"/>
                    <a:pt x="92329" y="6002"/>
                  </a:cubicBezTo>
                  <a:lnTo>
                    <a:pt x="10931" y="75492"/>
                  </a:lnTo>
                  <a:cubicBezTo>
                    <a:pt x="7930" y="78088"/>
                    <a:pt x="6859" y="82137"/>
                    <a:pt x="8216" y="85852"/>
                  </a:cubicBezTo>
                  <a:cubicBezTo>
                    <a:pt x="9597" y="89590"/>
                    <a:pt x="13050" y="91996"/>
                    <a:pt x="17004" y="92043"/>
                  </a:cubicBezTo>
                  <a:lnTo>
                    <a:pt x="17551" y="92043"/>
                  </a:lnTo>
                  <a:lnTo>
                    <a:pt x="17551" y="98997"/>
                  </a:lnTo>
                  <a:cubicBezTo>
                    <a:pt x="17599" y="105070"/>
                    <a:pt x="27363" y="111690"/>
                    <a:pt x="27363" y="111690"/>
                  </a:cubicBezTo>
                  <a:lnTo>
                    <a:pt x="27363" y="150627"/>
                  </a:lnTo>
                  <a:cubicBezTo>
                    <a:pt x="27363" y="152413"/>
                    <a:pt x="28649" y="154032"/>
                    <a:pt x="30435" y="154270"/>
                  </a:cubicBezTo>
                  <a:cubicBezTo>
                    <a:pt x="30585" y="154288"/>
                    <a:pt x="30733" y="154297"/>
                    <a:pt x="30879" y="154297"/>
                  </a:cubicBezTo>
                  <a:cubicBezTo>
                    <a:pt x="32822" y="154297"/>
                    <a:pt x="34388" y="152720"/>
                    <a:pt x="34388" y="150793"/>
                  </a:cubicBezTo>
                  <a:lnTo>
                    <a:pt x="34388" y="112166"/>
                  </a:lnTo>
                  <a:lnTo>
                    <a:pt x="56869" y="112166"/>
                  </a:lnTo>
                  <a:lnTo>
                    <a:pt x="56869" y="181990"/>
                  </a:lnTo>
                  <a:lnTo>
                    <a:pt x="34388" y="181990"/>
                  </a:lnTo>
                  <a:lnTo>
                    <a:pt x="34388" y="165034"/>
                  </a:lnTo>
                  <a:cubicBezTo>
                    <a:pt x="34388" y="163248"/>
                    <a:pt x="33102" y="161653"/>
                    <a:pt x="31316" y="161415"/>
                  </a:cubicBezTo>
                  <a:cubicBezTo>
                    <a:pt x="31166" y="161396"/>
                    <a:pt x="31018" y="161387"/>
                    <a:pt x="30873" y="161387"/>
                  </a:cubicBezTo>
                  <a:cubicBezTo>
                    <a:pt x="28929" y="161387"/>
                    <a:pt x="27363" y="162964"/>
                    <a:pt x="27363" y="164891"/>
                  </a:cubicBezTo>
                  <a:lnTo>
                    <a:pt x="27363" y="182633"/>
                  </a:lnTo>
                  <a:cubicBezTo>
                    <a:pt x="21719" y="184181"/>
                    <a:pt x="17551" y="189301"/>
                    <a:pt x="17551" y="195350"/>
                  </a:cubicBezTo>
                  <a:lnTo>
                    <a:pt x="17551" y="202709"/>
                  </a:lnTo>
                  <a:cubicBezTo>
                    <a:pt x="11479" y="203947"/>
                    <a:pt x="6478" y="208329"/>
                    <a:pt x="4572" y="214378"/>
                  </a:cubicBezTo>
                  <a:lnTo>
                    <a:pt x="1119" y="225380"/>
                  </a:lnTo>
                  <a:cubicBezTo>
                    <a:pt x="0" y="228857"/>
                    <a:pt x="667" y="232524"/>
                    <a:pt x="2834" y="235477"/>
                  </a:cubicBezTo>
                  <a:cubicBezTo>
                    <a:pt x="5001" y="238430"/>
                    <a:pt x="8454" y="240050"/>
                    <a:pt x="12145" y="240050"/>
                  </a:cubicBezTo>
                  <a:lnTo>
                    <a:pt x="204757" y="240050"/>
                  </a:lnTo>
                  <a:cubicBezTo>
                    <a:pt x="208448" y="240050"/>
                    <a:pt x="211830" y="238383"/>
                    <a:pt x="213997" y="235453"/>
                  </a:cubicBezTo>
                  <a:cubicBezTo>
                    <a:pt x="216212" y="232524"/>
                    <a:pt x="216831" y="228833"/>
                    <a:pt x="215736" y="225356"/>
                  </a:cubicBezTo>
                  <a:lnTo>
                    <a:pt x="212282" y="214330"/>
                  </a:lnTo>
                  <a:cubicBezTo>
                    <a:pt x="210377" y="208305"/>
                    <a:pt x="205376" y="203923"/>
                    <a:pt x="199304" y="202661"/>
                  </a:cubicBezTo>
                  <a:lnTo>
                    <a:pt x="199304" y="195326"/>
                  </a:lnTo>
                  <a:cubicBezTo>
                    <a:pt x="199304" y="189253"/>
                    <a:pt x="195136" y="184133"/>
                    <a:pt x="189492" y="182585"/>
                  </a:cubicBezTo>
                  <a:lnTo>
                    <a:pt x="189492" y="111785"/>
                  </a:lnTo>
                  <a:cubicBezTo>
                    <a:pt x="195136" y="110237"/>
                    <a:pt x="199304" y="105117"/>
                    <a:pt x="199304" y="99045"/>
                  </a:cubicBezTo>
                  <a:lnTo>
                    <a:pt x="199304" y="92043"/>
                  </a:lnTo>
                  <a:lnTo>
                    <a:pt x="199994" y="92043"/>
                  </a:lnTo>
                  <a:cubicBezTo>
                    <a:pt x="199994" y="92043"/>
                    <a:pt x="207400" y="89590"/>
                    <a:pt x="208782" y="85852"/>
                  </a:cubicBezTo>
                  <a:cubicBezTo>
                    <a:pt x="210139" y="82137"/>
                    <a:pt x="209067" y="78064"/>
                    <a:pt x="206067" y="75492"/>
                  </a:cubicBezTo>
                  <a:lnTo>
                    <a:pt x="153913" y="30959"/>
                  </a:lnTo>
                  <a:cubicBezTo>
                    <a:pt x="153242" y="30405"/>
                    <a:pt x="152432" y="30133"/>
                    <a:pt x="151629" y="30133"/>
                  </a:cubicBezTo>
                  <a:cubicBezTo>
                    <a:pt x="150638" y="30133"/>
                    <a:pt x="149657" y="30548"/>
                    <a:pt x="148960" y="31364"/>
                  </a:cubicBezTo>
                  <a:cubicBezTo>
                    <a:pt x="147721" y="32841"/>
                    <a:pt x="147888" y="35056"/>
                    <a:pt x="149365" y="36294"/>
                  </a:cubicBezTo>
                  <a:lnTo>
                    <a:pt x="201518" y="80827"/>
                  </a:lnTo>
                  <a:cubicBezTo>
                    <a:pt x="202638" y="81779"/>
                    <a:pt x="202352" y="82970"/>
                    <a:pt x="202185" y="83422"/>
                  </a:cubicBezTo>
                  <a:cubicBezTo>
                    <a:pt x="202018" y="83875"/>
                    <a:pt x="201471" y="84970"/>
                    <a:pt x="199994" y="84994"/>
                  </a:cubicBezTo>
                  <a:lnTo>
                    <a:pt x="17004" y="84994"/>
                  </a:lnTo>
                  <a:cubicBezTo>
                    <a:pt x="15527" y="84947"/>
                    <a:pt x="14979" y="83875"/>
                    <a:pt x="14813" y="83422"/>
                  </a:cubicBezTo>
                  <a:cubicBezTo>
                    <a:pt x="14622" y="82946"/>
                    <a:pt x="14360" y="81779"/>
                    <a:pt x="15480" y="80827"/>
                  </a:cubicBezTo>
                  <a:lnTo>
                    <a:pt x="96877" y="11313"/>
                  </a:lnTo>
                  <a:cubicBezTo>
                    <a:pt x="100116" y="8550"/>
                    <a:pt x="104260" y="7026"/>
                    <a:pt x="108523" y="7026"/>
                  </a:cubicBezTo>
                  <a:cubicBezTo>
                    <a:pt x="112762" y="7026"/>
                    <a:pt x="116905" y="8550"/>
                    <a:pt x="120144" y="11313"/>
                  </a:cubicBezTo>
                  <a:lnTo>
                    <a:pt x="138886" y="27316"/>
                  </a:lnTo>
                  <a:cubicBezTo>
                    <a:pt x="139547" y="27870"/>
                    <a:pt x="140355" y="28143"/>
                    <a:pt x="141158" y="28143"/>
                  </a:cubicBezTo>
                  <a:cubicBezTo>
                    <a:pt x="142149" y="28143"/>
                    <a:pt x="143132" y="27727"/>
                    <a:pt x="143816" y="26911"/>
                  </a:cubicBezTo>
                  <a:cubicBezTo>
                    <a:pt x="145078" y="25435"/>
                    <a:pt x="144887" y="23220"/>
                    <a:pt x="143435" y="21981"/>
                  </a:cubicBezTo>
                  <a:lnTo>
                    <a:pt x="124717" y="6002"/>
                  </a:lnTo>
                  <a:cubicBezTo>
                    <a:pt x="120192" y="2144"/>
                    <a:pt x="114429" y="1"/>
                    <a:pt x="10852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38"/>
          <p:cNvGrpSpPr/>
          <p:nvPr/>
        </p:nvGrpSpPr>
        <p:grpSpPr>
          <a:xfrm rot="899922">
            <a:off x="8611006" y="1046445"/>
            <a:ext cx="576079" cy="706496"/>
            <a:chOff x="1169493" y="3667846"/>
            <a:chExt cx="351207" cy="435860"/>
          </a:xfrm>
        </p:grpSpPr>
        <p:sp>
          <p:nvSpPr>
            <p:cNvPr id="2129" name="Google Shape;2129;p38"/>
            <p:cNvSpPr/>
            <p:nvPr/>
          </p:nvSpPr>
          <p:spPr>
            <a:xfrm>
              <a:off x="1175123" y="4028790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1169493" y="3667846"/>
              <a:ext cx="351207" cy="435860"/>
            </a:xfrm>
            <a:custGeom>
              <a:avLst/>
              <a:gdLst/>
              <a:ahLst/>
              <a:cxnLst/>
              <a:rect l="l" t="t" r="r" b="b"/>
              <a:pathLst>
                <a:path w="245171" h="304265" extrusionOk="0">
                  <a:moveTo>
                    <a:pt x="122491" y="1"/>
                  </a:moveTo>
                  <a:cubicBezTo>
                    <a:pt x="113792" y="1"/>
                    <a:pt x="105094" y="2275"/>
                    <a:pt x="97783" y="6824"/>
                  </a:cubicBezTo>
                  <a:cubicBezTo>
                    <a:pt x="90282" y="7848"/>
                    <a:pt x="83375" y="10848"/>
                    <a:pt x="77588" y="15349"/>
                  </a:cubicBezTo>
                  <a:lnTo>
                    <a:pt x="52774" y="15349"/>
                  </a:lnTo>
                  <a:cubicBezTo>
                    <a:pt x="32936" y="15349"/>
                    <a:pt x="16814" y="31471"/>
                    <a:pt x="16814" y="51285"/>
                  </a:cubicBezTo>
                  <a:lnTo>
                    <a:pt x="16814" y="95389"/>
                  </a:lnTo>
                  <a:cubicBezTo>
                    <a:pt x="16814" y="97390"/>
                    <a:pt x="16981" y="99319"/>
                    <a:pt x="17314" y="101248"/>
                  </a:cubicBezTo>
                  <a:cubicBezTo>
                    <a:pt x="16981" y="103224"/>
                    <a:pt x="16814" y="105248"/>
                    <a:pt x="16814" y="107273"/>
                  </a:cubicBezTo>
                  <a:lnTo>
                    <a:pt x="16814" y="142994"/>
                  </a:lnTo>
                  <a:cubicBezTo>
                    <a:pt x="7098" y="150686"/>
                    <a:pt x="882" y="162570"/>
                    <a:pt x="882" y="175906"/>
                  </a:cubicBezTo>
                  <a:lnTo>
                    <a:pt x="882" y="187289"/>
                  </a:lnTo>
                  <a:cubicBezTo>
                    <a:pt x="882" y="199577"/>
                    <a:pt x="6193" y="210651"/>
                    <a:pt x="14647" y="218367"/>
                  </a:cubicBezTo>
                  <a:cubicBezTo>
                    <a:pt x="4954" y="248539"/>
                    <a:pt x="3954" y="251778"/>
                    <a:pt x="3859" y="251992"/>
                  </a:cubicBezTo>
                  <a:cubicBezTo>
                    <a:pt x="1" y="264114"/>
                    <a:pt x="2168" y="277474"/>
                    <a:pt x="9693" y="287785"/>
                  </a:cubicBezTo>
                  <a:cubicBezTo>
                    <a:pt x="17219" y="298097"/>
                    <a:pt x="29316" y="304265"/>
                    <a:pt x="42033" y="304265"/>
                  </a:cubicBezTo>
                  <a:lnTo>
                    <a:pt x="56965" y="304265"/>
                  </a:lnTo>
                  <a:cubicBezTo>
                    <a:pt x="72683" y="304265"/>
                    <a:pt x="86709" y="295216"/>
                    <a:pt x="93235" y="281308"/>
                  </a:cubicBezTo>
                  <a:lnTo>
                    <a:pt x="151580" y="281308"/>
                  </a:lnTo>
                  <a:cubicBezTo>
                    <a:pt x="158129" y="295216"/>
                    <a:pt x="172108" y="304265"/>
                    <a:pt x="187826" y="304265"/>
                  </a:cubicBezTo>
                  <a:lnTo>
                    <a:pt x="203138" y="304265"/>
                  </a:lnTo>
                  <a:cubicBezTo>
                    <a:pt x="215832" y="304265"/>
                    <a:pt x="227929" y="298097"/>
                    <a:pt x="235455" y="287809"/>
                  </a:cubicBezTo>
                  <a:cubicBezTo>
                    <a:pt x="242980" y="277498"/>
                    <a:pt x="245171" y="264114"/>
                    <a:pt x="241289" y="251992"/>
                  </a:cubicBezTo>
                  <a:lnTo>
                    <a:pt x="230549" y="218367"/>
                  </a:lnTo>
                  <a:cubicBezTo>
                    <a:pt x="239003" y="210675"/>
                    <a:pt x="244290" y="199577"/>
                    <a:pt x="244290" y="187289"/>
                  </a:cubicBezTo>
                  <a:lnTo>
                    <a:pt x="244290" y="175906"/>
                  </a:lnTo>
                  <a:cubicBezTo>
                    <a:pt x="244361" y="162593"/>
                    <a:pt x="238146" y="150686"/>
                    <a:pt x="228429" y="142970"/>
                  </a:cubicBezTo>
                  <a:lnTo>
                    <a:pt x="228429" y="60787"/>
                  </a:lnTo>
                  <a:cubicBezTo>
                    <a:pt x="228429" y="35734"/>
                    <a:pt x="208139" y="15349"/>
                    <a:pt x="183182" y="15349"/>
                  </a:cubicBezTo>
                  <a:lnTo>
                    <a:pt x="167369" y="15349"/>
                  </a:lnTo>
                  <a:cubicBezTo>
                    <a:pt x="161630" y="10848"/>
                    <a:pt x="154700" y="7824"/>
                    <a:pt x="147198" y="6824"/>
                  </a:cubicBezTo>
                  <a:cubicBezTo>
                    <a:pt x="139887" y="2275"/>
                    <a:pt x="131189" y="1"/>
                    <a:pt x="12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1247854" y="3989730"/>
              <a:ext cx="194589" cy="29510"/>
            </a:xfrm>
            <a:custGeom>
              <a:avLst/>
              <a:gdLst/>
              <a:ahLst/>
              <a:cxnLst/>
              <a:rect l="l" t="t" r="r" b="b"/>
              <a:pathLst>
                <a:path w="135839" h="20600" extrusionOk="0">
                  <a:moveTo>
                    <a:pt x="1" y="0"/>
                  </a:moveTo>
                  <a:lnTo>
                    <a:pt x="1" y="20600"/>
                  </a:lnTo>
                  <a:lnTo>
                    <a:pt x="135839" y="20600"/>
                  </a:lnTo>
                  <a:lnTo>
                    <a:pt x="135839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1245125" y="3741413"/>
              <a:ext cx="200013" cy="187901"/>
            </a:xfrm>
            <a:custGeom>
              <a:avLst/>
              <a:gdLst/>
              <a:ahLst/>
              <a:cxnLst/>
              <a:rect l="l" t="t" r="r" b="b"/>
              <a:pathLst>
                <a:path w="139625" h="131170" extrusionOk="0">
                  <a:moveTo>
                    <a:pt x="9669" y="0"/>
                  </a:moveTo>
                  <a:cubicBezTo>
                    <a:pt x="4359" y="0"/>
                    <a:pt x="1" y="4311"/>
                    <a:pt x="1" y="9669"/>
                  </a:cubicBezTo>
                  <a:lnTo>
                    <a:pt x="1" y="131170"/>
                  </a:lnTo>
                  <a:lnTo>
                    <a:pt x="139577" y="131170"/>
                  </a:lnTo>
                  <a:lnTo>
                    <a:pt x="139577" y="9645"/>
                  </a:lnTo>
                  <a:cubicBezTo>
                    <a:pt x="139625" y="4335"/>
                    <a:pt x="135291" y="0"/>
                    <a:pt x="129980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1271358" y="3767579"/>
              <a:ext cx="147613" cy="161702"/>
            </a:xfrm>
            <a:custGeom>
              <a:avLst/>
              <a:gdLst/>
              <a:ahLst/>
              <a:cxnLst/>
              <a:rect l="l" t="t" r="r" b="b"/>
              <a:pathLst>
                <a:path w="103046" h="112881" extrusionOk="0">
                  <a:moveTo>
                    <a:pt x="1" y="0"/>
                  </a:moveTo>
                  <a:lnTo>
                    <a:pt x="1" y="112880"/>
                  </a:lnTo>
                  <a:lnTo>
                    <a:pt x="103046" y="112880"/>
                  </a:lnTo>
                  <a:lnTo>
                    <a:pt x="1030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1247854" y="3989730"/>
              <a:ext cx="48921" cy="29510"/>
            </a:xfrm>
            <a:custGeom>
              <a:avLst/>
              <a:gdLst/>
              <a:ahLst/>
              <a:cxnLst/>
              <a:rect l="l" t="t" r="r" b="b"/>
              <a:pathLst>
                <a:path w="34151" h="20600" extrusionOk="0">
                  <a:moveTo>
                    <a:pt x="1" y="0"/>
                  </a:moveTo>
                  <a:lnTo>
                    <a:pt x="1" y="20600"/>
                  </a:lnTo>
                  <a:lnTo>
                    <a:pt x="27578" y="20600"/>
                  </a:lnTo>
                  <a:lnTo>
                    <a:pt x="34151" y="0"/>
                  </a:ln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1222268" y="3924230"/>
              <a:ext cx="71334" cy="128577"/>
            </a:xfrm>
            <a:custGeom>
              <a:avLst/>
              <a:gdLst/>
              <a:ahLst/>
              <a:cxnLst/>
              <a:rect l="l" t="t" r="r" b="b"/>
              <a:pathLst>
                <a:path w="49797" h="89757" extrusionOk="0">
                  <a:moveTo>
                    <a:pt x="27816" y="1"/>
                  </a:moveTo>
                  <a:lnTo>
                    <a:pt x="906" y="84113"/>
                  </a:lnTo>
                  <a:cubicBezTo>
                    <a:pt x="1" y="86899"/>
                    <a:pt x="2097" y="89757"/>
                    <a:pt x="5002" y="89757"/>
                  </a:cubicBezTo>
                  <a:lnTo>
                    <a:pt x="20196" y="89757"/>
                  </a:lnTo>
                  <a:cubicBezTo>
                    <a:pt x="22053" y="89757"/>
                    <a:pt x="23720" y="88519"/>
                    <a:pt x="24292" y="86733"/>
                  </a:cubicBezTo>
                  <a:lnTo>
                    <a:pt x="49797" y="7026"/>
                  </a:lnTo>
                  <a:lnTo>
                    <a:pt x="27816" y="1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8"/>
            <p:cNvSpPr/>
            <p:nvPr/>
          </p:nvSpPr>
          <p:spPr>
            <a:xfrm>
              <a:off x="1393591" y="3989730"/>
              <a:ext cx="48887" cy="29510"/>
            </a:xfrm>
            <a:custGeom>
              <a:avLst/>
              <a:gdLst/>
              <a:ahLst/>
              <a:cxnLst/>
              <a:rect l="l" t="t" r="r" b="b"/>
              <a:pathLst>
                <a:path w="34127" h="20600" extrusionOk="0">
                  <a:moveTo>
                    <a:pt x="0" y="0"/>
                  </a:moveTo>
                  <a:lnTo>
                    <a:pt x="6573" y="20600"/>
                  </a:lnTo>
                  <a:lnTo>
                    <a:pt x="34126" y="20600"/>
                  </a:lnTo>
                  <a:lnTo>
                    <a:pt x="34126" y="0"/>
                  </a:ln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1396251" y="3924230"/>
              <a:ext cx="71296" cy="128544"/>
            </a:xfrm>
            <a:custGeom>
              <a:avLst/>
              <a:gdLst/>
              <a:ahLst/>
              <a:cxnLst/>
              <a:rect l="l" t="t" r="r" b="b"/>
              <a:pathLst>
                <a:path w="49770" h="89734" extrusionOk="0">
                  <a:moveTo>
                    <a:pt x="21981" y="1"/>
                  </a:moveTo>
                  <a:lnTo>
                    <a:pt x="1" y="7026"/>
                  </a:lnTo>
                  <a:lnTo>
                    <a:pt x="25506" y="86733"/>
                  </a:lnTo>
                  <a:cubicBezTo>
                    <a:pt x="26078" y="88519"/>
                    <a:pt x="27745" y="89733"/>
                    <a:pt x="29626" y="89733"/>
                  </a:cubicBezTo>
                  <a:lnTo>
                    <a:pt x="44796" y="89733"/>
                  </a:lnTo>
                  <a:cubicBezTo>
                    <a:pt x="44808" y="89733"/>
                    <a:pt x="44820" y="89733"/>
                    <a:pt x="44832" y="89733"/>
                  </a:cubicBezTo>
                  <a:cubicBezTo>
                    <a:pt x="47718" y="89733"/>
                    <a:pt x="49769" y="86911"/>
                    <a:pt x="48892" y="84113"/>
                  </a:cubicBezTo>
                  <a:lnTo>
                    <a:pt x="21981" y="1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1288109" y="3741413"/>
              <a:ext cx="113431" cy="59053"/>
            </a:xfrm>
            <a:custGeom>
              <a:avLst/>
              <a:gdLst/>
              <a:ahLst/>
              <a:cxnLst/>
              <a:rect l="l" t="t" r="r" b="b"/>
              <a:pathLst>
                <a:path w="79184" h="41224" extrusionOk="0">
                  <a:moveTo>
                    <a:pt x="25" y="0"/>
                  </a:moveTo>
                  <a:lnTo>
                    <a:pt x="25" y="20695"/>
                  </a:lnTo>
                  <a:cubicBezTo>
                    <a:pt x="1" y="32031"/>
                    <a:pt x="9193" y="41223"/>
                    <a:pt x="20577" y="41223"/>
                  </a:cubicBezTo>
                  <a:lnTo>
                    <a:pt x="58656" y="41223"/>
                  </a:lnTo>
                  <a:cubicBezTo>
                    <a:pt x="69992" y="41223"/>
                    <a:pt x="79184" y="32031"/>
                    <a:pt x="79184" y="20695"/>
                  </a:cubicBezTo>
                  <a:lnTo>
                    <a:pt x="79184" y="0"/>
                  </a:ln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1288109" y="3767579"/>
              <a:ext cx="113397" cy="32887"/>
            </a:xfrm>
            <a:custGeom>
              <a:avLst/>
              <a:gdLst/>
              <a:ahLst/>
              <a:cxnLst/>
              <a:rect l="l" t="t" r="r" b="b"/>
              <a:pathLst>
                <a:path w="79160" h="22958" extrusionOk="0">
                  <a:moveTo>
                    <a:pt x="1" y="0"/>
                  </a:moveTo>
                  <a:lnTo>
                    <a:pt x="1" y="2429"/>
                  </a:lnTo>
                  <a:cubicBezTo>
                    <a:pt x="1" y="13765"/>
                    <a:pt x="9193" y="22957"/>
                    <a:pt x="20553" y="22957"/>
                  </a:cubicBezTo>
                  <a:lnTo>
                    <a:pt x="58608" y="22957"/>
                  </a:lnTo>
                  <a:cubicBezTo>
                    <a:pt x="69968" y="22957"/>
                    <a:pt x="79160" y="13765"/>
                    <a:pt x="79160" y="2429"/>
                  </a:cubicBezTo>
                  <a:lnTo>
                    <a:pt x="79160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1308202" y="3719240"/>
              <a:ext cx="73211" cy="61065"/>
            </a:xfrm>
            <a:custGeom>
              <a:avLst/>
              <a:gdLst/>
              <a:ahLst/>
              <a:cxnLst/>
              <a:rect l="l" t="t" r="r" b="b"/>
              <a:pathLst>
                <a:path w="51107" h="42628" extrusionOk="0">
                  <a:moveTo>
                    <a:pt x="25530" y="0"/>
                  </a:moveTo>
                  <a:cubicBezTo>
                    <a:pt x="21005" y="0"/>
                    <a:pt x="17123" y="2715"/>
                    <a:pt x="15361" y="6573"/>
                  </a:cubicBezTo>
                  <a:lnTo>
                    <a:pt x="6478" y="6573"/>
                  </a:lnTo>
                  <a:cubicBezTo>
                    <a:pt x="2906" y="6573"/>
                    <a:pt x="1" y="9502"/>
                    <a:pt x="1" y="13074"/>
                  </a:cubicBezTo>
                  <a:lnTo>
                    <a:pt x="1" y="36127"/>
                  </a:lnTo>
                  <a:cubicBezTo>
                    <a:pt x="1" y="39699"/>
                    <a:pt x="2906" y="42628"/>
                    <a:pt x="6478" y="42628"/>
                  </a:cubicBezTo>
                  <a:lnTo>
                    <a:pt x="44557" y="42628"/>
                  </a:lnTo>
                  <a:cubicBezTo>
                    <a:pt x="48130" y="42628"/>
                    <a:pt x="51059" y="39699"/>
                    <a:pt x="51059" y="36127"/>
                  </a:cubicBezTo>
                  <a:lnTo>
                    <a:pt x="51059" y="13074"/>
                  </a:lnTo>
                  <a:cubicBezTo>
                    <a:pt x="51106" y="9502"/>
                    <a:pt x="48201" y="6573"/>
                    <a:pt x="44581" y="6573"/>
                  </a:cubicBezTo>
                  <a:lnTo>
                    <a:pt x="35722" y="6573"/>
                  </a:lnTo>
                  <a:cubicBezTo>
                    <a:pt x="33960" y="2715"/>
                    <a:pt x="30054" y="0"/>
                    <a:pt x="25530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1339997" y="3731145"/>
              <a:ext cx="9826" cy="9793"/>
            </a:xfrm>
            <a:custGeom>
              <a:avLst/>
              <a:gdLst/>
              <a:ahLst/>
              <a:cxnLst/>
              <a:rect l="l" t="t" r="r" b="b"/>
              <a:pathLst>
                <a:path w="6859" h="6836" extrusionOk="0">
                  <a:moveTo>
                    <a:pt x="3430" y="0"/>
                  </a:moveTo>
                  <a:cubicBezTo>
                    <a:pt x="1549" y="0"/>
                    <a:pt x="1" y="1524"/>
                    <a:pt x="1" y="3430"/>
                  </a:cubicBezTo>
                  <a:cubicBezTo>
                    <a:pt x="1" y="5311"/>
                    <a:pt x="1549" y="6835"/>
                    <a:pt x="3430" y="6835"/>
                  </a:cubicBezTo>
                  <a:cubicBezTo>
                    <a:pt x="5335" y="6835"/>
                    <a:pt x="6859" y="5311"/>
                    <a:pt x="6859" y="3430"/>
                  </a:cubicBezTo>
                  <a:cubicBezTo>
                    <a:pt x="6859" y="1524"/>
                    <a:pt x="5335" y="0"/>
                    <a:pt x="3430" y="0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1396251" y="3924230"/>
              <a:ext cx="44691" cy="41313"/>
            </a:xfrm>
            <a:custGeom>
              <a:avLst/>
              <a:gdLst/>
              <a:ahLst/>
              <a:cxnLst/>
              <a:rect l="l" t="t" r="r" b="b"/>
              <a:pathLst>
                <a:path w="31198" h="28840" extrusionOk="0">
                  <a:moveTo>
                    <a:pt x="21981" y="1"/>
                  </a:moveTo>
                  <a:lnTo>
                    <a:pt x="1" y="7026"/>
                  </a:lnTo>
                  <a:lnTo>
                    <a:pt x="6978" y="28840"/>
                  </a:lnTo>
                  <a:lnTo>
                    <a:pt x="31198" y="28840"/>
                  </a:lnTo>
                  <a:lnTo>
                    <a:pt x="21981" y="1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1248878" y="3924230"/>
              <a:ext cx="44690" cy="41313"/>
            </a:xfrm>
            <a:custGeom>
              <a:avLst/>
              <a:gdLst/>
              <a:ahLst/>
              <a:cxnLst/>
              <a:rect l="l" t="t" r="r" b="b"/>
              <a:pathLst>
                <a:path w="31197" h="28840" extrusionOk="0">
                  <a:moveTo>
                    <a:pt x="9240" y="1"/>
                  </a:moveTo>
                  <a:lnTo>
                    <a:pt x="0" y="28840"/>
                  </a:lnTo>
                  <a:lnTo>
                    <a:pt x="24243" y="28840"/>
                  </a:lnTo>
                  <a:lnTo>
                    <a:pt x="31197" y="7026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1221722" y="3910517"/>
              <a:ext cx="246204" cy="34900"/>
            </a:xfrm>
            <a:custGeom>
              <a:avLst/>
              <a:gdLst/>
              <a:ahLst/>
              <a:cxnLst/>
              <a:rect l="l" t="t" r="r" b="b"/>
              <a:pathLst>
                <a:path w="171870" h="24363" extrusionOk="0">
                  <a:moveTo>
                    <a:pt x="6240" y="0"/>
                  </a:moveTo>
                  <a:cubicBezTo>
                    <a:pt x="2787" y="0"/>
                    <a:pt x="1" y="2810"/>
                    <a:pt x="1" y="6263"/>
                  </a:cubicBezTo>
                  <a:lnTo>
                    <a:pt x="1" y="18099"/>
                  </a:lnTo>
                  <a:cubicBezTo>
                    <a:pt x="1" y="21552"/>
                    <a:pt x="2787" y="24362"/>
                    <a:pt x="6240" y="24362"/>
                  </a:cubicBezTo>
                  <a:lnTo>
                    <a:pt x="165631" y="24362"/>
                  </a:lnTo>
                  <a:cubicBezTo>
                    <a:pt x="169084" y="24362"/>
                    <a:pt x="171870" y="21552"/>
                    <a:pt x="171870" y="18099"/>
                  </a:cubicBezTo>
                  <a:lnTo>
                    <a:pt x="171870" y="6311"/>
                  </a:lnTo>
                  <a:cubicBezTo>
                    <a:pt x="171870" y="2834"/>
                    <a:pt x="169084" y="0"/>
                    <a:pt x="165631" y="0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1295477" y="3830372"/>
              <a:ext cx="10065" cy="18541"/>
            </a:xfrm>
            <a:custGeom>
              <a:avLst/>
              <a:gdLst/>
              <a:ahLst/>
              <a:cxnLst/>
              <a:rect l="l" t="t" r="r" b="b"/>
              <a:pathLst>
                <a:path w="7026" h="12943" extrusionOk="0">
                  <a:moveTo>
                    <a:pt x="3551" y="0"/>
                  </a:moveTo>
                  <a:cubicBezTo>
                    <a:pt x="3394" y="0"/>
                    <a:pt x="3234" y="11"/>
                    <a:pt x="3073" y="32"/>
                  </a:cubicBezTo>
                  <a:cubicBezTo>
                    <a:pt x="1311" y="199"/>
                    <a:pt x="1" y="1818"/>
                    <a:pt x="1" y="3628"/>
                  </a:cubicBezTo>
                  <a:lnTo>
                    <a:pt x="1" y="9272"/>
                  </a:lnTo>
                  <a:cubicBezTo>
                    <a:pt x="1" y="11058"/>
                    <a:pt x="1287" y="12678"/>
                    <a:pt x="3073" y="12916"/>
                  </a:cubicBezTo>
                  <a:cubicBezTo>
                    <a:pt x="3222" y="12934"/>
                    <a:pt x="3370" y="12943"/>
                    <a:pt x="3516" y="12943"/>
                  </a:cubicBezTo>
                  <a:cubicBezTo>
                    <a:pt x="5460" y="12943"/>
                    <a:pt x="7026" y="11366"/>
                    <a:pt x="7026" y="9439"/>
                  </a:cubicBezTo>
                  <a:lnTo>
                    <a:pt x="7026" y="3509"/>
                  </a:lnTo>
                  <a:cubicBezTo>
                    <a:pt x="7026" y="1571"/>
                    <a:pt x="5479" y="0"/>
                    <a:pt x="3551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1384072" y="3830372"/>
              <a:ext cx="10065" cy="18541"/>
            </a:xfrm>
            <a:custGeom>
              <a:avLst/>
              <a:gdLst/>
              <a:ahLst/>
              <a:cxnLst/>
              <a:rect l="l" t="t" r="r" b="b"/>
              <a:pathLst>
                <a:path w="7026" h="12943" extrusionOk="0">
                  <a:moveTo>
                    <a:pt x="3528" y="0"/>
                  </a:moveTo>
                  <a:cubicBezTo>
                    <a:pt x="3371" y="0"/>
                    <a:pt x="3211" y="11"/>
                    <a:pt x="3049" y="32"/>
                  </a:cubicBezTo>
                  <a:cubicBezTo>
                    <a:pt x="1311" y="199"/>
                    <a:pt x="1" y="1818"/>
                    <a:pt x="1" y="3628"/>
                  </a:cubicBezTo>
                  <a:lnTo>
                    <a:pt x="1" y="9272"/>
                  </a:lnTo>
                  <a:cubicBezTo>
                    <a:pt x="1" y="11058"/>
                    <a:pt x="1263" y="12678"/>
                    <a:pt x="3049" y="12916"/>
                  </a:cubicBezTo>
                  <a:cubicBezTo>
                    <a:pt x="3199" y="12934"/>
                    <a:pt x="3347" y="12943"/>
                    <a:pt x="3493" y="12943"/>
                  </a:cubicBezTo>
                  <a:cubicBezTo>
                    <a:pt x="5440" y="12943"/>
                    <a:pt x="7026" y="11366"/>
                    <a:pt x="7026" y="9439"/>
                  </a:cubicBezTo>
                  <a:lnTo>
                    <a:pt x="7026" y="3509"/>
                  </a:lnTo>
                  <a:cubicBezTo>
                    <a:pt x="7026" y="1571"/>
                    <a:pt x="5459" y="0"/>
                    <a:pt x="3528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1327647" y="3838588"/>
              <a:ext cx="34525" cy="15402"/>
            </a:xfrm>
            <a:custGeom>
              <a:avLst/>
              <a:gdLst/>
              <a:ahLst/>
              <a:cxnLst/>
              <a:rect l="l" t="t" r="r" b="b"/>
              <a:pathLst>
                <a:path w="24101" h="10752" extrusionOk="0">
                  <a:moveTo>
                    <a:pt x="3932" y="0"/>
                  </a:moveTo>
                  <a:cubicBezTo>
                    <a:pt x="3115" y="0"/>
                    <a:pt x="2291" y="284"/>
                    <a:pt x="1620" y="869"/>
                  </a:cubicBezTo>
                  <a:cubicBezTo>
                    <a:pt x="144" y="2155"/>
                    <a:pt x="1" y="4346"/>
                    <a:pt x="1287" y="5846"/>
                  </a:cubicBezTo>
                  <a:cubicBezTo>
                    <a:pt x="4002" y="8966"/>
                    <a:pt x="7931" y="10752"/>
                    <a:pt x="12051" y="10752"/>
                  </a:cubicBezTo>
                  <a:cubicBezTo>
                    <a:pt x="16195" y="10752"/>
                    <a:pt x="20124" y="8966"/>
                    <a:pt x="22839" y="5846"/>
                  </a:cubicBezTo>
                  <a:cubicBezTo>
                    <a:pt x="24101" y="4346"/>
                    <a:pt x="23958" y="2107"/>
                    <a:pt x="22505" y="869"/>
                  </a:cubicBezTo>
                  <a:cubicBezTo>
                    <a:pt x="21845" y="284"/>
                    <a:pt x="21023" y="0"/>
                    <a:pt x="20201" y="0"/>
                  </a:cubicBezTo>
                  <a:cubicBezTo>
                    <a:pt x="19215" y="0"/>
                    <a:pt x="18230" y="410"/>
                    <a:pt x="17528" y="1202"/>
                  </a:cubicBezTo>
                  <a:cubicBezTo>
                    <a:pt x="16171" y="2774"/>
                    <a:pt x="14147" y="3703"/>
                    <a:pt x="12051" y="3703"/>
                  </a:cubicBezTo>
                  <a:cubicBezTo>
                    <a:pt x="9979" y="3703"/>
                    <a:pt x="7955" y="2774"/>
                    <a:pt x="6574" y="1202"/>
                  </a:cubicBezTo>
                  <a:cubicBezTo>
                    <a:pt x="5885" y="410"/>
                    <a:pt x="4913" y="0"/>
                    <a:pt x="3932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1339997" y="3731145"/>
              <a:ext cx="9826" cy="9793"/>
            </a:xfrm>
            <a:custGeom>
              <a:avLst/>
              <a:gdLst/>
              <a:ahLst/>
              <a:cxnLst/>
              <a:rect l="l" t="t" r="r" b="b"/>
              <a:pathLst>
                <a:path w="6859" h="6836" extrusionOk="0">
                  <a:moveTo>
                    <a:pt x="3430" y="0"/>
                  </a:moveTo>
                  <a:cubicBezTo>
                    <a:pt x="1549" y="0"/>
                    <a:pt x="1" y="1548"/>
                    <a:pt x="1" y="3406"/>
                  </a:cubicBezTo>
                  <a:cubicBezTo>
                    <a:pt x="1" y="5287"/>
                    <a:pt x="1525" y="6835"/>
                    <a:pt x="3430" y="6835"/>
                  </a:cubicBezTo>
                  <a:cubicBezTo>
                    <a:pt x="5335" y="6835"/>
                    <a:pt x="6859" y="5287"/>
                    <a:pt x="6859" y="3406"/>
                  </a:cubicBezTo>
                  <a:cubicBezTo>
                    <a:pt x="6859" y="1548"/>
                    <a:pt x="5311" y="0"/>
                    <a:pt x="3430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1216912" y="3713780"/>
              <a:ext cx="256609" cy="343701"/>
            </a:xfrm>
            <a:custGeom>
              <a:avLst/>
              <a:gdLst/>
              <a:ahLst/>
              <a:cxnLst/>
              <a:rect l="l" t="t" r="r" b="b"/>
              <a:pathLst>
                <a:path w="179134" h="239931" extrusionOk="0">
                  <a:moveTo>
                    <a:pt x="89496" y="7717"/>
                  </a:moveTo>
                  <a:cubicBezTo>
                    <a:pt x="92473" y="7717"/>
                    <a:pt x="95211" y="9431"/>
                    <a:pt x="96473" y="12122"/>
                  </a:cubicBezTo>
                  <a:cubicBezTo>
                    <a:pt x="97045" y="13361"/>
                    <a:pt x="98283" y="14170"/>
                    <a:pt x="99665" y="14170"/>
                  </a:cubicBezTo>
                  <a:lnTo>
                    <a:pt x="108524" y="14170"/>
                  </a:lnTo>
                  <a:cubicBezTo>
                    <a:pt x="110167" y="14170"/>
                    <a:pt x="111500" y="15504"/>
                    <a:pt x="111500" y="17147"/>
                  </a:cubicBezTo>
                  <a:lnTo>
                    <a:pt x="111500" y="39771"/>
                  </a:lnTo>
                  <a:cubicBezTo>
                    <a:pt x="111500" y="41414"/>
                    <a:pt x="110167" y="42748"/>
                    <a:pt x="108524" y="42748"/>
                  </a:cubicBezTo>
                  <a:lnTo>
                    <a:pt x="70444" y="42748"/>
                  </a:lnTo>
                  <a:cubicBezTo>
                    <a:pt x="68825" y="42748"/>
                    <a:pt x="67467" y="41414"/>
                    <a:pt x="67467" y="39771"/>
                  </a:cubicBezTo>
                  <a:lnTo>
                    <a:pt x="67515" y="16957"/>
                  </a:lnTo>
                  <a:cubicBezTo>
                    <a:pt x="67515" y="15409"/>
                    <a:pt x="68753" y="14170"/>
                    <a:pt x="70301" y="14170"/>
                  </a:cubicBezTo>
                  <a:lnTo>
                    <a:pt x="79351" y="14170"/>
                  </a:lnTo>
                  <a:cubicBezTo>
                    <a:pt x="80732" y="14170"/>
                    <a:pt x="81970" y="13361"/>
                    <a:pt x="82542" y="12122"/>
                  </a:cubicBezTo>
                  <a:cubicBezTo>
                    <a:pt x="83780" y="9431"/>
                    <a:pt x="86519" y="7717"/>
                    <a:pt x="89496" y="7717"/>
                  </a:cubicBezTo>
                  <a:close/>
                  <a:moveTo>
                    <a:pt x="149389" y="22601"/>
                  </a:moveTo>
                  <a:cubicBezTo>
                    <a:pt x="152795" y="22601"/>
                    <a:pt x="155557" y="25339"/>
                    <a:pt x="155557" y="28745"/>
                  </a:cubicBezTo>
                  <a:lnTo>
                    <a:pt x="155557" y="134076"/>
                  </a:lnTo>
                  <a:lnTo>
                    <a:pt x="144317" y="134076"/>
                  </a:lnTo>
                  <a:lnTo>
                    <a:pt x="144317" y="117572"/>
                  </a:lnTo>
                  <a:cubicBezTo>
                    <a:pt x="144317" y="115786"/>
                    <a:pt x="143031" y="114191"/>
                    <a:pt x="141245" y="113953"/>
                  </a:cubicBezTo>
                  <a:cubicBezTo>
                    <a:pt x="141095" y="113934"/>
                    <a:pt x="140947" y="113925"/>
                    <a:pt x="140801" y="113925"/>
                  </a:cubicBezTo>
                  <a:cubicBezTo>
                    <a:pt x="138857" y="113925"/>
                    <a:pt x="137291" y="115502"/>
                    <a:pt x="137291" y="117429"/>
                  </a:cubicBezTo>
                  <a:lnTo>
                    <a:pt x="137291" y="134052"/>
                  </a:lnTo>
                  <a:lnTo>
                    <a:pt x="41248" y="134052"/>
                  </a:lnTo>
                  <a:lnTo>
                    <a:pt x="41248" y="40842"/>
                  </a:lnTo>
                  <a:lnTo>
                    <a:pt x="60442" y="40842"/>
                  </a:lnTo>
                  <a:cubicBezTo>
                    <a:pt x="61085" y="45820"/>
                    <a:pt x="65443" y="49749"/>
                    <a:pt x="70373" y="49749"/>
                  </a:cubicBezTo>
                  <a:lnTo>
                    <a:pt x="108405" y="49749"/>
                  </a:lnTo>
                  <a:cubicBezTo>
                    <a:pt x="110453" y="49654"/>
                    <a:pt x="112429" y="49106"/>
                    <a:pt x="114120" y="47892"/>
                  </a:cubicBezTo>
                  <a:cubicBezTo>
                    <a:pt x="116406" y="46248"/>
                    <a:pt x="117954" y="43676"/>
                    <a:pt x="118311" y="40842"/>
                  </a:cubicBezTo>
                  <a:lnTo>
                    <a:pt x="137291" y="40842"/>
                  </a:lnTo>
                  <a:lnTo>
                    <a:pt x="137291" y="104070"/>
                  </a:lnTo>
                  <a:cubicBezTo>
                    <a:pt x="137291" y="105737"/>
                    <a:pt x="138387" y="107261"/>
                    <a:pt x="140030" y="107618"/>
                  </a:cubicBezTo>
                  <a:cubicBezTo>
                    <a:pt x="140295" y="107676"/>
                    <a:pt x="140556" y="107703"/>
                    <a:pt x="140810" y="107703"/>
                  </a:cubicBezTo>
                  <a:cubicBezTo>
                    <a:pt x="142753" y="107703"/>
                    <a:pt x="144317" y="106097"/>
                    <a:pt x="144317" y="104117"/>
                  </a:cubicBezTo>
                  <a:lnTo>
                    <a:pt x="144317" y="37794"/>
                  </a:lnTo>
                  <a:cubicBezTo>
                    <a:pt x="144317" y="35865"/>
                    <a:pt x="142721" y="34294"/>
                    <a:pt x="140792" y="34294"/>
                  </a:cubicBezTo>
                  <a:lnTo>
                    <a:pt x="118073" y="34294"/>
                  </a:lnTo>
                  <a:lnTo>
                    <a:pt x="118073" y="22601"/>
                  </a:lnTo>
                  <a:close/>
                  <a:moveTo>
                    <a:pt x="169227" y="141101"/>
                  </a:moveTo>
                  <a:cubicBezTo>
                    <a:pt x="170751" y="141101"/>
                    <a:pt x="171965" y="142315"/>
                    <a:pt x="171965" y="143840"/>
                  </a:cubicBezTo>
                  <a:lnTo>
                    <a:pt x="171965" y="155675"/>
                  </a:lnTo>
                  <a:cubicBezTo>
                    <a:pt x="171965" y="157199"/>
                    <a:pt x="170751" y="158414"/>
                    <a:pt x="169227" y="158414"/>
                  </a:cubicBezTo>
                  <a:lnTo>
                    <a:pt x="9836" y="158414"/>
                  </a:lnTo>
                  <a:cubicBezTo>
                    <a:pt x="8336" y="158414"/>
                    <a:pt x="7098" y="157199"/>
                    <a:pt x="7098" y="155675"/>
                  </a:cubicBezTo>
                  <a:lnTo>
                    <a:pt x="7098" y="143840"/>
                  </a:lnTo>
                  <a:cubicBezTo>
                    <a:pt x="7098" y="142315"/>
                    <a:pt x="8336" y="141101"/>
                    <a:pt x="9836" y="141101"/>
                  </a:cubicBezTo>
                  <a:close/>
                  <a:moveTo>
                    <a:pt x="125027" y="165439"/>
                  </a:moveTo>
                  <a:lnTo>
                    <a:pt x="132671" y="189349"/>
                  </a:lnTo>
                  <a:lnTo>
                    <a:pt x="46011" y="189349"/>
                  </a:lnTo>
                  <a:lnTo>
                    <a:pt x="53655" y="165439"/>
                  </a:lnTo>
                  <a:close/>
                  <a:moveTo>
                    <a:pt x="134505" y="196374"/>
                  </a:moveTo>
                  <a:lnTo>
                    <a:pt x="138863" y="209948"/>
                  </a:lnTo>
                  <a:lnTo>
                    <a:pt x="39843" y="209948"/>
                  </a:lnTo>
                  <a:lnTo>
                    <a:pt x="44201" y="196374"/>
                  </a:lnTo>
                  <a:close/>
                  <a:moveTo>
                    <a:pt x="46249" y="164963"/>
                  </a:moveTo>
                  <a:lnTo>
                    <a:pt x="24673" y="232358"/>
                  </a:lnTo>
                  <a:cubicBezTo>
                    <a:pt x="24554" y="232691"/>
                    <a:pt x="24268" y="232905"/>
                    <a:pt x="23935" y="232905"/>
                  </a:cubicBezTo>
                  <a:lnTo>
                    <a:pt x="8741" y="232905"/>
                  </a:lnTo>
                  <a:cubicBezTo>
                    <a:pt x="8217" y="232905"/>
                    <a:pt x="7812" y="232358"/>
                    <a:pt x="8003" y="231857"/>
                  </a:cubicBezTo>
                  <a:lnTo>
                    <a:pt x="29412" y="164963"/>
                  </a:lnTo>
                  <a:close/>
                  <a:moveTo>
                    <a:pt x="149365" y="165011"/>
                  </a:moveTo>
                  <a:lnTo>
                    <a:pt x="149365" y="165011"/>
                  </a:lnTo>
                  <a:cubicBezTo>
                    <a:pt x="149372" y="165058"/>
                    <a:pt x="170751" y="231857"/>
                    <a:pt x="170751" y="231857"/>
                  </a:cubicBezTo>
                  <a:cubicBezTo>
                    <a:pt x="170894" y="232358"/>
                    <a:pt x="170513" y="232905"/>
                    <a:pt x="169989" y="232905"/>
                  </a:cubicBezTo>
                  <a:lnTo>
                    <a:pt x="154819" y="232905"/>
                  </a:lnTo>
                  <a:cubicBezTo>
                    <a:pt x="154462" y="232905"/>
                    <a:pt x="154152" y="232691"/>
                    <a:pt x="154081" y="232358"/>
                  </a:cubicBezTo>
                  <a:lnTo>
                    <a:pt x="132529" y="165011"/>
                  </a:lnTo>
                  <a:close/>
                  <a:moveTo>
                    <a:pt x="89377" y="1"/>
                  </a:moveTo>
                  <a:cubicBezTo>
                    <a:pt x="84423" y="1"/>
                    <a:pt x="79851" y="2549"/>
                    <a:pt x="77160" y="6669"/>
                  </a:cubicBezTo>
                  <a:lnTo>
                    <a:pt x="70373" y="6669"/>
                  </a:lnTo>
                  <a:cubicBezTo>
                    <a:pt x="65276" y="6669"/>
                    <a:pt x="61085" y="10574"/>
                    <a:pt x="60442" y="15575"/>
                  </a:cubicBezTo>
                  <a:lnTo>
                    <a:pt x="19696" y="15575"/>
                  </a:lnTo>
                  <a:cubicBezTo>
                    <a:pt x="17648" y="15575"/>
                    <a:pt x="16004" y="17242"/>
                    <a:pt x="16004" y="19267"/>
                  </a:cubicBezTo>
                  <a:lnTo>
                    <a:pt x="16004" y="63347"/>
                  </a:lnTo>
                  <a:cubicBezTo>
                    <a:pt x="16004" y="63609"/>
                    <a:pt x="16100" y="63847"/>
                    <a:pt x="16266" y="64038"/>
                  </a:cubicBezTo>
                  <a:cubicBezTo>
                    <a:pt x="17334" y="65131"/>
                    <a:pt x="18477" y="65584"/>
                    <a:pt x="19514" y="65584"/>
                  </a:cubicBezTo>
                  <a:cubicBezTo>
                    <a:pt x="21459" y="65584"/>
                    <a:pt x="23030" y="63986"/>
                    <a:pt x="23030" y="62013"/>
                  </a:cubicBezTo>
                  <a:lnTo>
                    <a:pt x="23030" y="28721"/>
                  </a:lnTo>
                  <a:cubicBezTo>
                    <a:pt x="23030" y="25339"/>
                    <a:pt x="25768" y="22577"/>
                    <a:pt x="29198" y="22577"/>
                  </a:cubicBezTo>
                  <a:lnTo>
                    <a:pt x="60061" y="22577"/>
                  </a:lnTo>
                  <a:lnTo>
                    <a:pt x="60061" y="34270"/>
                  </a:lnTo>
                  <a:lnTo>
                    <a:pt x="37818" y="34270"/>
                  </a:lnTo>
                  <a:cubicBezTo>
                    <a:pt x="35889" y="34270"/>
                    <a:pt x="34318" y="35841"/>
                    <a:pt x="34318" y="37770"/>
                  </a:cubicBezTo>
                  <a:lnTo>
                    <a:pt x="34318" y="134076"/>
                  </a:lnTo>
                  <a:lnTo>
                    <a:pt x="23053" y="134076"/>
                  </a:lnTo>
                  <a:lnTo>
                    <a:pt x="23053" y="75349"/>
                  </a:lnTo>
                  <a:cubicBezTo>
                    <a:pt x="23053" y="73563"/>
                    <a:pt x="21791" y="71944"/>
                    <a:pt x="20005" y="71706"/>
                  </a:cubicBezTo>
                  <a:cubicBezTo>
                    <a:pt x="19855" y="71688"/>
                    <a:pt x="19707" y="71679"/>
                    <a:pt x="19561" y="71679"/>
                  </a:cubicBezTo>
                  <a:cubicBezTo>
                    <a:pt x="17615" y="71679"/>
                    <a:pt x="16028" y="73256"/>
                    <a:pt x="16028" y="75183"/>
                  </a:cubicBezTo>
                  <a:lnTo>
                    <a:pt x="16028" y="134076"/>
                  </a:lnTo>
                  <a:lnTo>
                    <a:pt x="9884" y="134076"/>
                  </a:lnTo>
                  <a:cubicBezTo>
                    <a:pt x="4478" y="134076"/>
                    <a:pt x="120" y="138458"/>
                    <a:pt x="120" y="143840"/>
                  </a:cubicBezTo>
                  <a:lnTo>
                    <a:pt x="120" y="155199"/>
                  </a:lnTo>
                  <a:cubicBezTo>
                    <a:pt x="120" y="160605"/>
                    <a:pt x="4478" y="164963"/>
                    <a:pt x="9884" y="164963"/>
                  </a:cubicBezTo>
                  <a:lnTo>
                    <a:pt x="22291" y="164963"/>
                  </a:lnTo>
                  <a:cubicBezTo>
                    <a:pt x="22291" y="164963"/>
                    <a:pt x="1573" y="229690"/>
                    <a:pt x="1573" y="229714"/>
                  </a:cubicBezTo>
                  <a:cubicBezTo>
                    <a:pt x="1" y="234691"/>
                    <a:pt x="3811" y="239931"/>
                    <a:pt x="9003" y="239931"/>
                  </a:cubicBezTo>
                  <a:lnTo>
                    <a:pt x="23958" y="239931"/>
                  </a:lnTo>
                  <a:cubicBezTo>
                    <a:pt x="27388" y="239931"/>
                    <a:pt x="30364" y="237787"/>
                    <a:pt x="31388" y="234572"/>
                  </a:cubicBezTo>
                  <a:lnTo>
                    <a:pt x="37080" y="216973"/>
                  </a:lnTo>
                  <a:lnTo>
                    <a:pt x="141697" y="216973"/>
                  </a:lnTo>
                  <a:lnTo>
                    <a:pt x="147365" y="234572"/>
                  </a:lnTo>
                  <a:cubicBezTo>
                    <a:pt x="148413" y="237787"/>
                    <a:pt x="151390" y="239931"/>
                    <a:pt x="154819" y="239931"/>
                  </a:cubicBezTo>
                  <a:lnTo>
                    <a:pt x="170108" y="239931"/>
                  </a:lnTo>
                  <a:cubicBezTo>
                    <a:pt x="175323" y="239931"/>
                    <a:pt x="179134" y="234691"/>
                    <a:pt x="177562" y="229714"/>
                  </a:cubicBezTo>
                  <a:lnTo>
                    <a:pt x="156843" y="164963"/>
                  </a:lnTo>
                  <a:lnTo>
                    <a:pt x="169251" y="164963"/>
                  </a:lnTo>
                  <a:cubicBezTo>
                    <a:pt x="174633" y="164963"/>
                    <a:pt x="179014" y="160605"/>
                    <a:pt x="179014" y="155199"/>
                  </a:cubicBezTo>
                  <a:lnTo>
                    <a:pt x="179014" y="143840"/>
                  </a:lnTo>
                  <a:cubicBezTo>
                    <a:pt x="179014" y="138458"/>
                    <a:pt x="174633" y="134076"/>
                    <a:pt x="169251" y="134076"/>
                  </a:cubicBezTo>
                  <a:lnTo>
                    <a:pt x="163083" y="134076"/>
                  </a:lnTo>
                  <a:lnTo>
                    <a:pt x="163083" y="28745"/>
                  </a:lnTo>
                  <a:cubicBezTo>
                    <a:pt x="163059" y="21458"/>
                    <a:pt x="157224" y="15575"/>
                    <a:pt x="150056" y="15575"/>
                  </a:cubicBezTo>
                  <a:lnTo>
                    <a:pt x="118311" y="15575"/>
                  </a:lnTo>
                  <a:cubicBezTo>
                    <a:pt x="117692" y="10574"/>
                    <a:pt x="113501" y="6669"/>
                    <a:pt x="108405" y="6669"/>
                  </a:cubicBezTo>
                  <a:lnTo>
                    <a:pt x="101617" y="6669"/>
                  </a:lnTo>
                  <a:cubicBezTo>
                    <a:pt x="98950" y="2549"/>
                    <a:pt x="94354" y="1"/>
                    <a:pt x="89377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045F51-EC2C-4491-94DA-9683D44F3706}"/>
              </a:ext>
            </a:extLst>
          </p:cNvPr>
          <p:cNvSpPr txBox="1"/>
          <p:nvPr/>
        </p:nvSpPr>
        <p:spPr>
          <a:xfrm>
            <a:off x="2147978" y="288919"/>
            <a:ext cx="432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endParaRPr lang="en-US" sz="3600" dirty="0"/>
          </a:p>
        </p:txBody>
      </p:sp>
      <p:sp>
        <p:nvSpPr>
          <p:cNvPr id="93" name="Text Box 13">
            <a:extLst>
              <a:ext uri="{FF2B5EF4-FFF2-40B4-BE49-F238E27FC236}">
                <a16:creationId xmlns:a16="http://schemas.microsoft.com/office/drawing/2014/main" id="{4C0AD6B9-7004-432C-8B37-FDDA4730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941" y="2572738"/>
            <a:ext cx="2400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th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oắt</a:t>
            </a:r>
            <a:r>
              <a:rPr lang="en-US" altLang="en-US" b="1">
                <a:latin typeface="Times New Roman" panose="02020603050405020304" pitchFamily="18" charset="0"/>
              </a:rPr>
              <a:t> b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iến</a:t>
            </a:r>
          </a:p>
        </p:txBody>
      </p:sp>
      <p:sp>
        <p:nvSpPr>
          <p:cNvPr id="94" name="Text Box 14">
            <a:extLst>
              <a:ext uri="{FF2B5EF4-FFF2-40B4-BE49-F238E27FC236}">
                <a16:creationId xmlns:a16="http://schemas.microsoft.com/office/drawing/2014/main" id="{30B6640D-088E-4653-861F-EA002EC64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391" y="3232421"/>
            <a:ext cx="240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ch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b="1">
                <a:latin typeface="Times New Roman" panose="02020603050405020304" pitchFamily="18" charset="0"/>
              </a:rPr>
              <a:t> ng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ắt</a:t>
            </a:r>
          </a:p>
        </p:txBody>
      </p:sp>
      <p:sp>
        <p:nvSpPr>
          <p:cNvPr id="95" name="Text Box 15">
            <a:extLst>
              <a:ext uri="{FF2B5EF4-FFF2-40B4-BE49-F238E27FC236}">
                <a16:creationId xmlns:a16="http://schemas.microsoft.com/office/drawing/2014/main" id="{F562262C-4FF2-402C-A19E-065FF999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743" y="1723049"/>
            <a:ext cx="167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gi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ục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giã</a:t>
            </a:r>
          </a:p>
        </p:txBody>
      </p:sp>
      <p:sp>
        <p:nvSpPr>
          <p:cNvPr id="96" name="Text Box 16">
            <a:extLst>
              <a:ext uri="{FF2B5EF4-FFF2-40B4-BE49-F238E27FC236}">
                <a16:creationId xmlns:a16="http://schemas.microsoft.com/office/drawing/2014/main" id="{1A381A4C-BBC0-425A-9604-28D864326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841" y="2652983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nh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ễ</a:t>
            </a:r>
            <a:r>
              <a:rPr lang="en-US" altLang="en-US" b="1">
                <a:latin typeface="Times New Roman" panose="02020603050405020304" pitchFamily="18" charset="0"/>
              </a:rPr>
              <a:t> nh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ại</a:t>
            </a:r>
          </a:p>
        </p:txBody>
      </p:sp>
      <p:sp>
        <p:nvSpPr>
          <p:cNvPr id="97" name="Text Box 17">
            <a:extLst>
              <a:ext uri="{FF2B5EF4-FFF2-40B4-BE49-F238E27FC236}">
                <a16:creationId xmlns:a16="http://schemas.microsoft.com/office/drawing/2014/main" id="{2E6FFF8C-F209-49FE-AC36-36069857E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941" y="1731363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ắm</a:t>
            </a:r>
            <a:r>
              <a:rPr lang="en-US" altLang="en-US" b="1">
                <a:latin typeface="Times New Roman" panose="02020603050405020304" pitchFamily="18" charset="0"/>
              </a:rPr>
              <a:t> Đen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4" grpId="0"/>
      <p:bldP spid="93" grpId="0"/>
      <p:bldP spid="94" grpId="0"/>
      <p:bldP spid="95" grpId="0"/>
      <p:bldP spid="96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39"/>
          <p:cNvSpPr/>
          <p:nvPr/>
        </p:nvSpPr>
        <p:spPr>
          <a:xfrm>
            <a:off x="614500" y="376050"/>
            <a:ext cx="7914900" cy="5592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4" name="Google Shape;2164;p39"/>
          <p:cNvGrpSpPr/>
          <p:nvPr/>
        </p:nvGrpSpPr>
        <p:grpSpPr>
          <a:xfrm rot="899949">
            <a:off x="8222282" y="383053"/>
            <a:ext cx="667502" cy="667517"/>
            <a:chOff x="1127192" y="1542148"/>
            <a:chExt cx="435914" cy="435979"/>
          </a:xfrm>
        </p:grpSpPr>
        <p:sp>
          <p:nvSpPr>
            <p:cNvPr id="2165" name="Google Shape;2165;p39"/>
            <p:cNvSpPr/>
            <p:nvPr/>
          </p:nvSpPr>
          <p:spPr>
            <a:xfrm>
              <a:off x="1127192" y="1542148"/>
              <a:ext cx="435914" cy="435979"/>
            </a:xfrm>
            <a:custGeom>
              <a:avLst/>
              <a:gdLst/>
              <a:ahLst/>
              <a:cxnLst/>
              <a:rect l="l" t="t" r="r" b="b"/>
              <a:pathLst>
                <a:path w="304303" h="304348" extrusionOk="0">
                  <a:moveTo>
                    <a:pt x="77588" y="0"/>
                  </a:moveTo>
                  <a:cubicBezTo>
                    <a:pt x="54560" y="0"/>
                    <a:pt x="34603" y="16289"/>
                    <a:pt x="30174" y="38699"/>
                  </a:cubicBezTo>
                  <a:lnTo>
                    <a:pt x="30174" y="38770"/>
                  </a:lnTo>
                  <a:cubicBezTo>
                    <a:pt x="24339" y="41676"/>
                    <a:pt x="19052" y="45676"/>
                    <a:pt x="14599" y="50654"/>
                  </a:cubicBezTo>
                  <a:cubicBezTo>
                    <a:pt x="4716" y="61680"/>
                    <a:pt x="1" y="76444"/>
                    <a:pt x="1596" y="91186"/>
                  </a:cubicBezTo>
                  <a:cubicBezTo>
                    <a:pt x="2882" y="102831"/>
                    <a:pt x="5883" y="130027"/>
                    <a:pt x="24935" y="155341"/>
                  </a:cubicBezTo>
                  <a:cubicBezTo>
                    <a:pt x="38938" y="173917"/>
                    <a:pt x="58108" y="187396"/>
                    <a:pt x="82232" y="195635"/>
                  </a:cubicBezTo>
                  <a:cubicBezTo>
                    <a:pt x="70516" y="203470"/>
                    <a:pt x="62776" y="216806"/>
                    <a:pt x="62776" y="231952"/>
                  </a:cubicBezTo>
                  <a:lnTo>
                    <a:pt x="62776" y="260744"/>
                  </a:lnTo>
                  <a:cubicBezTo>
                    <a:pt x="62776" y="284796"/>
                    <a:pt x="82328" y="304348"/>
                    <a:pt x="106380" y="304348"/>
                  </a:cubicBezTo>
                  <a:lnTo>
                    <a:pt x="198423" y="304348"/>
                  </a:lnTo>
                  <a:cubicBezTo>
                    <a:pt x="222476" y="304348"/>
                    <a:pt x="242027" y="284796"/>
                    <a:pt x="242027" y="260744"/>
                  </a:cubicBezTo>
                  <a:lnTo>
                    <a:pt x="242027" y="231952"/>
                  </a:lnTo>
                  <a:cubicBezTo>
                    <a:pt x="242027" y="216473"/>
                    <a:pt x="233954" y="202851"/>
                    <a:pt x="221738" y="195111"/>
                  </a:cubicBezTo>
                  <a:cubicBezTo>
                    <a:pt x="227667" y="193087"/>
                    <a:pt x="233288" y="190801"/>
                    <a:pt x="238598" y="188134"/>
                  </a:cubicBezTo>
                  <a:cubicBezTo>
                    <a:pt x="241575" y="186657"/>
                    <a:pt x="244266" y="184800"/>
                    <a:pt x="246647" y="182704"/>
                  </a:cubicBezTo>
                  <a:cubicBezTo>
                    <a:pt x="249934" y="181561"/>
                    <a:pt x="253030" y="179989"/>
                    <a:pt x="255864" y="177941"/>
                  </a:cubicBezTo>
                  <a:cubicBezTo>
                    <a:pt x="264961" y="171345"/>
                    <a:pt x="272915" y="163605"/>
                    <a:pt x="279488" y="154865"/>
                  </a:cubicBezTo>
                  <a:cubicBezTo>
                    <a:pt x="298420" y="129670"/>
                    <a:pt x="301421" y="102593"/>
                    <a:pt x="302707" y="91043"/>
                  </a:cubicBezTo>
                  <a:cubicBezTo>
                    <a:pt x="304302" y="76373"/>
                    <a:pt x="299611" y="61632"/>
                    <a:pt x="289752" y="50606"/>
                  </a:cubicBezTo>
                  <a:cubicBezTo>
                    <a:pt x="285394" y="45700"/>
                    <a:pt x="280131" y="41747"/>
                    <a:pt x="274391" y="38865"/>
                  </a:cubicBezTo>
                  <a:cubicBezTo>
                    <a:pt x="270009" y="16742"/>
                    <a:pt x="250482" y="0"/>
                    <a:pt x="227120" y="0"/>
                  </a:cubicBezTo>
                  <a:lnTo>
                    <a:pt x="125051" y="0"/>
                  </a:lnTo>
                  <a:cubicBezTo>
                    <a:pt x="122622" y="0"/>
                    <a:pt x="120240" y="239"/>
                    <a:pt x="117906" y="715"/>
                  </a:cubicBezTo>
                  <a:cubicBezTo>
                    <a:pt x="115573" y="239"/>
                    <a:pt x="113239" y="0"/>
                    <a:pt x="110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1330410" y="1774226"/>
              <a:ext cx="30875" cy="74506"/>
            </a:xfrm>
            <a:custGeom>
              <a:avLst/>
              <a:gdLst/>
              <a:ahLst/>
              <a:cxnLst/>
              <a:rect l="l" t="t" r="r" b="b"/>
              <a:pathLst>
                <a:path w="21553" h="52011" extrusionOk="0">
                  <a:moveTo>
                    <a:pt x="1" y="0"/>
                  </a:moveTo>
                  <a:lnTo>
                    <a:pt x="1" y="52011"/>
                  </a:lnTo>
                  <a:lnTo>
                    <a:pt x="21553" y="52011"/>
                  </a:lnTo>
                  <a:lnTo>
                    <a:pt x="21553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9"/>
            <p:cNvSpPr/>
            <p:nvPr/>
          </p:nvSpPr>
          <p:spPr>
            <a:xfrm>
              <a:off x="1374589" y="1641386"/>
              <a:ext cx="135742" cy="142052"/>
            </a:xfrm>
            <a:custGeom>
              <a:avLst/>
              <a:gdLst/>
              <a:ahLst/>
              <a:cxnLst/>
              <a:rect l="l" t="t" r="r" b="b"/>
              <a:pathLst>
                <a:path w="94759" h="99164" extrusionOk="0">
                  <a:moveTo>
                    <a:pt x="40342" y="0"/>
                  </a:moveTo>
                  <a:lnTo>
                    <a:pt x="40342" y="18718"/>
                  </a:lnTo>
                  <a:lnTo>
                    <a:pt x="75350" y="18718"/>
                  </a:lnTo>
                  <a:cubicBezTo>
                    <a:pt x="74302" y="27411"/>
                    <a:pt x="72016" y="41152"/>
                    <a:pt x="63061" y="53059"/>
                  </a:cubicBezTo>
                  <a:cubicBezTo>
                    <a:pt x="51059" y="68967"/>
                    <a:pt x="29864" y="78183"/>
                    <a:pt x="1" y="80469"/>
                  </a:cubicBezTo>
                  <a:lnTo>
                    <a:pt x="1429" y="99163"/>
                  </a:lnTo>
                  <a:cubicBezTo>
                    <a:pt x="36913" y="96449"/>
                    <a:pt x="62656" y="84732"/>
                    <a:pt x="77993" y="64323"/>
                  </a:cubicBezTo>
                  <a:cubicBezTo>
                    <a:pt x="91067" y="46986"/>
                    <a:pt x="93210" y="27458"/>
                    <a:pt x="94258" y="18075"/>
                  </a:cubicBezTo>
                  <a:cubicBezTo>
                    <a:pt x="94758" y="13479"/>
                    <a:pt x="93306" y="8883"/>
                    <a:pt x="90210" y="5430"/>
                  </a:cubicBezTo>
                  <a:cubicBezTo>
                    <a:pt x="87114" y="1977"/>
                    <a:pt x="82708" y="0"/>
                    <a:pt x="78064" y="0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9"/>
            <p:cNvSpPr/>
            <p:nvPr/>
          </p:nvSpPr>
          <p:spPr>
            <a:xfrm>
              <a:off x="1180615" y="1641386"/>
              <a:ext cx="135775" cy="142052"/>
            </a:xfrm>
            <a:custGeom>
              <a:avLst/>
              <a:gdLst/>
              <a:ahLst/>
              <a:cxnLst/>
              <a:rect l="l" t="t" r="r" b="b"/>
              <a:pathLst>
                <a:path w="94782" h="99164" extrusionOk="0">
                  <a:moveTo>
                    <a:pt x="16694" y="0"/>
                  </a:moveTo>
                  <a:cubicBezTo>
                    <a:pt x="12050" y="0"/>
                    <a:pt x="7645" y="1977"/>
                    <a:pt x="4549" y="5430"/>
                  </a:cubicBezTo>
                  <a:cubicBezTo>
                    <a:pt x="1453" y="8883"/>
                    <a:pt x="0" y="13479"/>
                    <a:pt x="500" y="18075"/>
                  </a:cubicBezTo>
                  <a:cubicBezTo>
                    <a:pt x="1548" y="27458"/>
                    <a:pt x="3692" y="46986"/>
                    <a:pt x="16766" y="64323"/>
                  </a:cubicBezTo>
                  <a:cubicBezTo>
                    <a:pt x="32126" y="84732"/>
                    <a:pt x="57870" y="96449"/>
                    <a:pt x="93353" y="99163"/>
                  </a:cubicBezTo>
                  <a:lnTo>
                    <a:pt x="94782" y="80469"/>
                  </a:lnTo>
                  <a:cubicBezTo>
                    <a:pt x="64919" y="78183"/>
                    <a:pt x="43700" y="68967"/>
                    <a:pt x="31721" y="53059"/>
                  </a:cubicBezTo>
                  <a:cubicBezTo>
                    <a:pt x="22767" y="41152"/>
                    <a:pt x="20481" y="27411"/>
                    <a:pt x="19433" y="18718"/>
                  </a:cubicBezTo>
                  <a:lnTo>
                    <a:pt x="54416" y="18718"/>
                  </a:lnTo>
                  <a:lnTo>
                    <a:pt x="54416" y="0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1374895" y="1732163"/>
              <a:ext cx="75223" cy="50967"/>
            </a:xfrm>
            <a:custGeom>
              <a:avLst/>
              <a:gdLst/>
              <a:ahLst/>
              <a:cxnLst/>
              <a:rect l="l" t="t" r="r" b="b"/>
              <a:pathLst>
                <a:path w="52512" h="35579" extrusionOk="0">
                  <a:moveTo>
                    <a:pt x="52512" y="0"/>
                  </a:moveTo>
                  <a:lnTo>
                    <a:pt x="52512" y="0"/>
                  </a:lnTo>
                  <a:cubicBezTo>
                    <a:pt x="40104" y="9502"/>
                    <a:pt x="22506" y="15170"/>
                    <a:pt x="1" y="16861"/>
                  </a:cubicBezTo>
                  <a:lnTo>
                    <a:pt x="1430" y="35579"/>
                  </a:lnTo>
                  <a:cubicBezTo>
                    <a:pt x="12289" y="34746"/>
                    <a:pt x="22244" y="33079"/>
                    <a:pt x="31245" y="30554"/>
                  </a:cubicBezTo>
                  <a:cubicBezTo>
                    <a:pt x="39676" y="21600"/>
                    <a:pt x="46796" y="11384"/>
                    <a:pt x="52512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1432379" y="1641386"/>
              <a:ext cx="40119" cy="26815"/>
            </a:xfrm>
            <a:custGeom>
              <a:avLst/>
              <a:gdLst/>
              <a:ahLst/>
              <a:cxnLst/>
              <a:rect l="l" t="t" r="r" b="b"/>
              <a:pathLst>
                <a:path w="28006" h="18719" extrusionOk="0">
                  <a:moveTo>
                    <a:pt x="0" y="0"/>
                  </a:moveTo>
                  <a:lnTo>
                    <a:pt x="0" y="18718"/>
                  </a:lnTo>
                  <a:lnTo>
                    <a:pt x="26220" y="18718"/>
                  </a:lnTo>
                  <a:cubicBezTo>
                    <a:pt x="27387" y="11265"/>
                    <a:pt x="27839" y="4835"/>
                    <a:pt x="28006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1330410" y="1774260"/>
              <a:ext cx="30875" cy="43701"/>
            </a:xfrm>
            <a:custGeom>
              <a:avLst/>
              <a:gdLst/>
              <a:ahLst/>
              <a:cxnLst/>
              <a:rect l="l" t="t" r="r" b="b"/>
              <a:pathLst>
                <a:path w="21553" h="30507" extrusionOk="0">
                  <a:moveTo>
                    <a:pt x="1" y="0"/>
                  </a:moveTo>
                  <a:lnTo>
                    <a:pt x="1" y="29149"/>
                  </a:lnTo>
                  <a:cubicBezTo>
                    <a:pt x="3525" y="30030"/>
                    <a:pt x="7145" y="30506"/>
                    <a:pt x="10789" y="30506"/>
                  </a:cubicBezTo>
                  <a:cubicBezTo>
                    <a:pt x="14409" y="30506"/>
                    <a:pt x="18052" y="30030"/>
                    <a:pt x="21553" y="29149"/>
                  </a:cubicBezTo>
                  <a:lnTo>
                    <a:pt x="21553" y="0"/>
                  </a:ln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9"/>
            <p:cNvSpPr/>
            <p:nvPr/>
          </p:nvSpPr>
          <p:spPr>
            <a:xfrm>
              <a:off x="1231479" y="1611365"/>
              <a:ext cx="228498" cy="186110"/>
            </a:xfrm>
            <a:custGeom>
              <a:avLst/>
              <a:gdLst/>
              <a:ahLst/>
              <a:cxnLst/>
              <a:rect l="l" t="t" r="r" b="b"/>
              <a:pathLst>
                <a:path w="159510" h="129920" extrusionOk="0">
                  <a:moveTo>
                    <a:pt x="79755" y="1"/>
                  </a:moveTo>
                  <a:lnTo>
                    <a:pt x="5121" y="12289"/>
                  </a:lnTo>
                  <a:cubicBezTo>
                    <a:pt x="5121" y="12289"/>
                    <a:pt x="1" y="89543"/>
                    <a:pt x="65133" y="126098"/>
                  </a:cubicBezTo>
                  <a:cubicBezTo>
                    <a:pt x="69682" y="128646"/>
                    <a:pt x="74719" y="129920"/>
                    <a:pt x="79755" y="129920"/>
                  </a:cubicBezTo>
                  <a:cubicBezTo>
                    <a:pt x="84792" y="129920"/>
                    <a:pt x="89829" y="128646"/>
                    <a:pt x="94378" y="126098"/>
                  </a:cubicBezTo>
                  <a:cubicBezTo>
                    <a:pt x="159510" y="89567"/>
                    <a:pt x="154390" y="12289"/>
                    <a:pt x="154390" y="12289"/>
                  </a:cubicBezTo>
                  <a:lnTo>
                    <a:pt x="79755" y="1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9"/>
            <p:cNvSpPr/>
            <p:nvPr/>
          </p:nvSpPr>
          <p:spPr>
            <a:xfrm>
              <a:off x="1231513" y="1611330"/>
              <a:ext cx="124314" cy="186109"/>
            </a:xfrm>
            <a:custGeom>
              <a:avLst/>
              <a:gdLst/>
              <a:ahLst/>
              <a:cxnLst/>
              <a:rect l="l" t="t" r="r" b="b"/>
              <a:pathLst>
                <a:path w="86781" h="129919" extrusionOk="0">
                  <a:moveTo>
                    <a:pt x="79755" y="1"/>
                  </a:moveTo>
                  <a:lnTo>
                    <a:pt x="5121" y="12289"/>
                  </a:lnTo>
                  <a:cubicBezTo>
                    <a:pt x="5121" y="12289"/>
                    <a:pt x="1" y="89543"/>
                    <a:pt x="65133" y="126098"/>
                  </a:cubicBezTo>
                  <a:cubicBezTo>
                    <a:pt x="69671" y="128643"/>
                    <a:pt x="74706" y="129919"/>
                    <a:pt x="79742" y="129919"/>
                  </a:cubicBezTo>
                  <a:cubicBezTo>
                    <a:pt x="82105" y="129919"/>
                    <a:pt x="84468" y="129638"/>
                    <a:pt x="86781" y="129075"/>
                  </a:cubicBezTo>
                  <a:cubicBezTo>
                    <a:pt x="84137" y="128479"/>
                    <a:pt x="81613" y="127503"/>
                    <a:pt x="79184" y="126122"/>
                  </a:cubicBezTo>
                  <a:cubicBezTo>
                    <a:pt x="14099" y="89567"/>
                    <a:pt x="19171" y="12313"/>
                    <a:pt x="19171" y="12313"/>
                  </a:cubicBezTo>
                  <a:lnTo>
                    <a:pt x="86781" y="1168"/>
                  </a:lnTo>
                  <a:lnTo>
                    <a:pt x="79755" y="1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9"/>
            <p:cNvSpPr/>
            <p:nvPr/>
          </p:nvSpPr>
          <p:spPr>
            <a:xfrm>
              <a:off x="1295717" y="1832219"/>
              <a:ext cx="100024" cy="39984"/>
            </a:xfrm>
            <a:custGeom>
              <a:avLst/>
              <a:gdLst/>
              <a:ahLst/>
              <a:cxnLst/>
              <a:rect l="l" t="t" r="r" b="b"/>
              <a:pathLst>
                <a:path w="69825" h="27912" extrusionOk="0">
                  <a:moveTo>
                    <a:pt x="34912" y="1"/>
                  </a:moveTo>
                  <a:cubicBezTo>
                    <a:pt x="17861" y="1"/>
                    <a:pt x="3573" y="11932"/>
                    <a:pt x="0" y="27911"/>
                  </a:cubicBezTo>
                  <a:lnTo>
                    <a:pt x="69825" y="27911"/>
                  </a:lnTo>
                  <a:cubicBezTo>
                    <a:pt x="66252" y="11932"/>
                    <a:pt x="51964" y="1"/>
                    <a:pt x="34912" y="1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9"/>
            <p:cNvSpPr/>
            <p:nvPr/>
          </p:nvSpPr>
          <p:spPr>
            <a:xfrm>
              <a:off x="1295717" y="1832219"/>
              <a:ext cx="60076" cy="39984"/>
            </a:xfrm>
            <a:custGeom>
              <a:avLst/>
              <a:gdLst/>
              <a:ahLst/>
              <a:cxnLst/>
              <a:rect l="l" t="t" r="r" b="b"/>
              <a:pathLst>
                <a:path w="41938" h="27912" extrusionOk="0">
                  <a:moveTo>
                    <a:pt x="34912" y="1"/>
                  </a:moveTo>
                  <a:cubicBezTo>
                    <a:pt x="17861" y="1"/>
                    <a:pt x="3573" y="11932"/>
                    <a:pt x="0" y="27911"/>
                  </a:cubicBezTo>
                  <a:lnTo>
                    <a:pt x="14051" y="27911"/>
                  </a:lnTo>
                  <a:cubicBezTo>
                    <a:pt x="17147" y="14194"/>
                    <a:pt x="28102" y="3454"/>
                    <a:pt x="41938" y="692"/>
                  </a:cubicBezTo>
                  <a:cubicBezTo>
                    <a:pt x="39675" y="239"/>
                    <a:pt x="37318" y="1"/>
                    <a:pt x="34912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9"/>
            <p:cNvSpPr/>
            <p:nvPr/>
          </p:nvSpPr>
          <p:spPr>
            <a:xfrm>
              <a:off x="1268664" y="1863467"/>
              <a:ext cx="154368" cy="63761"/>
            </a:xfrm>
            <a:custGeom>
              <a:avLst/>
              <a:gdLst/>
              <a:ahLst/>
              <a:cxnLst/>
              <a:rect l="l" t="t" r="r" b="b"/>
              <a:pathLst>
                <a:path w="107761" h="44510" extrusionOk="0">
                  <a:moveTo>
                    <a:pt x="7859" y="1"/>
                  </a:moveTo>
                  <a:cubicBezTo>
                    <a:pt x="3525" y="1"/>
                    <a:pt x="1" y="3525"/>
                    <a:pt x="1" y="7860"/>
                  </a:cubicBezTo>
                  <a:lnTo>
                    <a:pt x="1" y="36651"/>
                  </a:lnTo>
                  <a:cubicBezTo>
                    <a:pt x="1" y="40985"/>
                    <a:pt x="3525" y="44510"/>
                    <a:pt x="7859" y="44510"/>
                  </a:cubicBezTo>
                  <a:lnTo>
                    <a:pt x="99902" y="44510"/>
                  </a:lnTo>
                  <a:cubicBezTo>
                    <a:pt x="104260" y="44510"/>
                    <a:pt x="107761" y="40985"/>
                    <a:pt x="107761" y="36651"/>
                  </a:cubicBezTo>
                  <a:lnTo>
                    <a:pt x="107761" y="7812"/>
                  </a:lnTo>
                  <a:cubicBezTo>
                    <a:pt x="107737" y="3525"/>
                    <a:pt x="104213" y="1"/>
                    <a:pt x="99878" y="1"/>
                  </a:cubicBezTo>
                  <a:close/>
                </a:path>
              </a:pathLst>
            </a:custGeom>
            <a:solidFill>
              <a:srgbClr val="5C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9"/>
            <p:cNvSpPr/>
            <p:nvPr/>
          </p:nvSpPr>
          <p:spPr>
            <a:xfrm>
              <a:off x="1268664" y="1863467"/>
              <a:ext cx="31386" cy="63761"/>
            </a:xfrm>
            <a:custGeom>
              <a:avLst/>
              <a:gdLst/>
              <a:ahLst/>
              <a:cxnLst/>
              <a:rect l="l" t="t" r="r" b="b"/>
              <a:pathLst>
                <a:path w="21910" h="44510" extrusionOk="0">
                  <a:moveTo>
                    <a:pt x="7859" y="1"/>
                  </a:moveTo>
                  <a:cubicBezTo>
                    <a:pt x="3525" y="1"/>
                    <a:pt x="1" y="3525"/>
                    <a:pt x="1" y="7860"/>
                  </a:cubicBezTo>
                  <a:lnTo>
                    <a:pt x="1" y="36651"/>
                  </a:lnTo>
                  <a:cubicBezTo>
                    <a:pt x="1" y="40985"/>
                    <a:pt x="3525" y="44510"/>
                    <a:pt x="7859" y="44510"/>
                  </a:cubicBezTo>
                  <a:lnTo>
                    <a:pt x="21910" y="44510"/>
                  </a:lnTo>
                  <a:cubicBezTo>
                    <a:pt x="17576" y="44510"/>
                    <a:pt x="14051" y="41033"/>
                    <a:pt x="14051" y="36699"/>
                  </a:cubicBezTo>
                  <a:lnTo>
                    <a:pt x="14051" y="7836"/>
                  </a:lnTo>
                  <a:cubicBezTo>
                    <a:pt x="14051" y="3525"/>
                    <a:pt x="17576" y="1"/>
                    <a:pt x="21910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9"/>
            <p:cNvSpPr/>
            <p:nvPr/>
          </p:nvSpPr>
          <p:spPr>
            <a:xfrm>
              <a:off x="1322360" y="1883596"/>
              <a:ext cx="46976" cy="23506"/>
            </a:xfrm>
            <a:custGeom>
              <a:avLst/>
              <a:gdLst/>
              <a:ahLst/>
              <a:cxnLst/>
              <a:rect l="l" t="t" r="r" b="b"/>
              <a:pathLst>
                <a:path w="32793" h="16409" extrusionOk="0">
                  <a:moveTo>
                    <a:pt x="1" y="0"/>
                  </a:moveTo>
                  <a:lnTo>
                    <a:pt x="1" y="16408"/>
                  </a:lnTo>
                  <a:lnTo>
                    <a:pt x="32793" y="16408"/>
                  </a:lnTo>
                  <a:lnTo>
                    <a:pt x="32793" y="0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9"/>
            <p:cNvSpPr/>
            <p:nvPr/>
          </p:nvSpPr>
          <p:spPr>
            <a:xfrm>
              <a:off x="1219675" y="1593762"/>
              <a:ext cx="252174" cy="35547"/>
            </a:xfrm>
            <a:custGeom>
              <a:avLst/>
              <a:gdLst/>
              <a:ahLst/>
              <a:cxnLst/>
              <a:rect l="l" t="t" r="r" b="b"/>
              <a:pathLst>
                <a:path w="176038" h="24815" extrusionOk="0">
                  <a:moveTo>
                    <a:pt x="13623" y="1"/>
                  </a:moveTo>
                  <a:cubicBezTo>
                    <a:pt x="7550" y="1"/>
                    <a:pt x="2263" y="4287"/>
                    <a:pt x="1287" y="10265"/>
                  </a:cubicBezTo>
                  <a:cubicBezTo>
                    <a:pt x="1" y="18076"/>
                    <a:pt x="5931" y="24815"/>
                    <a:pt x="13432" y="24815"/>
                  </a:cubicBezTo>
                  <a:lnTo>
                    <a:pt x="162440" y="24815"/>
                  </a:lnTo>
                  <a:cubicBezTo>
                    <a:pt x="168512" y="24815"/>
                    <a:pt x="173823" y="20528"/>
                    <a:pt x="174799" y="14551"/>
                  </a:cubicBezTo>
                  <a:cubicBezTo>
                    <a:pt x="176038" y="6716"/>
                    <a:pt x="170132" y="1"/>
                    <a:pt x="162630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9"/>
            <p:cNvSpPr/>
            <p:nvPr/>
          </p:nvSpPr>
          <p:spPr>
            <a:xfrm>
              <a:off x="1219062" y="1593762"/>
              <a:ext cx="40086" cy="35547"/>
            </a:xfrm>
            <a:custGeom>
              <a:avLst/>
              <a:gdLst/>
              <a:ahLst/>
              <a:cxnLst/>
              <a:rect l="l" t="t" r="r" b="b"/>
              <a:pathLst>
                <a:path w="27983" h="24815" extrusionOk="0">
                  <a:moveTo>
                    <a:pt x="13932" y="1"/>
                  </a:moveTo>
                  <a:cubicBezTo>
                    <a:pt x="8097" y="1"/>
                    <a:pt x="2906" y="3978"/>
                    <a:pt x="1715" y="9693"/>
                  </a:cubicBezTo>
                  <a:cubicBezTo>
                    <a:pt x="0" y="17742"/>
                    <a:pt x="6073" y="24815"/>
                    <a:pt x="13813" y="24815"/>
                  </a:cubicBezTo>
                  <a:lnTo>
                    <a:pt x="27982" y="24815"/>
                  </a:lnTo>
                  <a:cubicBezTo>
                    <a:pt x="21124" y="24815"/>
                    <a:pt x="15575" y="19266"/>
                    <a:pt x="15575" y="12408"/>
                  </a:cubicBezTo>
                  <a:cubicBezTo>
                    <a:pt x="15575" y="5573"/>
                    <a:pt x="21148" y="1"/>
                    <a:pt x="27982" y="1"/>
                  </a:cubicBez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9"/>
            <p:cNvSpPr/>
            <p:nvPr/>
          </p:nvSpPr>
          <p:spPr>
            <a:xfrm>
              <a:off x="1316936" y="1878239"/>
              <a:ext cx="57074" cy="33535"/>
            </a:xfrm>
            <a:custGeom>
              <a:avLst/>
              <a:gdLst/>
              <a:ahLst/>
              <a:cxnLst/>
              <a:rect l="l" t="t" r="r" b="b"/>
              <a:pathLst>
                <a:path w="39842" h="23410" extrusionOk="0">
                  <a:moveTo>
                    <a:pt x="32816" y="7050"/>
                  </a:moveTo>
                  <a:lnTo>
                    <a:pt x="32816" y="16432"/>
                  </a:lnTo>
                  <a:lnTo>
                    <a:pt x="7049" y="16432"/>
                  </a:lnTo>
                  <a:lnTo>
                    <a:pt x="7049" y="7050"/>
                  </a:lnTo>
                  <a:close/>
                  <a:moveTo>
                    <a:pt x="3525" y="0"/>
                  </a:moveTo>
                  <a:cubicBezTo>
                    <a:pt x="1572" y="0"/>
                    <a:pt x="0" y="1572"/>
                    <a:pt x="0" y="3501"/>
                  </a:cubicBezTo>
                  <a:lnTo>
                    <a:pt x="0" y="19909"/>
                  </a:lnTo>
                  <a:cubicBezTo>
                    <a:pt x="24" y="21862"/>
                    <a:pt x="1619" y="23410"/>
                    <a:pt x="3548" y="23410"/>
                  </a:cubicBezTo>
                  <a:lnTo>
                    <a:pt x="36317" y="23410"/>
                  </a:lnTo>
                  <a:cubicBezTo>
                    <a:pt x="38246" y="23410"/>
                    <a:pt x="39842" y="21838"/>
                    <a:pt x="39842" y="19909"/>
                  </a:cubicBezTo>
                  <a:lnTo>
                    <a:pt x="39842" y="3501"/>
                  </a:lnTo>
                  <a:cubicBezTo>
                    <a:pt x="39842" y="1572"/>
                    <a:pt x="38246" y="0"/>
                    <a:pt x="36317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9"/>
            <p:cNvSpPr/>
            <p:nvPr/>
          </p:nvSpPr>
          <p:spPr>
            <a:xfrm>
              <a:off x="1290190" y="1678672"/>
              <a:ext cx="28588" cy="19310"/>
            </a:xfrm>
            <a:custGeom>
              <a:avLst/>
              <a:gdLst/>
              <a:ahLst/>
              <a:cxnLst/>
              <a:rect l="l" t="t" r="r" b="b"/>
              <a:pathLst>
                <a:path w="19957" h="13480" extrusionOk="0">
                  <a:moveTo>
                    <a:pt x="9979" y="0"/>
                  </a:moveTo>
                  <a:cubicBezTo>
                    <a:pt x="4478" y="0"/>
                    <a:pt x="0" y="4454"/>
                    <a:pt x="0" y="9955"/>
                  </a:cubicBezTo>
                  <a:cubicBezTo>
                    <a:pt x="0" y="11908"/>
                    <a:pt x="1548" y="13479"/>
                    <a:pt x="3525" y="13479"/>
                  </a:cubicBezTo>
                  <a:cubicBezTo>
                    <a:pt x="5454" y="13479"/>
                    <a:pt x="7026" y="11908"/>
                    <a:pt x="7026" y="9955"/>
                  </a:cubicBezTo>
                  <a:cubicBezTo>
                    <a:pt x="7026" y="8359"/>
                    <a:pt x="8336" y="7026"/>
                    <a:pt x="9979" y="7026"/>
                  </a:cubicBezTo>
                  <a:cubicBezTo>
                    <a:pt x="11622" y="7026"/>
                    <a:pt x="12932" y="8335"/>
                    <a:pt x="12932" y="9955"/>
                  </a:cubicBezTo>
                  <a:cubicBezTo>
                    <a:pt x="12932" y="11908"/>
                    <a:pt x="14504" y="13479"/>
                    <a:pt x="16432" y="13479"/>
                  </a:cubicBezTo>
                  <a:cubicBezTo>
                    <a:pt x="18385" y="13479"/>
                    <a:pt x="19957" y="11908"/>
                    <a:pt x="19957" y="9955"/>
                  </a:cubicBezTo>
                  <a:cubicBezTo>
                    <a:pt x="19957" y="4454"/>
                    <a:pt x="15480" y="0"/>
                    <a:pt x="9979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9"/>
            <p:cNvSpPr/>
            <p:nvPr/>
          </p:nvSpPr>
          <p:spPr>
            <a:xfrm>
              <a:off x="1372747" y="1678672"/>
              <a:ext cx="28588" cy="19310"/>
            </a:xfrm>
            <a:custGeom>
              <a:avLst/>
              <a:gdLst/>
              <a:ahLst/>
              <a:cxnLst/>
              <a:rect l="l" t="t" r="r" b="b"/>
              <a:pathLst>
                <a:path w="19957" h="13480" extrusionOk="0">
                  <a:moveTo>
                    <a:pt x="9979" y="0"/>
                  </a:moveTo>
                  <a:cubicBezTo>
                    <a:pt x="4478" y="0"/>
                    <a:pt x="1" y="4454"/>
                    <a:pt x="1" y="9955"/>
                  </a:cubicBezTo>
                  <a:cubicBezTo>
                    <a:pt x="1" y="11908"/>
                    <a:pt x="1596" y="13479"/>
                    <a:pt x="3525" y="13479"/>
                  </a:cubicBezTo>
                  <a:cubicBezTo>
                    <a:pt x="5454" y="13479"/>
                    <a:pt x="7026" y="11908"/>
                    <a:pt x="7026" y="9955"/>
                  </a:cubicBezTo>
                  <a:cubicBezTo>
                    <a:pt x="7026" y="8359"/>
                    <a:pt x="8336" y="7026"/>
                    <a:pt x="9979" y="7026"/>
                  </a:cubicBezTo>
                  <a:cubicBezTo>
                    <a:pt x="11598" y="7026"/>
                    <a:pt x="12932" y="8335"/>
                    <a:pt x="12932" y="9955"/>
                  </a:cubicBezTo>
                  <a:cubicBezTo>
                    <a:pt x="12932" y="11908"/>
                    <a:pt x="14504" y="13479"/>
                    <a:pt x="16433" y="13479"/>
                  </a:cubicBezTo>
                  <a:cubicBezTo>
                    <a:pt x="18385" y="13479"/>
                    <a:pt x="19957" y="11908"/>
                    <a:pt x="19957" y="9955"/>
                  </a:cubicBezTo>
                  <a:cubicBezTo>
                    <a:pt x="19957" y="4454"/>
                    <a:pt x="15480" y="0"/>
                    <a:pt x="9979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9"/>
            <p:cNvSpPr/>
            <p:nvPr/>
          </p:nvSpPr>
          <p:spPr>
            <a:xfrm>
              <a:off x="1330274" y="1698694"/>
              <a:ext cx="30875" cy="14537"/>
            </a:xfrm>
            <a:custGeom>
              <a:avLst/>
              <a:gdLst/>
              <a:ahLst/>
              <a:cxnLst/>
              <a:rect l="l" t="t" r="r" b="b"/>
              <a:pathLst>
                <a:path w="21553" h="10148" extrusionOk="0">
                  <a:moveTo>
                    <a:pt x="3943" y="1"/>
                  </a:moveTo>
                  <a:cubicBezTo>
                    <a:pt x="3121" y="1"/>
                    <a:pt x="2293" y="284"/>
                    <a:pt x="1620" y="860"/>
                  </a:cubicBezTo>
                  <a:cubicBezTo>
                    <a:pt x="167" y="2146"/>
                    <a:pt x="1" y="4361"/>
                    <a:pt x="1286" y="5837"/>
                  </a:cubicBezTo>
                  <a:cubicBezTo>
                    <a:pt x="3692" y="8576"/>
                    <a:pt x="7145" y="10147"/>
                    <a:pt x="10788" y="10147"/>
                  </a:cubicBezTo>
                  <a:cubicBezTo>
                    <a:pt x="14408" y="10147"/>
                    <a:pt x="17861" y="8576"/>
                    <a:pt x="20290" y="5837"/>
                  </a:cubicBezTo>
                  <a:cubicBezTo>
                    <a:pt x="21553" y="4384"/>
                    <a:pt x="21410" y="2146"/>
                    <a:pt x="19957" y="860"/>
                  </a:cubicBezTo>
                  <a:cubicBezTo>
                    <a:pt x="19294" y="284"/>
                    <a:pt x="18468" y="1"/>
                    <a:pt x="17643" y="1"/>
                  </a:cubicBezTo>
                  <a:cubicBezTo>
                    <a:pt x="16660" y="1"/>
                    <a:pt x="15679" y="403"/>
                    <a:pt x="14980" y="1193"/>
                  </a:cubicBezTo>
                  <a:cubicBezTo>
                    <a:pt x="13908" y="2432"/>
                    <a:pt x="12384" y="3098"/>
                    <a:pt x="10788" y="3098"/>
                  </a:cubicBezTo>
                  <a:cubicBezTo>
                    <a:pt x="9169" y="3098"/>
                    <a:pt x="7669" y="2408"/>
                    <a:pt x="6597" y="1193"/>
                  </a:cubicBezTo>
                  <a:cubicBezTo>
                    <a:pt x="5898" y="403"/>
                    <a:pt x="4924" y="1"/>
                    <a:pt x="394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9"/>
            <p:cNvSpPr/>
            <p:nvPr/>
          </p:nvSpPr>
          <p:spPr>
            <a:xfrm>
              <a:off x="1174509" y="1588440"/>
              <a:ext cx="341315" cy="343529"/>
            </a:xfrm>
            <a:custGeom>
              <a:avLst/>
              <a:gdLst/>
              <a:ahLst/>
              <a:cxnLst/>
              <a:rect l="l" t="t" r="r" b="b"/>
              <a:pathLst>
                <a:path w="238265" h="239811" extrusionOk="0">
                  <a:moveTo>
                    <a:pt x="211211" y="58965"/>
                  </a:moveTo>
                  <a:cubicBezTo>
                    <a:pt x="209878" y="67800"/>
                    <a:pt x="207187" y="78302"/>
                    <a:pt x="200137" y="87661"/>
                  </a:cubicBezTo>
                  <a:cubicBezTo>
                    <a:pt x="194755" y="94805"/>
                    <a:pt x="187278" y="100569"/>
                    <a:pt x="177847" y="104855"/>
                  </a:cubicBezTo>
                  <a:cubicBezTo>
                    <a:pt x="183848" y="95067"/>
                    <a:pt x="188587" y="84208"/>
                    <a:pt x="191945" y="72444"/>
                  </a:cubicBezTo>
                  <a:cubicBezTo>
                    <a:pt x="193279" y="67752"/>
                    <a:pt x="194351" y="63228"/>
                    <a:pt x="195160" y="58965"/>
                  </a:cubicBezTo>
                  <a:close/>
                  <a:moveTo>
                    <a:pt x="43914" y="58989"/>
                  </a:moveTo>
                  <a:cubicBezTo>
                    <a:pt x="44724" y="63228"/>
                    <a:pt x="45748" y="67752"/>
                    <a:pt x="47129" y="72468"/>
                  </a:cubicBezTo>
                  <a:cubicBezTo>
                    <a:pt x="50511" y="84232"/>
                    <a:pt x="55250" y="95091"/>
                    <a:pt x="61228" y="104903"/>
                  </a:cubicBezTo>
                  <a:cubicBezTo>
                    <a:pt x="51797" y="100616"/>
                    <a:pt x="44319" y="94829"/>
                    <a:pt x="38937" y="87685"/>
                  </a:cubicBezTo>
                  <a:cubicBezTo>
                    <a:pt x="31888" y="78350"/>
                    <a:pt x="29197" y="67824"/>
                    <a:pt x="27864" y="58989"/>
                  </a:cubicBezTo>
                  <a:close/>
                  <a:moveTo>
                    <a:pt x="41557" y="40247"/>
                  </a:moveTo>
                  <a:cubicBezTo>
                    <a:pt x="41771" y="43605"/>
                    <a:pt x="42128" y="47558"/>
                    <a:pt x="42748" y="51940"/>
                  </a:cubicBezTo>
                  <a:lnTo>
                    <a:pt x="23839" y="51940"/>
                  </a:lnTo>
                  <a:cubicBezTo>
                    <a:pt x="21743" y="51940"/>
                    <a:pt x="20100" y="53773"/>
                    <a:pt x="20362" y="55869"/>
                  </a:cubicBezTo>
                  <a:cubicBezTo>
                    <a:pt x="21505" y="65442"/>
                    <a:pt x="24077" y="79612"/>
                    <a:pt x="33341" y="91876"/>
                  </a:cubicBezTo>
                  <a:cubicBezTo>
                    <a:pt x="41223" y="102402"/>
                    <a:pt x="52988" y="110190"/>
                    <a:pt x="68253" y="115071"/>
                  </a:cubicBezTo>
                  <a:lnTo>
                    <a:pt x="68301" y="115071"/>
                  </a:lnTo>
                  <a:cubicBezTo>
                    <a:pt x="72587" y="120644"/>
                    <a:pt x="77398" y="125812"/>
                    <a:pt x="82637" y="130527"/>
                  </a:cubicBezTo>
                  <a:cubicBezTo>
                    <a:pt x="56107" y="126026"/>
                    <a:pt x="36413" y="115429"/>
                    <a:pt x="24006" y="98949"/>
                  </a:cubicBezTo>
                  <a:cubicBezTo>
                    <a:pt x="11527" y="82351"/>
                    <a:pt x="9455" y="63490"/>
                    <a:pt x="8431" y="54416"/>
                  </a:cubicBezTo>
                  <a:cubicBezTo>
                    <a:pt x="7859" y="49177"/>
                    <a:pt x="10550" y="43938"/>
                    <a:pt x="15623" y="41461"/>
                  </a:cubicBezTo>
                  <a:cubicBezTo>
                    <a:pt x="17385" y="40628"/>
                    <a:pt x="19362" y="40247"/>
                    <a:pt x="21315" y="40247"/>
                  </a:cubicBezTo>
                  <a:close/>
                  <a:moveTo>
                    <a:pt x="190731" y="31816"/>
                  </a:moveTo>
                  <a:cubicBezTo>
                    <a:pt x="190755" y="38246"/>
                    <a:pt x="190159" y="53345"/>
                    <a:pt x="185134" y="70753"/>
                  </a:cubicBezTo>
                  <a:cubicBezTo>
                    <a:pt x="181229" y="84208"/>
                    <a:pt x="175490" y="96377"/>
                    <a:pt x="168036" y="106998"/>
                  </a:cubicBezTo>
                  <a:cubicBezTo>
                    <a:pt x="158748" y="120192"/>
                    <a:pt x="146483" y="131146"/>
                    <a:pt x="132433" y="139029"/>
                  </a:cubicBezTo>
                  <a:cubicBezTo>
                    <a:pt x="128468" y="141267"/>
                    <a:pt x="124014" y="142387"/>
                    <a:pt x="119558" y="142387"/>
                  </a:cubicBezTo>
                  <a:cubicBezTo>
                    <a:pt x="115102" y="142387"/>
                    <a:pt x="110643" y="141267"/>
                    <a:pt x="106666" y="139029"/>
                  </a:cubicBezTo>
                  <a:cubicBezTo>
                    <a:pt x="92615" y="131146"/>
                    <a:pt x="80351" y="120192"/>
                    <a:pt x="71063" y="106998"/>
                  </a:cubicBezTo>
                  <a:cubicBezTo>
                    <a:pt x="63609" y="96401"/>
                    <a:pt x="57870" y="84208"/>
                    <a:pt x="53964" y="70753"/>
                  </a:cubicBezTo>
                  <a:cubicBezTo>
                    <a:pt x="48916" y="53297"/>
                    <a:pt x="48320" y="38223"/>
                    <a:pt x="48344" y="31816"/>
                  </a:cubicBezTo>
                  <a:close/>
                  <a:moveTo>
                    <a:pt x="126646" y="148721"/>
                  </a:moveTo>
                  <a:lnTo>
                    <a:pt x="126646" y="167130"/>
                  </a:lnTo>
                  <a:cubicBezTo>
                    <a:pt x="124265" y="166653"/>
                    <a:pt x="121812" y="166463"/>
                    <a:pt x="119383" y="166463"/>
                  </a:cubicBezTo>
                  <a:cubicBezTo>
                    <a:pt x="116954" y="166463"/>
                    <a:pt x="114548" y="166653"/>
                    <a:pt x="112167" y="167106"/>
                  </a:cubicBezTo>
                  <a:cubicBezTo>
                    <a:pt x="112143" y="167130"/>
                    <a:pt x="112119" y="167130"/>
                    <a:pt x="112119" y="167130"/>
                  </a:cubicBezTo>
                  <a:lnTo>
                    <a:pt x="112119" y="148721"/>
                  </a:lnTo>
                  <a:cubicBezTo>
                    <a:pt x="114513" y="149257"/>
                    <a:pt x="116942" y="149525"/>
                    <a:pt x="119374" y="149525"/>
                  </a:cubicBezTo>
                  <a:cubicBezTo>
                    <a:pt x="121806" y="149525"/>
                    <a:pt x="124241" y="149257"/>
                    <a:pt x="126646" y="148721"/>
                  </a:cubicBezTo>
                  <a:close/>
                  <a:moveTo>
                    <a:pt x="119540" y="173524"/>
                  </a:moveTo>
                  <a:cubicBezTo>
                    <a:pt x="122711" y="173524"/>
                    <a:pt x="125884" y="173988"/>
                    <a:pt x="128932" y="174917"/>
                  </a:cubicBezTo>
                  <a:cubicBezTo>
                    <a:pt x="136172" y="177108"/>
                    <a:pt x="142483" y="181823"/>
                    <a:pt x="146650" y="188253"/>
                  </a:cubicBezTo>
                  <a:lnTo>
                    <a:pt x="92472" y="188253"/>
                  </a:lnTo>
                  <a:cubicBezTo>
                    <a:pt x="96640" y="181823"/>
                    <a:pt x="102903" y="177108"/>
                    <a:pt x="110166" y="174917"/>
                  </a:cubicBezTo>
                  <a:cubicBezTo>
                    <a:pt x="113203" y="173988"/>
                    <a:pt x="116370" y="173524"/>
                    <a:pt x="119540" y="173524"/>
                  </a:cubicBezTo>
                  <a:close/>
                  <a:moveTo>
                    <a:pt x="165368" y="195278"/>
                  </a:moveTo>
                  <a:cubicBezTo>
                    <a:pt x="167774" y="195302"/>
                    <a:pt x="169703" y="197231"/>
                    <a:pt x="169703" y="199612"/>
                  </a:cubicBezTo>
                  <a:lnTo>
                    <a:pt x="169703" y="228404"/>
                  </a:lnTo>
                  <a:cubicBezTo>
                    <a:pt x="169703" y="230785"/>
                    <a:pt x="167774" y="232738"/>
                    <a:pt x="165368" y="232738"/>
                  </a:cubicBezTo>
                  <a:lnTo>
                    <a:pt x="73325" y="232738"/>
                  </a:lnTo>
                  <a:cubicBezTo>
                    <a:pt x="70944" y="232738"/>
                    <a:pt x="68967" y="230809"/>
                    <a:pt x="68967" y="228404"/>
                  </a:cubicBezTo>
                  <a:lnTo>
                    <a:pt x="68967" y="199612"/>
                  </a:lnTo>
                  <a:cubicBezTo>
                    <a:pt x="68967" y="197231"/>
                    <a:pt x="70920" y="195278"/>
                    <a:pt x="73325" y="195278"/>
                  </a:cubicBezTo>
                  <a:close/>
                  <a:moveTo>
                    <a:pt x="44557" y="0"/>
                  </a:moveTo>
                  <a:cubicBezTo>
                    <a:pt x="36984" y="0"/>
                    <a:pt x="30269" y="5263"/>
                    <a:pt x="28792" y="12694"/>
                  </a:cubicBezTo>
                  <a:cubicBezTo>
                    <a:pt x="27030" y="21600"/>
                    <a:pt x="32745" y="29554"/>
                    <a:pt x="40747" y="31435"/>
                  </a:cubicBezTo>
                  <a:lnTo>
                    <a:pt x="40747" y="33245"/>
                  </a:lnTo>
                  <a:lnTo>
                    <a:pt x="20457" y="33245"/>
                  </a:lnTo>
                  <a:cubicBezTo>
                    <a:pt x="14789" y="33245"/>
                    <a:pt x="9383" y="35651"/>
                    <a:pt x="5597" y="39890"/>
                  </a:cubicBezTo>
                  <a:cubicBezTo>
                    <a:pt x="1810" y="44105"/>
                    <a:pt x="1" y="49725"/>
                    <a:pt x="620" y="55369"/>
                  </a:cubicBezTo>
                  <a:cubicBezTo>
                    <a:pt x="1691" y="65085"/>
                    <a:pt x="3930" y="85399"/>
                    <a:pt x="17647" y="103641"/>
                  </a:cubicBezTo>
                  <a:cubicBezTo>
                    <a:pt x="33127" y="124216"/>
                    <a:pt x="58560" y="136362"/>
                    <a:pt x="93234" y="139743"/>
                  </a:cubicBezTo>
                  <a:cubicBezTo>
                    <a:pt x="96402" y="141958"/>
                    <a:pt x="99664" y="144006"/>
                    <a:pt x="103070" y="145911"/>
                  </a:cubicBezTo>
                  <a:cubicBezTo>
                    <a:pt x="103713" y="146268"/>
                    <a:pt x="104403" y="146625"/>
                    <a:pt x="105046" y="146959"/>
                  </a:cubicBezTo>
                  <a:lnTo>
                    <a:pt x="105046" y="169273"/>
                  </a:lnTo>
                  <a:cubicBezTo>
                    <a:pt x="96092" y="172774"/>
                    <a:pt x="88590" y="179465"/>
                    <a:pt x="84185" y="188277"/>
                  </a:cubicBezTo>
                  <a:lnTo>
                    <a:pt x="73325" y="188277"/>
                  </a:lnTo>
                  <a:cubicBezTo>
                    <a:pt x="67038" y="188277"/>
                    <a:pt x="61942" y="193373"/>
                    <a:pt x="61942" y="199636"/>
                  </a:cubicBezTo>
                  <a:lnTo>
                    <a:pt x="61942" y="228428"/>
                  </a:lnTo>
                  <a:cubicBezTo>
                    <a:pt x="61942" y="234715"/>
                    <a:pt x="67038" y="239811"/>
                    <a:pt x="73325" y="239811"/>
                  </a:cubicBezTo>
                  <a:lnTo>
                    <a:pt x="165368" y="239811"/>
                  </a:lnTo>
                  <a:cubicBezTo>
                    <a:pt x="171655" y="239811"/>
                    <a:pt x="176728" y="234715"/>
                    <a:pt x="176728" y="228428"/>
                  </a:cubicBezTo>
                  <a:lnTo>
                    <a:pt x="176728" y="199636"/>
                  </a:lnTo>
                  <a:cubicBezTo>
                    <a:pt x="176728" y="193373"/>
                    <a:pt x="171655" y="188277"/>
                    <a:pt x="165368" y="188277"/>
                  </a:cubicBezTo>
                  <a:lnTo>
                    <a:pt x="154509" y="188277"/>
                  </a:lnTo>
                  <a:cubicBezTo>
                    <a:pt x="150056" y="179465"/>
                    <a:pt x="142602" y="172774"/>
                    <a:pt x="133624" y="169273"/>
                  </a:cubicBezTo>
                  <a:lnTo>
                    <a:pt x="133624" y="146173"/>
                  </a:lnTo>
                  <a:cubicBezTo>
                    <a:pt x="134314" y="145863"/>
                    <a:pt x="134981" y="145530"/>
                    <a:pt x="135624" y="145149"/>
                  </a:cubicBezTo>
                  <a:cubicBezTo>
                    <a:pt x="139030" y="143244"/>
                    <a:pt x="142268" y="141172"/>
                    <a:pt x="145388" y="139005"/>
                  </a:cubicBezTo>
                  <a:cubicBezTo>
                    <a:pt x="163082" y="137290"/>
                    <a:pt x="178490" y="133194"/>
                    <a:pt x="191255" y="126883"/>
                  </a:cubicBezTo>
                  <a:cubicBezTo>
                    <a:pt x="192874" y="126098"/>
                    <a:pt x="193755" y="124216"/>
                    <a:pt x="193160" y="122525"/>
                  </a:cubicBezTo>
                  <a:cubicBezTo>
                    <a:pt x="192639" y="121050"/>
                    <a:pt x="191283" y="120169"/>
                    <a:pt x="189857" y="120169"/>
                  </a:cubicBezTo>
                  <a:cubicBezTo>
                    <a:pt x="189327" y="120169"/>
                    <a:pt x="188788" y="120291"/>
                    <a:pt x="188278" y="120549"/>
                  </a:cubicBezTo>
                  <a:cubicBezTo>
                    <a:pt x="179085" y="125145"/>
                    <a:pt x="168345" y="128479"/>
                    <a:pt x="156224" y="130527"/>
                  </a:cubicBezTo>
                  <a:cubicBezTo>
                    <a:pt x="161296" y="126026"/>
                    <a:pt x="165940" y="121049"/>
                    <a:pt x="170107" y="115738"/>
                  </a:cubicBezTo>
                  <a:cubicBezTo>
                    <a:pt x="170179" y="115619"/>
                    <a:pt x="170465" y="115143"/>
                    <a:pt x="170608" y="115095"/>
                  </a:cubicBezTo>
                  <a:cubicBezTo>
                    <a:pt x="185873" y="110213"/>
                    <a:pt x="197613" y="102426"/>
                    <a:pt x="205520" y="91924"/>
                  </a:cubicBezTo>
                  <a:cubicBezTo>
                    <a:pt x="214712" y="79683"/>
                    <a:pt x="217332" y="65538"/>
                    <a:pt x="218475" y="55964"/>
                  </a:cubicBezTo>
                  <a:cubicBezTo>
                    <a:pt x="218522" y="55440"/>
                    <a:pt x="218498" y="54940"/>
                    <a:pt x="218356" y="54464"/>
                  </a:cubicBezTo>
                  <a:cubicBezTo>
                    <a:pt x="217879" y="52916"/>
                    <a:pt x="216474" y="51963"/>
                    <a:pt x="214998" y="51963"/>
                  </a:cubicBezTo>
                  <a:lnTo>
                    <a:pt x="196089" y="51963"/>
                  </a:lnTo>
                  <a:cubicBezTo>
                    <a:pt x="196708" y="47582"/>
                    <a:pt x="197065" y="43628"/>
                    <a:pt x="197280" y="40271"/>
                  </a:cubicBezTo>
                  <a:lnTo>
                    <a:pt x="217784" y="40271"/>
                  </a:lnTo>
                  <a:cubicBezTo>
                    <a:pt x="219546" y="40271"/>
                    <a:pt x="221309" y="40556"/>
                    <a:pt x="222928" y="41271"/>
                  </a:cubicBezTo>
                  <a:cubicBezTo>
                    <a:pt x="228358" y="43605"/>
                    <a:pt x="231263" y="49058"/>
                    <a:pt x="230668" y="54464"/>
                  </a:cubicBezTo>
                  <a:cubicBezTo>
                    <a:pt x="229667" y="63537"/>
                    <a:pt x="227572" y="82422"/>
                    <a:pt x="215117" y="98997"/>
                  </a:cubicBezTo>
                  <a:cubicBezTo>
                    <a:pt x="210949" y="104569"/>
                    <a:pt x="205853" y="109499"/>
                    <a:pt x="199995" y="113738"/>
                  </a:cubicBezTo>
                  <a:cubicBezTo>
                    <a:pt x="198518" y="114786"/>
                    <a:pt x="197994" y="116738"/>
                    <a:pt x="198852" y="118310"/>
                  </a:cubicBezTo>
                  <a:cubicBezTo>
                    <a:pt x="199516" y="119518"/>
                    <a:pt x="200726" y="120171"/>
                    <a:pt x="201954" y="120171"/>
                  </a:cubicBezTo>
                  <a:cubicBezTo>
                    <a:pt x="202663" y="120171"/>
                    <a:pt x="203377" y="119954"/>
                    <a:pt x="203995" y="119501"/>
                  </a:cubicBezTo>
                  <a:cubicBezTo>
                    <a:pt x="210473" y="114857"/>
                    <a:pt x="216093" y="109380"/>
                    <a:pt x="220713" y="103236"/>
                  </a:cubicBezTo>
                  <a:cubicBezTo>
                    <a:pt x="234335" y="85089"/>
                    <a:pt x="236574" y="64942"/>
                    <a:pt x="237645" y="55250"/>
                  </a:cubicBezTo>
                  <a:cubicBezTo>
                    <a:pt x="238264" y="49653"/>
                    <a:pt x="236455" y="44057"/>
                    <a:pt x="232692" y="39842"/>
                  </a:cubicBezTo>
                  <a:cubicBezTo>
                    <a:pt x="228953" y="35651"/>
                    <a:pt x="223571" y="33245"/>
                    <a:pt x="217927" y="33245"/>
                  </a:cubicBezTo>
                  <a:lnTo>
                    <a:pt x="197732" y="33245"/>
                  </a:lnTo>
                  <a:lnTo>
                    <a:pt x="197732" y="31435"/>
                  </a:lnTo>
                  <a:cubicBezTo>
                    <a:pt x="204758" y="29792"/>
                    <a:pt x="210021" y="23458"/>
                    <a:pt x="210021" y="15908"/>
                  </a:cubicBezTo>
                  <a:cubicBezTo>
                    <a:pt x="210021" y="7145"/>
                    <a:pt x="202876" y="0"/>
                    <a:pt x="194089" y="0"/>
                  </a:cubicBezTo>
                  <a:lnTo>
                    <a:pt x="92020" y="0"/>
                  </a:lnTo>
                  <a:cubicBezTo>
                    <a:pt x="90234" y="0"/>
                    <a:pt x="88614" y="1263"/>
                    <a:pt x="88376" y="3049"/>
                  </a:cubicBezTo>
                  <a:cubicBezTo>
                    <a:pt x="88114" y="5192"/>
                    <a:pt x="89781" y="7026"/>
                    <a:pt x="91877" y="7026"/>
                  </a:cubicBezTo>
                  <a:lnTo>
                    <a:pt x="193946" y="7026"/>
                  </a:lnTo>
                  <a:cubicBezTo>
                    <a:pt x="198161" y="7026"/>
                    <a:pt x="201924" y="9931"/>
                    <a:pt x="202757" y="14075"/>
                  </a:cubicBezTo>
                  <a:cubicBezTo>
                    <a:pt x="203876" y="19790"/>
                    <a:pt x="199590" y="24815"/>
                    <a:pt x="194160" y="24815"/>
                  </a:cubicBezTo>
                  <a:lnTo>
                    <a:pt x="45105" y="24815"/>
                  </a:lnTo>
                  <a:cubicBezTo>
                    <a:pt x="40866" y="24815"/>
                    <a:pt x="37127" y="21910"/>
                    <a:pt x="36294" y="17766"/>
                  </a:cubicBezTo>
                  <a:cubicBezTo>
                    <a:pt x="35151" y="12051"/>
                    <a:pt x="39437" y="7026"/>
                    <a:pt x="44891" y="7026"/>
                  </a:cubicBezTo>
                  <a:lnTo>
                    <a:pt x="77660" y="7026"/>
                  </a:lnTo>
                  <a:cubicBezTo>
                    <a:pt x="79446" y="7026"/>
                    <a:pt x="81065" y="5740"/>
                    <a:pt x="81303" y="3954"/>
                  </a:cubicBezTo>
                  <a:cubicBezTo>
                    <a:pt x="81565" y="1810"/>
                    <a:pt x="79898" y="0"/>
                    <a:pt x="77826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6" name="Google Shape;2186;p39"/>
          <p:cNvGrpSpPr/>
          <p:nvPr/>
        </p:nvGrpSpPr>
        <p:grpSpPr>
          <a:xfrm rot="-900003">
            <a:off x="289206" y="4037775"/>
            <a:ext cx="640066" cy="678496"/>
            <a:chOff x="2575922" y="1542079"/>
            <a:chExt cx="407632" cy="436218"/>
          </a:xfrm>
        </p:grpSpPr>
        <p:sp>
          <p:nvSpPr>
            <p:cNvPr id="2187" name="Google Shape;2187;p39"/>
            <p:cNvSpPr/>
            <p:nvPr/>
          </p:nvSpPr>
          <p:spPr>
            <a:xfrm>
              <a:off x="2575922" y="1542079"/>
              <a:ext cx="407632" cy="436218"/>
            </a:xfrm>
            <a:custGeom>
              <a:avLst/>
              <a:gdLst/>
              <a:ahLst/>
              <a:cxnLst/>
              <a:rect l="l" t="t" r="r" b="b"/>
              <a:pathLst>
                <a:path w="284560" h="304515" extrusionOk="0">
                  <a:moveTo>
                    <a:pt x="142316" y="1"/>
                  </a:moveTo>
                  <a:cubicBezTo>
                    <a:pt x="128718" y="1"/>
                    <a:pt x="115525" y="4859"/>
                    <a:pt x="105165" y="13694"/>
                  </a:cubicBezTo>
                  <a:lnTo>
                    <a:pt x="23791" y="83232"/>
                  </a:lnTo>
                  <a:cubicBezTo>
                    <a:pt x="10646" y="94520"/>
                    <a:pt x="5811" y="113000"/>
                    <a:pt x="11789" y="129289"/>
                  </a:cubicBezTo>
                  <a:cubicBezTo>
                    <a:pt x="13980" y="135147"/>
                    <a:pt x="17290" y="140267"/>
                    <a:pt x="21505" y="144459"/>
                  </a:cubicBezTo>
                  <a:cubicBezTo>
                    <a:pt x="23315" y="149507"/>
                    <a:pt x="26030" y="153913"/>
                    <a:pt x="28983" y="157628"/>
                  </a:cubicBezTo>
                  <a:lnTo>
                    <a:pt x="28983" y="182895"/>
                  </a:lnTo>
                  <a:cubicBezTo>
                    <a:pt x="28983" y="185324"/>
                    <a:pt x="29221" y="187753"/>
                    <a:pt x="29697" y="190063"/>
                  </a:cubicBezTo>
                  <a:cubicBezTo>
                    <a:pt x="29197" y="192373"/>
                    <a:pt x="28983" y="194755"/>
                    <a:pt x="28983" y="197160"/>
                  </a:cubicBezTo>
                  <a:lnTo>
                    <a:pt x="28983" y="199470"/>
                  </a:lnTo>
                  <a:cubicBezTo>
                    <a:pt x="25101" y="204352"/>
                    <a:pt x="22243" y="209996"/>
                    <a:pt x="20648" y="216092"/>
                  </a:cubicBezTo>
                  <a:cubicBezTo>
                    <a:pt x="14718" y="221736"/>
                    <a:pt x="10193" y="228881"/>
                    <a:pt x="7621" y="237025"/>
                  </a:cubicBezTo>
                  <a:lnTo>
                    <a:pt x="4168" y="248004"/>
                  </a:lnTo>
                  <a:cubicBezTo>
                    <a:pt x="1" y="261316"/>
                    <a:pt x="2501" y="275914"/>
                    <a:pt x="10884" y="287059"/>
                  </a:cubicBezTo>
                  <a:cubicBezTo>
                    <a:pt x="19243" y="298133"/>
                    <a:pt x="32031" y="304515"/>
                    <a:pt x="45986" y="304515"/>
                  </a:cubicBezTo>
                  <a:lnTo>
                    <a:pt x="238598" y="304515"/>
                  </a:lnTo>
                  <a:cubicBezTo>
                    <a:pt x="252553" y="304515"/>
                    <a:pt x="265365" y="298133"/>
                    <a:pt x="273700" y="286988"/>
                  </a:cubicBezTo>
                  <a:cubicBezTo>
                    <a:pt x="282059" y="275819"/>
                    <a:pt x="284560" y="261244"/>
                    <a:pt x="280392" y="247932"/>
                  </a:cubicBezTo>
                  <a:lnTo>
                    <a:pt x="276939" y="236930"/>
                  </a:lnTo>
                  <a:cubicBezTo>
                    <a:pt x="274415" y="228833"/>
                    <a:pt x="269890" y="221689"/>
                    <a:pt x="263936" y="215997"/>
                  </a:cubicBezTo>
                  <a:cubicBezTo>
                    <a:pt x="262317" y="209901"/>
                    <a:pt x="259459" y="204233"/>
                    <a:pt x="255601" y="199351"/>
                  </a:cubicBezTo>
                  <a:lnTo>
                    <a:pt x="255601" y="159414"/>
                  </a:lnTo>
                  <a:cubicBezTo>
                    <a:pt x="259364" y="154651"/>
                    <a:pt x="262198" y="149150"/>
                    <a:pt x="263841" y="143197"/>
                  </a:cubicBezTo>
                  <a:cubicBezTo>
                    <a:pt x="267532" y="139553"/>
                    <a:pt x="270795" y="134981"/>
                    <a:pt x="272915" y="129265"/>
                  </a:cubicBezTo>
                  <a:cubicBezTo>
                    <a:pt x="278892" y="113000"/>
                    <a:pt x="274105" y="94496"/>
                    <a:pt x="260888" y="83208"/>
                  </a:cubicBezTo>
                  <a:lnTo>
                    <a:pt x="208758" y="38675"/>
                  </a:lnTo>
                  <a:cubicBezTo>
                    <a:pt x="206948" y="37127"/>
                    <a:pt x="205043" y="35818"/>
                    <a:pt x="203043" y="34674"/>
                  </a:cubicBezTo>
                  <a:cubicBezTo>
                    <a:pt x="201614" y="32888"/>
                    <a:pt x="200018" y="31221"/>
                    <a:pt x="198232" y="29721"/>
                  </a:cubicBezTo>
                  <a:lnTo>
                    <a:pt x="179490" y="13694"/>
                  </a:lnTo>
                  <a:cubicBezTo>
                    <a:pt x="169107" y="4883"/>
                    <a:pt x="155938" y="1"/>
                    <a:pt x="142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9"/>
            <p:cNvSpPr/>
            <p:nvPr/>
          </p:nvSpPr>
          <p:spPr>
            <a:xfrm>
              <a:off x="2848836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9"/>
            <p:cNvSpPr/>
            <p:nvPr/>
          </p:nvSpPr>
          <p:spPr>
            <a:xfrm>
              <a:off x="2835395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3" y="0"/>
                  </a:moveTo>
                  <a:lnTo>
                    <a:pt x="1" y="7001"/>
                  </a:lnTo>
                  <a:lnTo>
                    <a:pt x="1" y="17504"/>
                  </a:lnTo>
                  <a:cubicBezTo>
                    <a:pt x="1" y="22838"/>
                    <a:pt x="4335" y="27196"/>
                    <a:pt x="9693" y="27196"/>
                  </a:cubicBezTo>
                  <a:lnTo>
                    <a:pt x="39032" y="27196"/>
                  </a:lnTo>
                  <a:cubicBezTo>
                    <a:pt x="44367" y="27196"/>
                    <a:pt x="48701" y="22862"/>
                    <a:pt x="48701" y="17504"/>
                  </a:cubicBezTo>
                  <a:lnTo>
                    <a:pt x="48701" y="7001"/>
                  </a:lnTo>
                  <a:lnTo>
                    <a:pt x="24363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9"/>
            <p:cNvSpPr/>
            <p:nvPr/>
          </p:nvSpPr>
          <p:spPr>
            <a:xfrm>
              <a:off x="2835395" y="1853575"/>
              <a:ext cx="69764" cy="37937"/>
            </a:xfrm>
            <a:custGeom>
              <a:avLst/>
              <a:gdLst/>
              <a:ahLst/>
              <a:cxnLst/>
              <a:rect l="l" t="t" r="r" b="b"/>
              <a:pathLst>
                <a:path w="48701" h="26483" extrusionOk="0">
                  <a:moveTo>
                    <a:pt x="9693" y="1"/>
                  </a:moveTo>
                  <a:cubicBezTo>
                    <a:pt x="4359" y="1"/>
                    <a:pt x="1" y="4359"/>
                    <a:pt x="1" y="9669"/>
                  </a:cubicBezTo>
                  <a:lnTo>
                    <a:pt x="1" y="20195"/>
                  </a:lnTo>
                  <a:lnTo>
                    <a:pt x="24363" y="26482"/>
                  </a:lnTo>
                  <a:lnTo>
                    <a:pt x="48701" y="20195"/>
                  </a:lnTo>
                  <a:lnTo>
                    <a:pt x="48701" y="9669"/>
                  </a:lnTo>
                  <a:cubicBezTo>
                    <a:pt x="48701" y="4359"/>
                    <a:pt x="44391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9"/>
            <p:cNvSpPr/>
            <p:nvPr/>
          </p:nvSpPr>
          <p:spPr>
            <a:xfrm>
              <a:off x="2758911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9"/>
            <p:cNvSpPr/>
            <p:nvPr/>
          </p:nvSpPr>
          <p:spPr>
            <a:xfrm>
              <a:off x="2744822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93" y="27196"/>
                  </a:cubicBezTo>
                  <a:lnTo>
                    <a:pt x="39032" y="27196"/>
                  </a:lnTo>
                  <a:cubicBezTo>
                    <a:pt x="44390" y="27196"/>
                    <a:pt x="48701" y="22838"/>
                    <a:pt x="48701" y="17504"/>
                  </a:cubicBezTo>
                  <a:lnTo>
                    <a:pt x="48701" y="7001"/>
                  </a:lnTo>
                  <a:lnTo>
                    <a:pt x="2436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9"/>
            <p:cNvSpPr/>
            <p:nvPr/>
          </p:nvSpPr>
          <p:spPr>
            <a:xfrm>
              <a:off x="2744822" y="1853575"/>
              <a:ext cx="69799" cy="37937"/>
            </a:xfrm>
            <a:custGeom>
              <a:avLst/>
              <a:gdLst/>
              <a:ahLst/>
              <a:cxnLst/>
              <a:rect l="l" t="t" r="r" b="b"/>
              <a:pathLst>
                <a:path w="48725" h="26483" extrusionOk="0">
                  <a:moveTo>
                    <a:pt x="9693" y="1"/>
                  </a:moveTo>
                  <a:cubicBezTo>
                    <a:pt x="4334" y="1"/>
                    <a:pt x="0" y="4359"/>
                    <a:pt x="0" y="9669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48724" y="20195"/>
                  </a:lnTo>
                  <a:lnTo>
                    <a:pt x="48724" y="9669"/>
                  </a:lnTo>
                  <a:cubicBezTo>
                    <a:pt x="48701" y="4359"/>
                    <a:pt x="44366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9"/>
            <p:cNvSpPr/>
            <p:nvPr/>
          </p:nvSpPr>
          <p:spPr>
            <a:xfrm>
              <a:off x="2668337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1" y="0"/>
                  </a:moveTo>
                  <a:lnTo>
                    <a:pt x="1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9"/>
            <p:cNvSpPr/>
            <p:nvPr/>
          </p:nvSpPr>
          <p:spPr>
            <a:xfrm>
              <a:off x="2668337" y="1729434"/>
              <a:ext cx="20129" cy="138914"/>
            </a:xfrm>
            <a:custGeom>
              <a:avLst/>
              <a:gdLst/>
              <a:ahLst/>
              <a:cxnLst/>
              <a:rect l="l" t="t" r="r" b="b"/>
              <a:pathLst>
                <a:path w="14052" h="96973" extrusionOk="0">
                  <a:moveTo>
                    <a:pt x="1" y="0"/>
                  </a:moveTo>
                  <a:lnTo>
                    <a:pt x="1" y="96972"/>
                  </a:lnTo>
                  <a:lnTo>
                    <a:pt x="14052" y="96972"/>
                  </a:lnTo>
                  <a:lnTo>
                    <a:pt x="1405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9"/>
            <p:cNvSpPr/>
            <p:nvPr/>
          </p:nvSpPr>
          <p:spPr>
            <a:xfrm>
              <a:off x="2654897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69" y="27196"/>
                  </a:cubicBezTo>
                  <a:lnTo>
                    <a:pt x="39032" y="27196"/>
                  </a:lnTo>
                  <a:cubicBezTo>
                    <a:pt x="44390" y="27196"/>
                    <a:pt x="48701" y="22838"/>
                    <a:pt x="48701" y="17504"/>
                  </a:cubicBezTo>
                  <a:lnTo>
                    <a:pt x="48701" y="7001"/>
                  </a:lnTo>
                  <a:lnTo>
                    <a:pt x="2436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9"/>
            <p:cNvSpPr/>
            <p:nvPr/>
          </p:nvSpPr>
          <p:spPr>
            <a:xfrm>
              <a:off x="2654897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69" y="27196"/>
                  </a:cubicBezTo>
                  <a:lnTo>
                    <a:pt x="23632" y="27196"/>
                  </a:lnTo>
                  <a:cubicBezTo>
                    <a:pt x="18361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2" y="0"/>
                  </a:lnTo>
                  <a:close/>
                  <a:moveTo>
                    <a:pt x="23632" y="27196"/>
                  </a:moveTo>
                  <a:cubicBezTo>
                    <a:pt x="23646" y="27196"/>
                    <a:pt x="23661" y="27196"/>
                    <a:pt x="23675" y="27196"/>
                  </a:cubicBezTo>
                  <a:cubicBezTo>
                    <a:pt x="23690" y="27196"/>
                    <a:pt x="23705" y="27196"/>
                    <a:pt x="23719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9"/>
            <p:cNvSpPr/>
            <p:nvPr/>
          </p:nvSpPr>
          <p:spPr>
            <a:xfrm>
              <a:off x="2654897" y="1853575"/>
              <a:ext cx="69833" cy="37937"/>
            </a:xfrm>
            <a:custGeom>
              <a:avLst/>
              <a:gdLst/>
              <a:ahLst/>
              <a:cxnLst/>
              <a:rect l="l" t="t" r="r" b="b"/>
              <a:pathLst>
                <a:path w="48749" h="26483" extrusionOk="0">
                  <a:moveTo>
                    <a:pt x="9669" y="1"/>
                  </a:moveTo>
                  <a:cubicBezTo>
                    <a:pt x="4310" y="1"/>
                    <a:pt x="0" y="4359"/>
                    <a:pt x="0" y="9669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48701" y="20195"/>
                  </a:lnTo>
                  <a:lnTo>
                    <a:pt x="48701" y="9669"/>
                  </a:lnTo>
                  <a:cubicBezTo>
                    <a:pt x="48748" y="4359"/>
                    <a:pt x="44390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9"/>
            <p:cNvSpPr/>
            <p:nvPr/>
          </p:nvSpPr>
          <p:spPr>
            <a:xfrm>
              <a:off x="2654897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4" y="0"/>
                    <a:pt x="0" y="4359"/>
                    <a:pt x="0" y="9693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3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9"/>
            <p:cNvSpPr/>
            <p:nvPr/>
          </p:nvSpPr>
          <p:spPr>
            <a:xfrm>
              <a:off x="2758911" y="1729434"/>
              <a:ext cx="20128" cy="138914"/>
            </a:xfrm>
            <a:custGeom>
              <a:avLst/>
              <a:gdLst/>
              <a:ahLst/>
              <a:cxnLst/>
              <a:rect l="l" t="t" r="r" b="b"/>
              <a:pathLst>
                <a:path w="14051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14051" y="96972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9"/>
            <p:cNvSpPr/>
            <p:nvPr/>
          </p:nvSpPr>
          <p:spPr>
            <a:xfrm>
              <a:off x="2744822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93" y="27196"/>
                  </a:cubicBezTo>
                  <a:lnTo>
                    <a:pt x="23655" y="27196"/>
                  </a:lnTo>
                  <a:cubicBezTo>
                    <a:pt x="18337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2" y="0"/>
                  </a:lnTo>
                  <a:close/>
                  <a:moveTo>
                    <a:pt x="23655" y="27196"/>
                  </a:moveTo>
                  <a:lnTo>
                    <a:pt x="23655" y="27196"/>
                  </a:lnTo>
                  <a:cubicBezTo>
                    <a:pt x="23669" y="27196"/>
                    <a:pt x="23684" y="27196"/>
                    <a:pt x="23699" y="27196"/>
                  </a:cubicBezTo>
                  <a:cubicBezTo>
                    <a:pt x="23714" y="27196"/>
                    <a:pt x="23728" y="27196"/>
                    <a:pt x="23743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9"/>
            <p:cNvSpPr/>
            <p:nvPr/>
          </p:nvSpPr>
          <p:spPr>
            <a:xfrm>
              <a:off x="2744822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4" y="0"/>
                    <a:pt x="0" y="4359"/>
                    <a:pt x="0" y="9693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3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9"/>
            <p:cNvSpPr/>
            <p:nvPr/>
          </p:nvSpPr>
          <p:spPr>
            <a:xfrm>
              <a:off x="2848836" y="1729434"/>
              <a:ext cx="20128" cy="138914"/>
            </a:xfrm>
            <a:custGeom>
              <a:avLst/>
              <a:gdLst/>
              <a:ahLst/>
              <a:cxnLst/>
              <a:rect l="l" t="t" r="r" b="b"/>
              <a:pathLst>
                <a:path w="14051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14051" y="96972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2835395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3" y="0"/>
                  </a:moveTo>
                  <a:lnTo>
                    <a:pt x="1" y="7001"/>
                  </a:lnTo>
                  <a:lnTo>
                    <a:pt x="1" y="17504"/>
                  </a:lnTo>
                  <a:cubicBezTo>
                    <a:pt x="1" y="22862"/>
                    <a:pt x="4359" y="27196"/>
                    <a:pt x="9693" y="27196"/>
                  </a:cubicBezTo>
                  <a:lnTo>
                    <a:pt x="23656" y="27196"/>
                  </a:lnTo>
                  <a:cubicBezTo>
                    <a:pt x="18361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3" y="0"/>
                  </a:lnTo>
                  <a:close/>
                  <a:moveTo>
                    <a:pt x="23656" y="27196"/>
                  </a:moveTo>
                  <a:cubicBezTo>
                    <a:pt x="23670" y="27196"/>
                    <a:pt x="23685" y="27196"/>
                    <a:pt x="23700" y="27196"/>
                  </a:cubicBezTo>
                  <a:cubicBezTo>
                    <a:pt x="23714" y="27196"/>
                    <a:pt x="23729" y="27196"/>
                    <a:pt x="23744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9"/>
            <p:cNvSpPr/>
            <p:nvPr/>
          </p:nvSpPr>
          <p:spPr>
            <a:xfrm>
              <a:off x="2835395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5" y="0"/>
                    <a:pt x="1" y="4359"/>
                    <a:pt x="1" y="9693"/>
                  </a:cubicBezTo>
                  <a:lnTo>
                    <a:pt x="1" y="20195"/>
                  </a:lnTo>
                  <a:lnTo>
                    <a:pt x="24363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4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9"/>
            <p:cNvSpPr/>
            <p:nvPr/>
          </p:nvSpPr>
          <p:spPr>
            <a:xfrm>
              <a:off x="2637293" y="1592977"/>
              <a:ext cx="284924" cy="121721"/>
            </a:xfrm>
            <a:custGeom>
              <a:avLst/>
              <a:gdLst/>
              <a:ahLst/>
              <a:cxnLst/>
              <a:rect l="l" t="t" r="r" b="b"/>
              <a:pathLst>
                <a:path w="198900" h="84971" extrusionOk="0">
                  <a:moveTo>
                    <a:pt x="99450" y="1"/>
                  </a:moveTo>
                  <a:cubicBezTo>
                    <a:pt x="94354" y="1"/>
                    <a:pt x="89424" y="1834"/>
                    <a:pt x="85519" y="5121"/>
                  </a:cubicBezTo>
                  <a:lnTo>
                    <a:pt x="4145" y="74635"/>
                  </a:lnTo>
                  <a:cubicBezTo>
                    <a:pt x="1" y="78183"/>
                    <a:pt x="2501" y="84970"/>
                    <a:pt x="7955" y="84970"/>
                  </a:cubicBezTo>
                  <a:lnTo>
                    <a:pt x="190922" y="84970"/>
                  </a:lnTo>
                  <a:cubicBezTo>
                    <a:pt x="196399" y="84970"/>
                    <a:pt x="198899" y="78183"/>
                    <a:pt x="194779" y="74635"/>
                  </a:cubicBezTo>
                  <a:lnTo>
                    <a:pt x="113382" y="5121"/>
                  </a:lnTo>
                  <a:cubicBezTo>
                    <a:pt x="109524" y="1834"/>
                    <a:pt x="104570" y="1"/>
                    <a:pt x="994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9"/>
            <p:cNvSpPr/>
            <p:nvPr/>
          </p:nvSpPr>
          <p:spPr>
            <a:xfrm>
              <a:off x="2690376" y="1616951"/>
              <a:ext cx="178896" cy="74242"/>
            </a:xfrm>
            <a:custGeom>
              <a:avLst/>
              <a:gdLst/>
              <a:ahLst/>
              <a:cxnLst/>
              <a:rect l="l" t="t" r="r" b="b"/>
              <a:pathLst>
                <a:path w="124884" h="51827" extrusionOk="0">
                  <a:moveTo>
                    <a:pt x="62409" y="1"/>
                  </a:moveTo>
                  <a:cubicBezTo>
                    <a:pt x="61543" y="1"/>
                    <a:pt x="60660" y="236"/>
                    <a:pt x="59846" y="745"/>
                  </a:cubicBezTo>
                  <a:cubicBezTo>
                    <a:pt x="59655" y="864"/>
                    <a:pt x="59489" y="1006"/>
                    <a:pt x="59298" y="1173"/>
                  </a:cubicBezTo>
                  <a:lnTo>
                    <a:pt x="0" y="51826"/>
                  </a:lnTo>
                  <a:lnTo>
                    <a:pt x="124883" y="51826"/>
                  </a:lnTo>
                  <a:lnTo>
                    <a:pt x="65585" y="1173"/>
                  </a:lnTo>
                  <a:cubicBezTo>
                    <a:pt x="64699" y="423"/>
                    <a:pt x="63570" y="1"/>
                    <a:pt x="62409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9"/>
            <p:cNvSpPr/>
            <p:nvPr/>
          </p:nvSpPr>
          <p:spPr>
            <a:xfrm>
              <a:off x="2628936" y="1882401"/>
              <a:ext cx="301639" cy="44316"/>
            </a:xfrm>
            <a:custGeom>
              <a:avLst/>
              <a:gdLst/>
              <a:ahLst/>
              <a:cxnLst/>
              <a:rect l="l" t="t" r="r" b="b"/>
              <a:pathLst>
                <a:path w="210568" h="30936" extrusionOk="0">
                  <a:moveTo>
                    <a:pt x="17956" y="1"/>
                  </a:moveTo>
                  <a:cubicBezTo>
                    <a:pt x="12003" y="1"/>
                    <a:pt x="6764" y="3883"/>
                    <a:pt x="5001" y="9598"/>
                  </a:cubicBezTo>
                  <a:lnTo>
                    <a:pt x="1548" y="20815"/>
                  </a:lnTo>
                  <a:cubicBezTo>
                    <a:pt x="0" y="25839"/>
                    <a:pt x="3787" y="30936"/>
                    <a:pt x="9026" y="30936"/>
                  </a:cubicBezTo>
                  <a:lnTo>
                    <a:pt x="201471" y="30936"/>
                  </a:lnTo>
                  <a:cubicBezTo>
                    <a:pt x="206829" y="30936"/>
                    <a:pt x="210568" y="25816"/>
                    <a:pt x="209020" y="20719"/>
                  </a:cubicBezTo>
                  <a:lnTo>
                    <a:pt x="205614" y="9598"/>
                  </a:lnTo>
                  <a:cubicBezTo>
                    <a:pt x="203852" y="3906"/>
                    <a:pt x="198613" y="1"/>
                    <a:pt x="1926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9"/>
            <p:cNvSpPr/>
            <p:nvPr/>
          </p:nvSpPr>
          <p:spPr>
            <a:xfrm>
              <a:off x="2628901" y="1882435"/>
              <a:ext cx="46089" cy="44316"/>
            </a:xfrm>
            <a:custGeom>
              <a:avLst/>
              <a:gdLst/>
              <a:ahLst/>
              <a:cxnLst/>
              <a:rect l="l" t="t" r="r" b="b"/>
              <a:pathLst>
                <a:path w="32174" h="30936" extrusionOk="0">
                  <a:moveTo>
                    <a:pt x="17933" y="1"/>
                  </a:moveTo>
                  <a:cubicBezTo>
                    <a:pt x="12027" y="1"/>
                    <a:pt x="6740" y="3882"/>
                    <a:pt x="5001" y="9574"/>
                  </a:cubicBezTo>
                  <a:lnTo>
                    <a:pt x="1548" y="20791"/>
                  </a:lnTo>
                  <a:cubicBezTo>
                    <a:pt x="0" y="25815"/>
                    <a:pt x="3739" y="30935"/>
                    <a:pt x="9002" y="30935"/>
                  </a:cubicBezTo>
                  <a:lnTo>
                    <a:pt x="23243" y="30935"/>
                  </a:lnTo>
                  <a:cubicBezTo>
                    <a:pt x="17909" y="30912"/>
                    <a:pt x="14122" y="25792"/>
                    <a:pt x="15718" y="20695"/>
                  </a:cubicBezTo>
                  <a:lnTo>
                    <a:pt x="19123" y="9622"/>
                  </a:lnTo>
                  <a:cubicBezTo>
                    <a:pt x="20886" y="3906"/>
                    <a:pt x="26196" y="1"/>
                    <a:pt x="32174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9"/>
            <p:cNvSpPr/>
            <p:nvPr/>
          </p:nvSpPr>
          <p:spPr>
            <a:xfrm>
              <a:off x="2740114" y="1659488"/>
              <a:ext cx="10065" cy="16734"/>
            </a:xfrm>
            <a:custGeom>
              <a:avLst/>
              <a:gdLst/>
              <a:ahLst/>
              <a:cxnLst/>
              <a:rect l="l" t="t" r="r" b="b"/>
              <a:pathLst>
                <a:path w="7026" h="11682" extrusionOk="0">
                  <a:moveTo>
                    <a:pt x="3528" y="1"/>
                  </a:moveTo>
                  <a:cubicBezTo>
                    <a:pt x="3370" y="1"/>
                    <a:pt x="3210" y="11"/>
                    <a:pt x="3049" y="33"/>
                  </a:cubicBezTo>
                  <a:cubicBezTo>
                    <a:pt x="1310" y="223"/>
                    <a:pt x="1" y="1842"/>
                    <a:pt x="1" y="3629"/>
                  </a:cubicBezTo>
                  <a:lnTo>
                    <a:pt x="1" y="8034"/>
                  </a:lnTo>
                  <a:cubicBezTo>
                    <a:pt x="1" y="9820"/>
                    <a:pt x="1263" y="11416"/>
                    <a:pt x="3049" y="11654"/>
                  </a:cubicBezTo>
                  <a:cubicBezTo>
                    <a:pt x="3199" y="11672"/>
                    <a:pt x="3347" y="11681"/>
                    <a:pt x="3493" y="11681"/>
                  </a:cubicBezTo>
                  <a:cubicBezTo>
                    <a:pt x="5439" y="11681"/>
                    <a:pt x="7026" y="10104"/>
                    <a:pt x="7026" y="8177"/>
                  </a:cubicBezTo>
                  <a:lnTo>
                    <a:pt x="7026" y="3509"/>
                  </a:lnTo>
                  <a:cubicBezTo>
                    <a:pt x="7026" y="1572"/>
                    <a:pt x="5458" y="1"/>
                    <a:pt x="3528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9"/>
            <p:cNvSpPr/>
            <p:nvPr/>
          </p:nvSpPr>
          <p:spPr>
            <a:xfrm>
              <a:off x="2809912" y="1659426"/>
              <a:ext cx="10065" cy="16762"/>
            </a:xfrm>
            <a:custGeom>
              <a:avLst/>
              <a:gdLst/>
              <a:ahLst/>
              <a:cxnLst/>
              <a:rect l="l" t="t" r="r" b="b"/>
              <a:pathLst>
                <a:path w="7026" h="11701" extrusionOk="0">
                  <a:moveTo>
                    <a:pt x="3510" y="1"/>
                  </a:moveTo>
                  <a:cubicBezTo>
                    <a:pt x="1566" y="1"/>
                    <a:pt x="0" y="1578"/>
                    <a:pt x="0" y="3505"/>
                  </a:cubicBezTo>
                  <a:lnTo>
                    <a:pt x="0" y="8196"/>
                  </a:lnTo>
                  <a:cubicBezTo>
                    <a:pt x="0" y="10123"/>
                    <a:pt x="1566" y="11700"/>
                    <a:pt x="3510" y="11700"/>
                  </a:cubicBezTo>
                  <a:cubicBezTo>
                    <a:pt x="3656" y="11700"/>
                    <a:pt x="3804" y="11691"/>
                    <a:pt x="3953" y="11673"/>
                  </a:cubicBezTo>
                  <a:cubicBezTo>
                    <a:pt x="5739" y="11483"/>
                    <a:pt x="7025" y="9887"/>
                    <a:pt x="7025" y="8077"/>
                  </a:cubicBezTo>
                  <a:lnTo>
                    <a:pt x="7025" y="3672"/>
                  </a:lnTo>
                  <a:cubicBezTo>
                    <a:pt x="7025" y="1885"/>
                    <a:pt x="5739" y="266"/>
                    <a:pt x="3953" y="28"/>
                  </a:cubicBezTo>
                  <a:cubicBezTo>
                    <a:pt x="3804" y="10"/>
                    <a:pt x="3656" y="1"/>
                    <a:pt x="3510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9"/>
            <p:cNvSpPr/>
            <p:nvPr/>
          </p:nvSpPr>
          <p:spPr>
            <a:xfrm>
              <a:off x="2764949" y="1665944"/>
              <a:ext cx="29714" cy="14298"/>
            </a:xfrm>
            <a:custGeom>
              <a:avLst/>
              <a:gdLst/>
              <a:ahLst/>
              <a:cxnLst/>
              <a:rect l="l" t="t" r="r" b="b"/>
              <a:pathLst>
                <a:path w="20743" h="9981" extrusionOk="0">
                  <a:moveTo>
                    <a:pt x="3943" y="1"/>
                  </a:moveTo>
                  <a:cubicBezTo>
                    <a:pt x="3121" y="1"/>
                    <a:pt x="2294" y="284"/>
                    <a:pt x="1620" y="860"/>
                  </a:cubicBezTo>
                  <a:cubicBezTo>
                    <a:pt x="120" y="2146"/>
                    <a:pt x="1" y="4361"/>
                    <a:pt x="1287" y="5837"/>
                  </a:cubicBezTo>
                  <a:cubicBezTo>
                    <a:pt x="3573" y="8457"/>
                    <a:pt x="6883" y="9981"/>
                    <a:pt x="10360" y="9981"/>
                  </a:cubicBezTo>
                  <a:cubicBezTo>
                    <a:pt x="13861" y="9981"/>
                    <a:pt x="17171" y="8457"/>
                    <a:pt x="19457" y="5837"/>
                  </a:cubicBezTo>
                  <a:cubicBezTo>
                    <a:pt x="20743" y="4385"/>
                    <a:pt x="20576" y="2146"/>
                    <a:pt x="19124" y="860"/>
                  </a:cubicBezTo>
                  <a:cubicBezTo>
                    <a:pt x="18461" y="284"/>
                    <a:pt x="17635" y="1"/>
                    <a:pt x="16810" y="1"/>
                  </a:cubicBezTo>
                  <a:cubicBezTo>
                    <a:pt x="15827" y="1"/>
                    <a:pt x="14846" y="403"/>
                    <a:pt x="14146" y="1193"/>
                  </a:cubicBezTo>
                  <a:cubicBezTo>
                    <a:pt x="13194" y="2289"/>
                    <a:pt x="11836" y="2932"/>
                    <a:pt x="10384" y="2932"/>
                  </a:cubicBezTo>
                  <a:cubicBezTo>
                    <a:pt x="8931" y="2932"/>
                    <a:pt x="7550" y="2289"/>
                    <a:pt x="6597" y="1193"/>
                  </a:cubicBezTo>
                  <a:cubicBezTo>
                    <a:pt x="5898" y="403"/>
                    <a:pt x="4924" y="1"/>
                    <a:pt x="394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9"/>
            <p:cNvSpPr/>
            <p:nvPr/>
          </p:nvSpPr>
          <p:spPr>
            <a:xfrm>
              <a:off x="2685257" y="1612251"/>
              <a:ext cx="189643" cy="84331"/>
            </a:xfrm>
            <a:custGeom>
              <a:avLst/>
              <a:gdLst/>
              <a:ahLst/>
              <a:cxnLst/>
              <a:rect l="l" t="t" r="r" b="b"/>
              <a:pathLst>
                <a:path w="132386" h="58870" extrusionOk="0">
                  <a:moveTo>
                    <a:pt x="66003" y="7056"/>
                  </a:moveTo>
                  <a:cubicBezTo>
                    <a:pt x="66318" y="7056"/>
                    <a:pt x="66634" y="7157"/>
                    <a:pt x="66872" y="7360"/>
                  </a:cubicBezTo>
                  <a:lnTo>
                    <a:pt x="118930" y="51845"/>
                  </a:lnTo>
                  <a:lnTo>
                    <a:pt x="13075" y="51845"/>
                  </a:lnTo>
                  <a:lnTo>
                    <a:pt x="65134" y="7360"/>
                  </a:lnTo>
                  <a:cubicBezTo>
                    <a:pt x="65372" y="7157"/>
                    <a:pt x="65687" y="7056"/>
                    <a:pt x="66003" y="7056"/>
                  </a:cubicBezTo>
                  <a:close/>
                  <a:moveTo>
                    <a:pt x="65991" y="1"/>
                  </a:moveTo>
                  <a:cubicBezTo>
                    <a:pt x="64014" y="1"/>
                    <a:pt x="62085" y="715"/>
                    <a:pt x="60585" y="2001"/>
                  </a:cubicBezTo>
                  <a:lnTo>
                    <a:pt x="1358" y="52607"/>
                  </a:lnTo>
                  <a:cubicBezTo>
                    <a:pt x="501" y="53321"/>
                    <a:pt x="1" y="54345"/>
                    <a:pt x="49" y="55441"/>
                  </a:cubicBezTo>
                  <a:cubicBezTo>
                    <a:pt x="120" y="57441"/>
                    <a:pt x="1716" y="58870"/>
                    <a:pt x="3549" y="58870"/>
                  </a:cubicBezTo>
                  <a:lnTo>
                    <a:pt x="128337" y="58870"/>
                  </a:lnTo>
                  <a:cubicBezTo>
                    <a:pt x="129409" y="58870"/>
                    <a:pt x="130481" y="58418"/>
                    <a:pt x="131171" y="57560"/>
                  </a:cubicBezTo>
                  <a:cubicBezTo>
                    <a:pt x="132386" y="56012"/>
                    <a:pt x="132124" y="53869"/>
                    <a:pt x="130719" y="52678"/>
                  </a:cubicBezTo>
                  <a:lnTo>
                    <a:pt x="71421" y="2001"/>
                  </a:lnTo>
                  <a:cubicBezTo>
                    <a:pt x="69920" y="715"/>
                    <a:pt x="67991" y="1"/>
                    <a:pt x="65991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9"/>
            <p:cNvSpPr/>
            <p:nvPr/>
          </p:nvSpPr>
          <p:spPr>
            <a:xfrm>
              <a:off x="2624365" y="1588201"/>
              <a:ext cx="310610" cy="343872"/>
            </a:xfrm>
            <a:custGeom>
              <a:avLst/>
              <a:gdLst/>
              <a:ahLst/>
              <a:cxnLst/>
              <a:rect l="l" t="t" r="r" b="b"/>
              <a:pathLst>
                <a:path w="216831" h="240050" extrusionOk="0">
                  <a:moveTo>
                    <a:pt x="66276" y="92043"/>
                  </a:moveTo>
                  <a:lnTo>
                    <a:pt x="66276" y="98997"/>
                  </a:lnTo>
                  <a:cubicBezTo>
                    <a:pt x="66276" y="102403"/>
                    <a:pt x="63490" y="105141"/>
                    <a:pt x="60108" y="105141"/>
                  </a:cubicBezTo>
                  <a:lnTo>
                    <a:pt x="30745" y="105141"/>
                  </a:lnTo>
                  <a:cubicBezTo>
                    <a:pt x="27363" y="105141"/>
                    <a:pt x="24600" y="102403"/>
                    <a:pt x="24600" y="98997"/>
                  </a:cubicBezTo>
                  <a:lnTo>
                    <a:pt x="24600" y="92043"/>
                  </a:lnTo>
                  <a:close/>
                  <a:moveTo>
                    <a:pt x="129527" y="92043"/>
                  </a:moveTo>
                  <a:lnTo>
                    <a:pt x="129527" y="98997"/>
                  </a:lnTo>
                  <a:cubicBezTo>
                    <a:pt x="129527" y="102403"/>
                    <a:pt x="126765" y="105141"/>
                    <a:pt x="123359" y="105141"/>
                  </a:cubicBezTo>
                  <a:lnTo>
                    <a:pt x="94020" y="105141"/>
                  </a:lnTo>
                  <a:cubicBezTo>
                    <a:pt x="90590" y="105141"/>
                    <a:pt x="87852" y="102379"/>
                    <a:pt x="87852" y="98997"/>
                  </a:cubicBezTo>
                  <a:lnTo>
                    <a:pt x="87852" y="92043"/>
                  </a:lnTo>
                  <a:close/>
                  <a:moveTo>
                    <a:pt x="192278" y="92043"/>
                  </a:moveTo>
                  <a:lnTo>
                    <a:pt x="192278" y="98997"/>
                  </a:lnTo>
                  <a:cubicBezTo>
                    <a:pt x="192278" y="102403"/>
                    <a:pt x="189516" y="105141"/>
                    <a:pt x="186110" y="105141"/>
                  </a:cubicBezTo>
                  <a:lnTo>
                    <a:pt x="156771" y="105141"/>
                  </a:lnTo>
                  <a:cubicBezTo>
                    <a:pt x="153342" y="105141"/>
                    <a:pt x="150603" y="102379"/>
                    <a:pt x="150603" y="98997"/>
                  </a:cubicBezTo>
                  <a:lnTo>
                    <a:pt x="150603" y="92043"/>
                  </a:lnTo>
                  <a:close/>
                  <a:moveTo>
                    <a:pt x="119668" y="112166"/>
                  </a:moveTo>
                  <a:lnTo>
                    <a:pt x="119668" y="181990"/>
                  </a:lnTo>
                  <a:lnTo>
                    <a:pt x="97187" y="181990"/>
                  </a:lnTo>
                  <a:lnTo>
                    <a:pt x="97187" y="112166"/>
                  </a:lnTo>
                  <a:close/>
                  <a:moveTo>
                    <a:pt x="182919" y="112166"/>
                  </a:moveTo>
                  <a:lnTo>
                    <a:pt x="182919" y="181990"/>
                  </a:lnTo>
                  <a:lnTo>
                    <a:pt x="160462" y="181990"/>
                  </a:lnTo>
                  <a:lnTo>
                    <a:pt x="160462" y="112166"/>
                  </a:lnTo>
                  <a:close/>
                  <a:moveTo>
                    <a:pt x="60132" y="189015"/>
                  </a:moveTo>
                  <a:cubicBezTo>
                    <a:pt x="63561" y="189015"/>
                    <a:pt x="66300" y="191778"/>
                    <a:pt x="66300" y="195159"/>
                  </a:cubicBezTo>
                  <a:lnTo>
                    <a:pt x="66300" y="202113"/>
                  </a:lnTo>
                  <a:lnTo>
                    <a:pt x="24624" y="202113"/>
                  </a:lnTo>
                  <a:lnTo>
                    <a:pt x="24624" y="195159"/>
                  </a:lnTo>
                  <a:cubicBezTo>
                    <a:pt x="24600" y="191778"/>
                    <a:pt x="27363" y="189015"/>
                    <a:pt x="30792" y="189015"/>
                  </a:cubicBezTo>
                  <a:close/>
                  <a:moveTo>
                    <a:pt x="80350" y="92043"/>
                  </a:moveTo>
                  <a:lnTo>
                    <a:pt x="80350" y="99045"/>
                  </a:lnTo>
                  <a:cubicBezTo>
                    <a:pt x="80350" y="105117"/>
                    <a:pt x="84518" y="110214"/>
                    <a:pt x="90186" y="111762"/>
                  </a:cubicBezTo>
                  <a:lnTo>
                    <a:pt x="90186" y="182419"/>
                  </a:lnTo>
                  <a:cubicBezTo>
                    <a:pt x="84518" y="183967"/>
                    <a:pt x="80350" y="189087"/>
                    <a:pt x="80350" y="195136"/>
                  </a:cubicBezTo>
                  <a:lnTo>
                    <a:pt x="80350" y="202137"/>
                  </a:lnTo>
                  <a:lnTo>
                    <a:pt x="73325" y="202137"/>
                  </a:lnTo>
                  <a:lnTo>
                    <a:pt x="73325" y="195136"/>
                  </a:lnTo>
                  <a:cubicBezTo>
                    <a:pt x="73325" y="189063"/>
                    <a:pt x="69157" y="183943"/>
                    <a:pt x="63513" y="182419"/>
                  </a:cubicBezTo>
                  <a:lnTo>
                    <a:pt x="63513" y="111785"/>
                  </a:lnTo>
                  <a:cubicBezTo>
                    <a:pt x="69157" y="110214"/>
                    <a:pt x="73325" y="105094"/>
                    <a:pt x="73325" y="99045"/>
                  </a:cubicBezTo>
                  <a:lnTo>
                    <a:pt x="73325" y="92043"/>
                  </a:lnTo>
                  <a:close/>
                  <a:moveTo>
                    <a:pt x="123403" y="189039"/>
                  </a:moveTo>
                  <a:cubicBezTo>
                    <a:pt x="126788" y="189039"/>
                    <a:pt x="129527" y="191792"/>
                    <a:pt x="129527" y="195207"/>
                  </a:cubicBezTo>
                  <a:lnTo>
                    <a:pt x="129527" y="202137"/>
                  </a:lnTo>
                  <a:lnTo>
                    <a:pt x="87852" y="202137"/>
                  </a:lnTo>
                  <a:lnTo>
                    <a:pt x="87852" y="195207"/>
                  </a:lnTo>
                  <a:cubicBezTo>
                    <a:pt x="87852" y="191778"/>
                    <a:pt x="90614" y="189039"/>
                    <a:pt x="94020" y="189039"/>
                  </a:cubicBezTo>
                  <a:lnTo>
                    <a:pt x="123359" y="189039"/>
                  </a:lnTo>
                  <a:cubicBezTo>
                    <a:pt x="123374" y="189039"/>
                    <a:pt x="123388" y="189039"/>
                    <a:pt x="123403" y="189039"/>
                  </a:cubicBezTo>
                  <a:close/>
                  <a:moveTo>
                    <a:pt x="143578" y="92043"/>
                  </a:moveTo>
                  <a:lnTo>
                    <a:pt x="143578" y="99045"/>
                  </a:lnTo>
                  <a:cubicBezTo>
                    <a:pt x="143578" y="105117"/>
                    <a:pt x="147745" y="110214"/>
                    <a:pt x="153389" y="111762"/>
                  </a:cubicBezTo>
                  <a:lnTo>
                    <a:pt x="153389" y="182419"/>
                  </a:lnTo>
                  <a:cubicBezTo>
                    <a:pt x="147745" y="183967"/>
                    <a:pt x="143578" y="189087"/>
                    <a:pt x="143578" y="195136"/>
                  </a:cubicBezTo>
                  <a:lnTo>
                    <a:pt x="143578" y="202137"/>
                  </a:lnTo>
                  <a:lnTo>
                    <a:pt x="136552" y="202137"/>
                  </a:lnTo>
                  <a:lnTo>
                    <a:pt x="136552" y="195136"/>
                  </a:lnTo>
                  <a:cubicBezTo>
                    <a:pt x="136552" y="189063"/>
                    <a:pt x="132385" y="183967"/>
                    <a:pt x="126717" y="182419"/>
                  </a:cubicBezTo>
                  <a:lnTo>
                    <a:pt x="126717" y="111762"/>
                  </a:lnTo>
                  <a:cubicBezTo>
                    <a:pt x="132385" y="110214"/>
                    <a:pt x="136552" y="105094"/>
                    <a:pt x="136552" y="99045"/>
                  </a:cubicBezTo>
                  <a:lnTo>
                    <a:pt x="136552" y="92043"/>
                  </a:lnTo>
                  <a:close/>
                  <a:moveTo>
                    <a:pt x="186178" y="189039"/>
                  </a:moveTo>
                  <a:cubicBezTo>
                    <a:pt x="189563" y="189039"/>
                    <a:pt x="192302" y="191792"/>
                    <a:pt x="192302" y="195207"/>
                  </a:cubicBezTo>
                  <a:lnTo>
                    <a:pt x="192302" y="202137"/>
                  </a:lnTo>
                  <a:lnTo>
                    <a:pt x="150627" y="202137"/>
                  </a:lnTo>
                  <a:lnTo>
                    <a:pt x="150627" y="195207"/>
                  </a:lnTo>
                  <a:cubicBezTo>
                    <a:pt x="150627" y="191778"/>
                    <a:pt x="153413" y="189039"/>
                    <a:pt x="156795" y="189039"/>
                  </a:cubicBezTo>
                  <a:lnTo>
                    <a:pt x="186134" y="189039"/>
                  </a:lnTo>
                  <a:cubicBezTo>
                    <a:pt x="186149" y="189039"/>
                    <a:pt x="186163" y="189039"/>
                    <a:pt x="186178" y="189039"/>
                  </a:cubicBezTo>
                  <a:close/>
                  <a:moveTo>
                    <a:pt x="195874" y="209162"/>
                  </a:moveTo>
                  <a:cubicBezTo>
                    <a:pt x="200304" y="209162"/>
                    <a:pt x="204162" y="212020"/>
                    <a:pt x="205471" y="216307"/>
                  </a:cubicBezTo>
                  <a:lnTo>
                    <a:pt x="208829" y="227356"/>
                  </a:lnTo>
                  <a:cubicBezTo>
                    <a:pt x="209163" y="228452"/>
                    <a:pt x="209115" y="229643"/>
                    <a:pt x="208591" y="230667"/>
                  </a:cubicBezTo>
                  <a:cubicBezTo>
                    <a:pt x="207805" y="232167"/>
                    <a:pt x="206353" y="233072"/>
                    <a:pt x="204709" y="233072"/>
                  </a:cubicBezTo>
                  <a:lnTo>
                    <a:pt x="12407" y="233072"/>
                  </a:lnTo>
                  <a:cubicBezTo>
                    <a:pt x="11145" y="233072"/>
                    <a:pt x="9883" y="232572"/>
                    <a:pt x="9026" y="231619"/>
                  </a:cubicBezTo>
                  <a:cubicBezTo>
                    <a:pt x="8026" y="230452"/>
                    <a:pt x="7692" y="228904"/>
                    <a:pt x="8145" y="227452"/>
                  </a:cubicBezTo>
                  <a:lnTo>
                    <a:pt x="11526" y="216330"/>
                  </a:lnTo>
                  <a:cubicBezTo>
                    <a:pt x="12836" y="212091"/>
                    <a:pt x="16670" y="209186"/>
                    <a:pt x="21100" y="209186"/>
                  </a:cubicBezTo>
                  <a:lnTo>
                    <a:pt x="195874" y="209162"/>
                  </a:lnTo>
                  <a:close/>
                  <a:moveTo>
                    <a:pt x="108523" y="1"/>
                  </a:moveTo>
                  <a:cubicBezTo>
                    <a:pt x="102593" y="1"/>
                    <a:pt x="96806" y="2120"/>
                    <a:pt x="92329" y="6002"/>
                  </a:cubicBezTo>
                  <a:lnTo>
                    <a:pt x="10931" y="75492"/>
                  </a:lnTo>
                  <a:cubicBezTo>
                    <a:pt x="7930" y="78088"/>
                    <a:pt x="6859" y="82137"/>
                    <a:pt x="8216" y="85852"/>
                  </a:cubicBezTo>
                  <a:cubicBezTo>
                    <a:pt x="9597" y="89590"/>
                    <a:pt x="13050" y="91996"/>
                    <a:pt x="17004" y="92043"/>
                  </a:cubicBezTo>
                  <a:lnTo>
                    <a:pt x="17551" y="92043"/>
                  </a:lnTo>
                  <a:lnTo>
                    <a:pt x="17551" y="98997"/>
                  </a:lnTo>
                  <a:cubicBezTo>
                    <a:pt x="17599" y="105070"/>
                    <a:pt x="27363" y="111690"/>
                    <a:pt x="27363" y="111690"/>
                  </a:cubicBezTo>
                  <a:lnTo>
                    <a:pt x="27363" y="150627"/>
                  </a:lnTo>
                  <a:cubicBezTo>
                    <a:pt x="27363" y="152413"/>
                    <a:pt x="28649" y="154032"/>
                    <a:pt x="30435" y="154270"/>
                  </a:cubicBezTo>
                  <a:cubicBezTo>
                    <a:pt x="30585" y="154288"/>
                    <a:pt x="30733" y="154297"/>
                    <a:pt x="30879" y="154297"/>
                  </a:cubicBezTo>
                  <a:cubicBezTo>
                    <a:pt x="32822" y="154297"/>
                    <a:pt x="34388" y="152720"/>
                    <a:pt x="34388" y="150793"/>
                  </a:cubicBezTo>
                  <a:lnTo>
                    <a:pt x="34388" y="112166"/>
                  </a:lnTo>
                  <a:lnTo>
                    <a:pt x="56869" y="112166"/>
                  </a:lnTo>
                  <a:lnTo>
                    <a:pt x="56869" y="181990"/>
                  </a:lnTo>
                  <a:lnTo>
                    <a:pt x="34388" y="181990"/>
                  </a:lnTo>
                  <a:lnTo>
                    <a:pt x="34388" y="165034"/>
                  </a:lnTo>
                  <a:cubicBezTo>
                    <a:pt x="34388" y="163248"/>
                    <a:pt x="33102" y="161653"/>
                    <a:pt x="31316" y="161415"/>
                  </a:cubicBezTo>
                  <a:cubicBezTo>
                    <a:pt x="31166" y="161396"/>
                    <a:pt x="31018" y="161387"/>
                    <a:pt x="30873" y="161387"/>
                  </a:cubicBezTo>
                  <a:cubicBezTo>
                    <a:pt x="28929" y="161387"/>
                    <a:pt x="27363" y="162964"/>
                    <a:pt x="27363" y="164891"/>
                  </a:cubicBezTo>
                  <a:lnTo>
                    <a:pt x="27363" y="182633"/>
                  </a:lnTo>
                  <a:cubicBezTo>
                    <a:pt x="21719" y="184181"/>
                    <a:pt x="17551" y="189301"/>
                    <a:pt x="17551" y="195350"/>
                  </a:cubicBezTo>
                  <a:lnTo>
                    <a:pt x="17551" y="202709"/>
                  </a:lnTo>
                  <a:cubicBezTo>
                    <a:pt x="11479" y="203947"/>
                    <a:pt x="6478" y="208329"/>
                    <a:pt x="4572" y="214378"/>
                  </a:cubicBezTo>
                  <a:lnTo>
                    <a:pt x="1119" y="225380"/>
                  </a:lnTo>
                  <a:cubicBezTo>
                    <a:pt x="0" y="228857"/>
                    <a:pt x="667" y="232524"/>
                    <a:pt x="2834" y="235477"/>
                  </a:cubicBezTo>
                  <a:cubicBezTo>
                    <a:pt x="5001" y="238430"/>
                    <a:pt x="8454" y="240050"/>
                    <a:pt x="12145" y="240050"/>
                  </a:cubicBezTo>
                  <a:lnTo>
                    <a:pt x="204757" y="240050"/>
                  </a:lnTo>
                  <a:cubicBezTo>
                    <a:pt x="208448" y="240050"/>
                    <a:pt x="211830" y="238383"/>
                    <a:pt x="213997" y="235453"/>
                  </a:cubicBezTo>
                  <a:cubicBezTo>
                    <a:pt x="216212" y="232524"/>
                    <a:pt x="216831" y="228833"/>
                    <a:pt x="215736" y="225356"/>
                  </a:cubicBezTo>
                  <a:lnTo>
                    <a:pt x="212282" y="214330"/>
                  </a:lnTo>
                  <a:cubicBezTo>
                    <a:pt x="210377" y="208305"/>
                    <a:pt x="205376" y="203923"/>
                    <a:pt x="199304" y="202661"/>
                  </a:cubicBezTo>
                  <a:lnTo>
                    <a:pt x="199304" y="195326"/>
                  </a:lnTo>
                  <a:cubicBezTo>
                    <a:pt x="199304" y="189253"/>
                    <a:pt x="195136" y="184133"/>
                    <a:pt x="189492" y="182585"/>
                  </a:cubicBezTo>
                  <a:lnTo>
                    <a:pt x="189492" y="111785"/>
                  </a:lnTo>
                  <a:cubicBezTo>
                    <a:pt x="195136" y="110237"/>
                    <a:pt x="199304" y="105117"/>
                    <a:pt x="199304" y="99045"/>
                  </a:cubicBezTo>
                  <a:lnTo>
                    <a:pt x="199304" y="92043"/>
                  </a:lnTo>
                  <a:lnTo>
                    <a:pt x="199994" y="92043"/>
                  </a:lnTo>
                  <a:cubicBezTo>
                    <a:pt x="199994" y="92043"/>
                    <a:pt x="207400" y="89590"/>
                    <a:pt x="208782" y="85852"/>
                  </a:cubicBezTo>
                  <a:cubicBezTo>
                    <a:pt x="210139" y="82137"/>
                    <a:pt x="209067" y="78064"/>
                    <a:pt x="206067" y="75492"/>
                  </a:cubicBezTo>
                  <a:lnTo>
                    <a:pt x="153913" y="30959"/>
                  </a:lnTo>
                  <a:cubicBezTo>
                    <a:pt x="153242" y="30405"/>
                    <a:pt x="152432" y="30133"/>
                    <a:pt x="151629" y="30133"/>
                  </a:cubicBezTo>
                  <a:cubicBezTo>
                    <a:pt x="150638" y="30133"/>
                    <a:pt x="149657" y="30548"/>
                    <a:pt x="148960" y="31364"/>
                  </a:cubicBezTo>
                  <a:cubicBezTo>
                    <a:pt x="147721" y="32841"/>
                    <a:pt x="147888" y="35056"/>
                    <a:pt x="149365" y="36294"/>
                  </a:cubicBezTo>
                  <a:lnTo>
                    <a:pt x="201518" y="80827"/>
                  </a:lnTo>
                  <a:cubicBezTo>
                    <a:pt x="202638" y="81779"/>
                    <a:pt x="202352" y="82970"/>
                    <a:pt x="202185" y="83422"/>
                  </a:cubicBezTo>
                  <a:cubicBezTo>
                    <a:pt x="202018" y="83875"/>
                    <a:pt x="201471" y="84970"/>
                    <a:pt x="199994" y="84994"/>
                  </a:cubicBezTo>
                  <a:lnTo>
                    <a:pt x="17004" y="84994"/>
                  </a:lnTo>
                  <a:cubicBezTo>
                    <a:pt x="15527" y="84947"/>
                    <a:pt x="14979" y="83875"/>
                    <a:pt x="14813" y="83422"/>
                  </a:cubicBezTo>
                  <a:cubicBezTo>
                    <a:pt x="14622" y="82946"/>
                    <a:pt x="14360" y="81779"/>
                    <a:pt x="15480" y="80827"/>
                  </a:cubicBezTo>
                  <a:lnTo>
                    <a:pt x="96877" y="11313"/>
                  </a:lnTo>
                  <a:cubicBezTo>
                    <a:pt x="100116" y="8550"/>
                    <a:pt x="104260" y="7026"/>
                    <a:pt x="108523" y="7026"/>
                  </a:cubicBezTo>
                  <a:cubicBezTo>
                    <a:pt x="112762" y="7026"/>
                    <a:pt x="116905" y="8550"/>
                    <a:pt x="120144" y="11313"/>
                  </a:cubicBezTo>
                  <a:lnTo>
                    <a:pt x="138886" y="27316"/>
                  </a:lnTo>
                  <a:cubicBezTo>
                    <a:pt x="139547" y="27870"/>
                    <a:pt x="140355" y="28143"/>
                    <a:pt x="141158" y="28143"/>
                  </a:cubicBezTo>
                  <a:cubicBezTo>
                    <a:pt x="142149" y="28143"/>
                    <a:pt x="143132" y="27727"/>
                    <a:pt x="143816" y="26911"/>
                  </a:cubicBezTo>
                  <a:cubicBezTo>
                    <a:pt x="145078" y="25435"/>
                    <a:pt x="144887" y="23220"/>
                    <a:pt x="143435" y="21981"/>
                  </a:cubicBezTo>
                  <a:lnTo>
                    <a:pt x="124717" y="6002"/>
                  </a:lnTo>
                  <a:cubicBezTo>
                    <a:pt x="120192" y="2144"/>
                    <a:pt x="114429" y="1"/>
                    <a:pt x="10852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5" name="Google Shape;2215;p39"/>
          <p:cNvGrpSpPr/>
          <p:nvPr/>
        </p:nvGrpSpPr>
        <p:grpSpPr>
          <a:xfrm rot="-900042">
            <a:off x="7948520" y="4385598"/>
            <a:ext cx="667519" cy="614547"/>
            <a:chOff x="4713179" y="1559250"/>
            <a:chExt cx="436630" cy="401955"/>
          </a:xfrm>
        </p:grpSpPr>
        <p:sp>
          <p:nvSpPr>
            <p:cNvPr id="2216" name="Google Shape;2216;p39"/>
            <p:cNvSpPr/>
            <p:nvPr/>
          </p:nvSpPr>
          <p:spPr>
            <a:xfrm>
              <a:off x="4713179" y="1559250"/>
              <a:ext cx="436630" cy="401955"/>
            </a:xfrm>
            <a:custGeom>
              <a:avLst/>
              <a:gdLst/>
              <a:ahLst/>
              <a:cxnLst/>
              <a:rect l="l" t="t" r="r" b="b"/>
              <a:pathLst>
                <a:path w="304803" h="280597" extrusionOk="0">
                  <a:moveTo>
                    <a:pt x="152595" y="1"/>
                  </a:moveTo>
                  <a:cubicBezTo>
                    <a:pt x="142623" y="1"/>
                    <a:pt x="132587" y="3513"/>
                    <a:pt x="124479" y="10566"/>
                  </a:cubicBezTo>
                  <a:cubicBezTo>
                    <a:pt x="124479" y="10566"/>
                    <a:pt x="120002" y="14591"/>
                    <a:pt x="114310" y="19830"/>
                  </a:cubicBezTo>
                  <a:lnTo>
                    <a:pt x="69349" y="19830"/>
                  </a:lnTo>
                  <a:cubicBezTo>
                    <a:pt x="49416" y="19830"/>
                    <a:pt x="31198" y="31404"/>
                    <a:pt x="22649" y="49574"/>
                  </a:cubicBezTo>
                  <a:lnTo>
                    <a:pt x="6050" y="84843"/>
                  </a:lnTo>
                  <a:cubicBezTo>
                    <a:pt x="977" y="95655"/>
                    <a:pt x="1073" y="107895"/>
                    <a:pt x="6097" y="118421"/>
                  </a:cubicBezTo>
                  <a:lnTo>
                    <a:pt x="6097" y="128876"/>
                  </a:lnTo>
                  <a:lnTo>
                    <a:pt x="6193" y="131376"/>
                  </a:lnTo>
                  <a:cubicBezTo>
                    <a:pt x="6312" y="132853"/>
                    <a:pt x="6526" y="134329"/>
                    <a:pt x="6836" y="135782"/>
                  </a:cubicBezTo>
                  <a:cubicBezTo>
                    <a:pt x="6336" y="138092"/>
                    <a:pt x="6121" y="140449"/>
                    <a:pt x="6121" y="142855"/>
                  </a:cubicBezTo>
                  <a:lnTo>
                    <a:pt x="6121" y="204177"/>
                  </a:lnTo>
                  <a:cubicBezTo>
                    <a:pt x="2216" y="210583"/>
                    <a:pt x="1" y="218060"/>
                    <a:pt x="1" y="225943"/>
                  </a:cubicBezTo>
                  <a:lnTo>
                    <a:pt x="1" y="238827"/>
                  </a:lnTo>
                  <a:cubicBezTo>
                    <a:pt x="1" y="261879"/>
                    <a:pt x="18767" y="280597"/>
                    <a:pt x="41772" y="280597"/>
                  </a:cubicBezTo>
                  <a:lnTo>
                    <a:pt x="263032" y="280597"/>
                  </a:lnTo>
                  <a:cubicBezTo>
                    <a:pt x="286084" y="280597"/>
                    <a:pt x="304803" y="261855"/>
                    <a:pt x="304803" y="238827"/>
                  </a:cubicBezTo>
                  <a:lnTo>
                    <a:pt x="304803" y="225943"/>
                  </a:lnTo>
                  <a:cubicBezTo>
                    <a:pt x="304803" y="218060"/>
                    <a:pt x="302635" y="210583"/>
                    <a:pt x="298706" y="204177"/>
                  </a:cubicBezTo>
                  <a:lnTo>
                    <a:pt x="298706" y="189174"/>
                  </a:lnTo>
                  <a:lnTo>
                    <a:pt x="298754" y="189174"/>
                  </a:lnTo>
                  <a:cubicBezTo>
                    <a:pt x="298754" y="186745"/>
                    <a:pt x="298516" y="184363"/>
                    <a:pt x="298039" y="182029"/>
                  </a:cubicBezTo>
                  <a:cubicBezTo>
                    <a:pt x="298516" y="179743"/>
                    <a:pt x="298754" y="177386"/>
                    <a:pt x="298754" y="175004"/>
                  </a:cubicBezTo>
                  <a:lnTo>
                    <a:pt x="298754" y="118802"/>
                  </a:lnTo>
                  <a:cubicBezTo>
                    <a:pt x="303945" y="108181"/>
                    <a:pt x="304064" y="95798"/>
                    <a:pt x="298944" y="84867"/>
                  </a:cubicBezTo>
                  <a:lnTo>
                    <a:pt x="282345" y="49717"/>
                  </a:lnTo>
                  <a:cubicBezTo>
                    <a:pt x="273796" y="31570"/>
                    <a:pt x="255268" y="19830"/>
                    <a:pt x="235169" y="19830"/>
                  </a:cubicBezTo>
                  <a:lnTo>
                    <a:pt x="190422" y="19830"/>
                  </a:lnTo>
                  <a:lnTo>
                    <a:pt x="179991" y="10209"/>
                  </a:lnTo>
                  <a:cubicBezTo>
                    <a:pt x="172189" y="3412"/>
                    <a:pt x="162423" y="1"/>
                    <a:pt x="152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9"/>
            <p:cNvSpPr/>
            <p:nvPr/>
          </p:nvSpPr>
          <p:spPr>
            <a:xfrm>
              <a:off x="4773527" y="1701596"/>
              <a:ext cx="316070" cy="181830"/>
            </a:xfrm>
            <a:custGeom>
              <a:avLst/>
              <a:gdLst/>
              <a:ahLst/>
              <a:cxnLst/>
              <a:rect l="l" t="t" r="r" b="b"/>
              <a:pathLst>
                <a:path w="220642" h="126932" extrusionOk="0">
                  <a:moveTo>
                    <a:pt x="1" y="1"/>
                  </a:moveTo>
                  <a:lnTo>
                    <a:pt x="1" y="126931"/>
                  </a:lnTo>
                  <a:lnTo>
                    <a:pt x="220642" y="126931"/>
                  </a:lnTo>
                  <a:lnTo>
                    <a:pt x="220642" y="1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9"/>
            <p:cNvSpPr/>
            <p:nvPr/>
          </p:nvSpPr>
          <p:spPr>
            <a:xfrm>
              <a:off x="4773527" y="1701596"/>
              <a:ext cx="20129" cy="181830"/>
            </a:xfrm>
            <a:custGeom>
              <a:avLst/>
              <a:gdLst/>
              <a:ahLst/>
              <a:cxnLst/>
              <a:rect l="l" t="t" r="r" b="b"/>
              <a:pathLst>
                <a:path w="14052" h="126932" extrusionOk="0">
                  <a:moveTo>
                    <a:pt x="1" y="1"/>
                  </a:moveTo>
                  <a:lnTo>
                    <a:pt x="1" y="126931"/>
                  </a:lnTo>
                  <a:lnTo>
                    <a:pt x="14051" y="126931"/>
                  </a:lnTo>
                  <a:lnTo>
                    <a:pt x="14051" y="1"/>
                  </a:ln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9"/>
            <p:cNvSpPr/>
            <p:nvPr/>
          </p:nvSpPr>
          <p:spPr>
            <a:xfrm>
              <a:off x="4767080" y="1638519"/>
              <a:ext cx="328932" cy="71129"/>
            </a:xfrm>
            <a:custGeom>
              <a:avLst/>
              <a:gdLst/>
              <a:ahLst/>
              <a:cxnLst/>
              <a:rect l="l" t="t" r="r" b="b"/>
              <a:pathLst>
                <a:path w="229621" h="49654" extrusionOk="0">
                  <a:moveTo>
                    <a:pt x="32436" y="1"/>
                  </a:moveTo>
                  <a:cubicBezTo>
                    <a:pt x="26078" y="1"/>
                    <a:pt x="20338" y="3668"/>
                    <a:pt x="17671" y="9384"/>
                  </a:cubicBezTo>
                  <a:lnTo>
                    <a:pt x="1144" y="44534"/>
                  </a:lnTo>
                  <a:cubicBezTo>
                    <a:pt x="1" y="46915"/>
                    <a:pt x="1763" y="49654"/>
                    <a:pt x="4383" y="49654"/>
                  </a:cubicBezTo>
                  <a:lnTo>
                    <a:pt x="225238" y="49654"/>
                  </a:lnTo>
                  <a:cubicBezTo>
                    <a:pt x="227882" y="49654"/>
                    <a:pt x="229620" y="46915"/>
                    <a:pt x="228501" y="44534"/>
                  </a:cubicBezTo>
                  <a:lnTo>
                    <a:pt x="211997" y="9384"/>
                  </a:lnTo>
                  <a:cubicBezTo>
                    <a:pt x="209306" y="3668"/>
                    <a:pt x="203543" y="1"/>
                    <a:pt x="197232" y="1"/>
                  </a:cubicBez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9"/>
            <p:cNvSpPr/>
            <p:nvPr/>
          </p:nvSpPr>
          <p:spPr>
            <a:xfrm>
              <a:off x="4766671" y="1638519"/>
              <a:ext cx="66558" cy="71129"/>
            </a:xfrm>
            <a:custGeom>
              <a:avLst/>
              <a:gdLst/>
              <a:ahLst/>
              <a:cxnLst/>
              <a:rect l="l" t="t" r="r" b="b"/>
              <a:pathLst>
                <a:path w="46463" h="49654" extrusionOk="0">
                  <a:moveTo>
                    <a:pt x="32483" y="1"/>
                  </a:moveTo>
                  <a:cubicBezTo>
                    <a:pt x="26125" y="1"/>
                    <a:pt x="20361" y="3668"/>
                    <a:pt x="17647" y="9408"/>
                  </a:cubicBezTo>
                  <a:lnTo>
                    <a:pt x="1119" y="44534"/>
                  </a:lnTo>
                  <a:cubicBezTo>
                    <a:pt x="0" y="46915"/>
                    <a:pt x="1762" y="49654"/>
                    <a:pt x="4382" y="49654"/>
                  </a:cubicBezTo>
                  <a:lnTo>
                    <a:pt x="18385" y="49654"/>
                  </a:lnTo>
                  <a:cubicBezTo>
                    <a:pt x="15813" y="49654"/>
                    <a:pt x="14074" y="46915"/>
                    <a:pt x="15170" y="44534"/>
                  </a:cubicBezTo>
                  <a:lnTo>
                    <a:pt x="31697" y="9384"/>
                  </a:lnTo>
                  <a:cubicBezTo>
                    <a:pt x="34388" y="3668"/>
                    <a:pt x="40151" y="1"/>
                    <a:pt x="46462" y="1"/>
                  </a:cubicBezTo>
                  <a:close/>
                </a:path>
              </a:pathLst>
            </a:custGeom>
            <a:solidFill>
              <a:srgbClr val="E32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9"/>
            <p:cNvSpPr/>
            <p:nvPr/>
          </p:nvSpPr>
          <p:spPr>
            <a:xfrm>
              <a:off x="4854686" y="1632822"/>
              <a:ext cx="153686" cy="249955"/>
            </a:xfrm>
            <a:custGeom>
              <a:avLst/>
              <a:gdLst/>
              <a:ahLst/>
              <a:cxnLst/>
              <a:rect l="l" t="t" r="r" b="b"/>
              <a:pathLst>
                <a:path w="107285" h="174489" extrusionOk="0">
                  <a:moveTo>
                    <a:pt x="53631" y="1"/>
                  </a:moveTo>
                  <a:lnTo>
                    <a:pt x="0" y="48487"/>
                  </a:lnTo>
                  <a:lnTo>
                    <a:pt x="0" y="174489"/>
                  </a:lnTo>
                  <a:lnTo>
                    <a:pt x="107285" y="174489"/>
                  </a:lnTo>
                  <a:lnTo>
                    <a:pt x="107285" y="48487"/>
                  </a:lnTo>
                  <a:lnTo>
                    <a:pt x="53631" y="1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9"/>
            <p:cNvSpPr/>
            <p:nvPr/>
          </p:nvSpPr>
          <p:spPr>
            <a:xfrm>
              <a:off x="4829339" y="1610350"/>
              <a:ext cx="204448" cy="114187"/>
            </a:xfrm>
            <a:custGeom>
              <a:avLst/>
              <a:gdLst/>
              <a:ahLst/>
              <a:cxnLst/>
              <a:rect l="l" t="t" r="r" b="b"/>
              <a:pathLst>
                <a:path w="142721" h="79712" extrusionOk="0">
                  <a:moveTo>
                    <a:pt x="71363" y="0"/>
                  </a:moveTo>
                  <a:cubicBezTo>
                    <a:pt x="69920" y="0"/>
                    <a:pt x="68479" y="506"/>
                    <a:pt x="67324" y="1518"/>
                  </a:cubicBezTo>
                  <a:lnTo>
                    <a:pt x="63775" y="4614"/>
                  </a:lnTo>
                  <a:cubicBezTo>
                    <a:pt x="62990" y="5305"/>
                    <a:pt x="26387" y="39026"/>
                    <a:pt x="2144" y="61340"/>
                  </a:cubicBezTo>
                  <a:cubicBezTo>
                    <a:pt x="143" y="63198"/>
                    <a:pt x="0" y="66317"/>
                    <a:pt x="1858" y="68318"/>
                  </a:cubicBezTo>
                  <a:lnTo>
                    <a:pt x="10860" y="78105"/>
                  </a:lnTo>
                  <a:cubicBezTo>
                    <a:pt x="11843" y="79165"/>
                    <a:pt x="13181" y="79703"/>
                    <a:pt x="14518" y="79703"/>
                  </a:cubicBezTo>
                  <a:cubicBezTo>
                    <a:pt x="15707" y="79703"/>
                    <a:pt x="16896" y="79278"/>
                    <a:pt x="17837" y="78415"/>
                  </a:cubicBezTo>
                  <a:cubicBezTo>
                    <a:pt x="32340" y="65031"/>
                    <a:pt x="58417" y="41026"/>
                    <a:pt x="71372" y="29072"/>
                  </a:cubicBezTo>
                  <a:cubicBezTo>
                    <a:pt x="84304" y="41026"/>
                    <a:pt x="110380" y="65031"/>
                    <a:pt x="124883" y="78415"/>
                  </a:cubicBezTo>
                  <a:cubicBezTo>
                    <a:pt x="125828" y="79281"/>
                    <a:pt x="127022" y="79711"/>
                    <a:pt x="128215" y="79711"/>
                  </a:cubicBezTo>
                  <a:cubicBezTo>
                    <a:pt x="129549" y="79711"/>
                    <a:pt x="130881" y="79174"/>
                    <a:pt x="131861" y="78105"/>
                  </a:cubicBezTo>
                  <a:lnTo>
                    <a:pt x="140863" y="68318"/>
                  </a:lnTo>
                  <a:cubicBezTo>
                    <a:pt x="142720" y="66317"/>
                    <a:pt x="142601" y="63198"/>
                    <a:pt x="140577" y="61340"/>
                  </a:cubicBezTo>
                  <a:cubicBezTo>
                    <a:pt x="116334" y="39026"/>
                    <a:pt x="79731" y="5305"/>
                    <a:pt x="78945" y="4614"/>
                  </a:cubicBezTo>
                  <a:lnTo>
                    <a:pt x="75421" y="1518"/>
                  </a:lnTo>
                  <a:cubicBezTo>
                    <a:pt x="74254" y="506"/>
                    <a:pt x="72807" y="0"/>
                    <a:pt x="71363" y="0"/>
                  </a:cubicBez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9"/>
            <p:cNvSpPr/>
            <p:nvPr/>
          </p:nvSpPr>
          <p:spPr>
            <a:xfrm>
              <a:off x="4899785" y="1692726"/>
              <a:ext cx="63556" cy="63557"/>
            </a:xfrm>
            <a:custGeom>
              <a:avLst/>
              <a:gdLst/>
              <a:ahLst/>
              <a:cxnLst/>
              <a:rect l="l" t="t" r="r" b="b"/>
              <a:pathLst>
                <a:path w="44367" h="44368" extrusionOk="0">
                  <a:moveTo>
                    <a:pt x="22171" y="1"/>
                  </a:moveTo>
                  <a:cubicBezTo>
                    <a:pt x="9931" y="1"/>
                    <a:pt x="0" y="9932"/>
                    <a:pt x="0" y="22196"/>
                  </a:cubicBezTo>
                  <a:cubicBezTo>
                    <a:pt x="0" y="34437"/>
                    <a:pt x="9931" y="44367"/>
                    <a:pt x="22171" y="44367"/>
                  </a:cubicBezTo>
                  <a:cubicBezTo>
                    <a:pt x="34436" y="44367"/>
                    <a:pt x="44367" y="34437"/>
                    <a:pt x="44367" y="22196"/>
                  </a:cubicBezTo>
                  <a:cubicBezTo>
                    <a:pt x="44367" y="9932"/>
                    <a:pt x="34436" y="1"/>
                    <a:pt x="22171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9"/>
            <p:cNvSpPr/>
            <p:nvPr/>
          </p:nvSpPr>
          <p:spPr>
            <a:xfrm>
              <a:off x="4798363" y="1736812"/>
              <a:ext cx="32171" cy="45296"/>
            </a:xfrm>
            <a:custGeom>
              <a:avLst/>
              <a:gdLst/>
              <a:ahLst/>
              <a:cxnLst/>
              <a:rect l="l" t="t" r="r" b="b"/>
              <a:pathLst>
                <a:path w="22458" h="31620" extrusionOk="0">
                  <a:moveTo>
                    <a:pt x="11228" y="0"/>
                  </a:moveTo>
                  <a:cubicBezTo>
                    <a:pt x="10592" y="0"/>
                    <a:pt x="9945" y="53"/>
                    <a:pt x="9288" y="161"/>
                  </a:cubicBezTo>
                  <a:cubicBezTo>
                    <a:pt x="4168" y="994"/>
                    <a:pt x="1" y="6138"/>
                    <a:pt x="1" y="11354"/>
                  </a:cubicBezTo>
                  <a:lnTo>
                    <a:pt x="1" y="27023"/>
                  </a:lnTo>
                  <a:cubicBezTo>
                    <a:pt x="1" y="29572"/>
                    <a:pt x="2049" y="31620"/>
                    <a:pt x="4597" y="31620"/>
                  </a:cubicBezTo>
                  <a:lnTo>
                    <a:pt x="17862" y="31620"/>
                  </a:lnTo>
                  <a:cubicBezTo>
                    <a:pt x="20410" y="31620"/>
                    <a:pt x="22458" y="29572"/>
                    <a:pt x="22458" y="27023"/>
                  </a:cubicBezTo>
                  <a:lnTo>
                    <a:pt x="22458" y="11139"/>
                  </a:lnTo>
                  <a:cubicBezTo>
                    <a:pt x="22458" y="4982"/>
                    <a:pt x="17440" y="0"/>
                    <a:pt x="11228" y="0"/>
                  </a:cubicBezTo>
                  <a:close/>
                </a:path>
              </a:pathLst>
            </a:custGeom>
            <a:solidFill>
              <a:srgbClr val="B3F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9"/>
            <p:cNvSpPr/>
            <p:nvPr/>
          </p:nvSpPr>
          <p:spPr>
            <a:xfrm>
              <a:off x="4798363" y="1806609"/>
              <a:ext cx="32171" cy="45296"/>
            </a:xfrm>
            <a:custGeom>
              <a:avLst/>
              <a:gdLst/>
              <a:ahLst/>
              <a:cxnLst/>
              <a:rect l="l" t="t" r="r" b="b"/>
              <a:pathLst>
                <a:path w="22458" h="31620" extrusionOk="0">
                  <a:moveTo>
                    <a:pt x="11228" y="1"/>
                  </a:moveTo>
                  <a:cubicBezTo>
                    <a:pt x="10592" y="1"/>
                    <a:pt x="9945" y="53"/>
                    <a:pt x="9288" y="161"/>
                  </a:cubicBezTo>
                  <a:cubicBezTo>
                    <a:pt x="4168" y="995"/>
                    <a:pt x="1" y="6138"/>
                    <a:pt x="1" y="11354"/>
                  </a:cubicBezTo>
                  <a:lnTo>
                    <a:pt x="1" y="27024"/>
                  </a:lnTo>
                  <a:cubicBezTo>
                    <a:pt x="1" y="29572"/>
                    <a:pt x="2049" y="31620"/>
                    <a:pt x="4597" y="31620"/>
                  </a:cubicBezTo>
                  <a:lnTo>
                    <a:pt x="17862" y="31620"/>
                  </a:lnTo>
                  <a:cubicBezTo>
                    <a:pt x="20410" y="31620"/>
                    <a:pt x="22458" y="29572"/>
                    <a:pt x="22458" y="27024"/>
                  </a:cubicBezTo>
                  <a:lnTo>
                    <a:pt x="22458" y="11139"/>
                  </a:lnTo>
                  <a:cubicBezTo>
                    <a:pt x="22458" y="4982"/>
                    <a:pt x="17440" y="1"/>
                    <a:pt x="11228" y="1"/>
                  </a:cubicBezTo>
                  <a:close/>
                </a:path>
              </a:pathLst>
            </a:custGeom>
            <a:solidFill>
              <a:srgbClr val="B3F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9"/>
            <p:cNvSpPr/>
            <p:nvPr/>
          </p:nvSpPr>
          <p:spPr>
            <a:xfrm>
              <a:off x="5032523" y="1736812"/>
              <a:ext cx="32205" cy="45296"/>
            </a:xfrm>
            <a:custGeom>
              <a:avLst/>
              <a:gdLst/>
              <a:ahLst/>
              <a:cxnLst/>
              <a:rect l="l" t="t" r="r" b="b"/>
              <a:pathLst>
                <a:path w="22482" h="31620" extrusionOk="0">
                  <a:moveTo>
                    <a:pt x="11254" y="0"/>
                  </a:moveTo>
                  <a:cubicBezTo>
                    <a:pt x="5038" y="0"/>
                    <a:pt x="0" y="4982"/>
                    <a:pt x="0" y="11139"/>
                  </a:cubicBezTo>
                  <a:lnTo>
                    <a:pt x="0" y="27023"/>
                  </a:lnTo>
                  <a:cubicBezTo>
                    <a:pt x="0" y="29572"/>
                    <a:pt x="2072" y="31620"/>
                    <a:pt x="4620" y="31620"/>
                  </a:cubicBezTo>
                  <a:lnTo>
                    <a:pt x="17861" y="31620"/>
                  </a:lnTo>
                  <a:cubicBezTo>
                    <a:pt x="20433" y="31620"/>
                    <a:pt x="22481" y="29572"/>
                    <a:pt x="22481" y="27023"/>
                  </a:cubicBezTo>
                  <a:lnTo>
                    <a:pt x="22481" y="11354"/>
                  </a:lnTo>
                  <a:cubicBezTo>
                    <a:pt x="22481" y="6138"/>
                    <a:pt x="18314" y="994"/>
                    <a:pt x="13194" y="161"/>
                  </a:cubicBezTo>
                  <a:cubicBezTo>
                    <a:pt x="12537" y="53"/>
                    <a:pt x="11889" y="0"/>
                    <a:pt x="11254" y="0"/>
                  </a:cubicBezTo>
                  <a:close/>
                </a:path>
              </a:pathLst>
            </a:custGeom>
            <a:solidFill>
              <a:srgbClr val="B3F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9"/>
            <p:cNvSpPr/>
            <p:nvPr/>
          </p:nvSpPr>
          <p:spPr>
            <a:xfrm>
              <a:off x="5032523" y="1806609"/>
              <a:ext cx="32205" cy="45296"/>
            </a:xfrm>
            <a:custGeom>
              <a:avLst/>
              <a:gdLst/>
              <a:ahLst/>
              <a:cxnLst/>
              <a:rect l="l" t="t" r="r" b="b"/>
              <a:pathLst>
                <a:path w="22482" h="31620" extrusionOk="0">
                  <a:moveTo>
                    <a:pt x="11254" y="1"/>
                  </a:moveTo>
                  <a:cubicBezTo>
                    <a:pt x="5038" y="1"/>
                    <a:pt x="0" y="4982"/>
                    <a:pt x="0" y="11139"/>
                  </a:cubicBezTo>
                  <a:lnTo>
                    <a:pt x="0" y="27024"/>
                  </a:lnTo>
                  <a:cubicBezTo>
                    <a:pt x="0" y="29572"/>
                    <a:pt x="2072" y="31620"/>
                    <a:pt x="4620" y="31620"/>
                  </a:cubicBezTo>
                  <a:lnTo>
                    <a:pt x="17861" y="31620"/>
                  </a:lnTo>
                  <a:cubicBezTo>
                    <a:pt x="20433" y="31620"/>
                    <a:pt x="22481" y="29572"/>
                    <a:pt x="22481" y="27024"/>
                  </a:cubicBezTo>
                  <a:lnTo>
                    <a:pt x="22481" y="11354"/>
                  </a:lnTo>
                  <a:cubicBezTo>
                    <a:pt x="22481" y="6138"/>
                    <a:pt x="18314" y="995"/>
                    <a:pt x="13194" y="161"/>
                  </a:cubicBezTo>
                  <a:cubicBezTo>
                    <a:pt x="12537" y="53"/>
                    <a:pt x="11889" y="1"/>
                    <a:pt x="11254" y="1"/>
                  </a:cubicBezTo>
                  <a:close/>
                </a:path>
              </a:pathLst>
            </a:custGeom>
            <a:solidFill>
              <a:srgbClr val="B3F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9"/>
            <p:cNvSpPr/>
            <p:nvPr/>
          </p:nvSpPr>
          <p:spPr>
            <a:xfrm>
              <a:off x="4908416" y="1808465"/>
              <a:ext cx="45612" cy="74381"/>
            </a:xfrm>
            <a:custGeom>
              <a:avLst/>
              <a:gdLst/>
              <a:ahLst/>
              <a:cxnLst/>
              <a:rect l="l" t="t" r="r" b="b"/>
              <a:pathLst>
                <a:path w="31841" h="51924" extrusionOk="0">
                  <a:moveTo>
                    <a:pt x="15944" y="1"/>
                  </a:moveTo>
                  <a:cubicBezTo>
                    <a:pt x="15609" y="1"/>
                    <a:pt x="15272" y="11"/>
                    <a:pt x="14932" y="32"/>
                  </a:cubicBezTo>
                  <a:cubicBezTo>
                    <a:pt x="6692" y="508"/>
                    <a:pt x="0" y="7962"/>
                    <a:pt x="0" y="16202"/>
                  </a:cubicBezTo>
                  <a:lnTo>
                    <a:pt x="0" y="51876"/>
                  </a:lnTo>
                  <a:lnTo>
                    <a:pt x="0" y="51923"/>
                  </a:lnTo>
                  <a:lnTo>
                    <a:pt x="31840" y="51923"/>
                  </a:lnTo>
                  <a:lnTo>
                    <a:pt x="31840" y="15916"/>
                  </a:lnTo>
                  <a:cubicBezTo>
                    <a:pt x="31840" y="7130"/>
                    <a:pt x="24746" y="1"/>
                    <a:pt x="15944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9"/>
            <p:cNvSpPr/>
            <p:nvPr/>
          </p:nvSpPr>
          <p:spPr>
            <a:xfrm>
              <a:off x="4764795" y="1874726"/>
              <a:ext cx="333502" cy="35582"/>
            </a:xfrm>
            <a:custGeom>
              <a:avLst/>
              <a:gdLst/>
              <a:ahLst/>
              <a:cxnLst/>
              <a:rect l="l" t="t" r="r" b="b"/>
              <a:pathLst>
                <a:path w="232811" h="24839" extrusionOk="0">
                  <a:moveTo>
                    <a:pt x="6001" y="1"/>
                  </a:moveTo>
                  <a:cubicBezTo>
                    <a:pt x="2691" y="1"/>
                    <a:pt x="0" y="2692"/>
                    <a:pt x="0" y="6026"/>
                  </a:cubicBezTo>
                  <a:lnTo>
                    <a:pt x="0" y="18814"/>
                  </a:lnTo>
                  <a:cubicBezTo>
                    <a:pt x="0" y="22124"/>
                    <a:pt x="2667" y="24839"/>
                    <a:pt x="6001" y="24839"/>
                  </a:cubicBezTo>
                  <a:lnTo>
                    <a:pt x="226809" y="24839"/>
                  </a:lnTo>
                  <a:cubicBezTo>
                    <a:pt x="230096" y="24839"/>
                    <a:pt x="232811" y="22148"/>
                    <a:pt x="232811" y="18814"/>
                  </a:cubicBezTo>
                  <a:lnTo>
                    <a:pt x="232811" y="5978"/>
                  </a:lnTo>
                  <a:cubicBezTo>
                    <a:pt x="232811" y="2692"/>
                    <a:pt x="230143" y="1"/>
                    <a:pt x="226809" y="1"/>
                  </a:cubicBez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4764795" y="1874726"/>
              <a:ext cx="28726" cy="35582"/>
            </a:xfrm>
            <a:custGeom>
              <a:avLst/>
              <a:gdLst/>
              <a:ahLst/>
              <a:cxnLst/>
              <a:rect l="l" t="t" r="r" b="b"/>
              <a:pathLst>
                <a:path w="20053" h="24839" extrusionOk="0">
                  <a:moveTo>
                    <a:pt x="6001" y="1"/>
                  </a:moveTo>
                  <a:cubicBezTo>
                    <a:pt x="2691" y="1"/>
                    <a:pt x="0" y="2692"/>
                    <a:pt x="0" y="6026"/>
                  </a:cubicBezTo>
                  <a:lnTo>
                    <a:pt x="0" y="18814"/>
                  </a:lnTo>
                  <a:cubicBezTo>
                    <a:pt x="0" y="22124"/>
                    <a:pt x="2667" y="24839"/>
                    <a:pt x="6001" y="24839"/>
                  </a:cubicBezTo>
                  <a:lnTo>
                    <a:pt x="20052" y="24839"/>
                  </a:lnTo>
                  <a:cubicBezTo>
                    <a:pt x="16766" y="24839"/>
                    <a:pt x="14051" y="22148"/>
                    <a:pt x="14051" y="18838"/>
                  </a:cubicBezTo>
                  <a:lnTo>
                    <a:pt x="14051" y="5978"/>
                  </a:lnTo>
                  <a:cubicBezTo>
                    <a:pt x="14051" y="2692"/>
                    <a:pt x="16718" y="1"/>
                    <a:pt x="20052" y="1"/>
                  </a:cubicBez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4894770" y="1687713"/>
              <a:ext cx="73586" cy="73585"/>
            </a:xfrm>
            <a:custGeom>
              <a:avLst/>
              <a:gdLst/>
              <a:ahLst/>
              <a:cxnLst/>
              <a:rect l="l" t="t" r="r" b="b"/>
              <a:pathLst>
                <a:path w="51369" h="51368" extrusionOk="0">
                  <a:moveTo>
                    <a:pt x="25696" y="7026"/>
                  </a:moveTo>
                  <a:cubicBezTo>
                    <a:pt x="35984" y="7026"/>
                    <a:pt x="44343" y="15384"/>
                    <a:pt x="44343" y="25672"/>
                  </a:cubicBezTo>
                  <a:cubicBezTo>
                    <a:pt x="44343" y="35984"/>
                    <a:pt x="35960" y="44343"/>
                    <a:pt x="25696" y="44343"/>
                  </a:cubicBezTo>
                  <a:cubicBezTo>
                    <a:pt x="15385" y="44343"/>
                    <a:pt x="7026" y="35984"/>
                    <a:pt x="7026" y="25672"/>
                  </a:cubicBezTo>
                  <a:cubicBezTo>
                    <a:pt x="7026" y="15384"/>
                    <a:pt x="15385" y="7026"/>
                    <a:pt x="25696" y="7026"/>
                  </a:cubicBezTo>
                  <a:close/>
                  <a:moveTo>
                    <a:pt x="25696" y="0"/>
                  </a:moveTo>
                  <a:cubicBezTo>
                    <a:pt x="11527" y="0"/>
                    <a:pt x="0" y="11503"/>
                    <a:pt x="0" y="25672"/>
                  </a:cubicBezTo>
                  <a:cubicBezTo>
                    <a:pt x="0" y="39866"/>
                    <a:pt x="11527" y="51368"/>
                    <a:pt x="25696" y="51368"/>
                  </a:cubicBezTo>
                  <a:cubicBezTo>
                    <a:pt x="39842" y="51368"/>
                    <a:pt x="51368" y="39866"/>
                    <a:pt x="51368" y="25672"/>
                  </a:cubicBezTo>
                  <a:cubicBezTo>
                    <a:pt x="51368" y="11503"/>
                    <a:pt x="39818" y="0"/>
                    <a:pt x="25696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4926530" y="1703469"/>
              <a:ext cx="26644" cy="26308"/>
            </a:xfrm>
            <a:custGeom>
              <a:avLst/>
              <a:gdLst/>
              <a:ahLst/>
              <a:cxnLst/>
              <a:rect l="l" t="t" r="r" b="b"/>
              <a:pathLst>
                <a:path w="18600" h="18365" extrusionOk="0">
                  <a:moveTo>
                    <a:pt x="3511" y="0"/>
                  </a:moveTo>
                  <a:cubicBezTo>
                    <a:pt x="1567" y="0"/>
                    <a:pt x="1" y="1579"/>
                    <a:pt x="1" y="3528"/>
                  </a:cubicBezTo>
                  <a:lnTo>
                    <a:pt x="1" y="14864"/>
                  </a:lnTo>
                  <a:cubicBezTo>
                    <a:pt x="1" y="16793"/>
                    <a:pt x="1572" y="18364"/>
                    <a:pt x="3525" y="18364"/>
                  </a:cubicBezTo>
                  <a:lnTo>
                    <a:pt x="14861" y="18364"/>
                  </a:lnTo>
                  <a:cubicBezTo>
                    <a:pt x="16933" y="18364"/>
                    <a:pt x="18600" y="16554"/>
                    <a:pt x="18338" y="14411"/>
                  </a:cubicBezTo>
                  <a:cubicBezTo>
                    <a:pt x="18100" y="12625"/>
                    <a:pt x="16504" y="11339"/>
                    <a:pt x="14718" y="11339"/>
                  </a:cubicBezTo>
                  <a:lnTo>
                    <a:pt x="7026" y="11339"/>
                  </a:lnTo>
                  <a:lnTo>
                    <a:pt x="7026" y="3671"/>
                  </a:lnTo>
                  <a:cubicBezTo>
                    <a:pt x="7026" y="1885"/>
                    <a:pt x="5740" y="265"/>
                    <a:pt x="3954" y="27"/>
                  </a:cubicBezTo>
                  <a:cubicBezTo>
                    <a:pt x="3804" y="9"/>
                    <a:pt x="3656" y="0"/>
                    <a:pt x="3511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4792973" y="1731448"/>
              <a:ext cx="42269" cy="55366"/>
            </a:xfrm>
            <a:custGeom>
              <a:avLst/>
              <a:gdLst/>
              <a:ahLst/>
              <a:cxnLst/>
              <a:rect l="l" t="t" r="r" b="b"/>
              <a:pathLst>
                <a:path w="29507" h="38650" extrusionOk="0">
                  <a:moveTo>
                    <a:pt x="14759" y="7011"/>
                  </a:moveTo>
                  <a:cubicBezTo>
                    <a:pt x="19024" y="7011"/>
                    <a:pt x="22505" y="10421"/>
                    <a:pt x="22505" y="14645"/>
                  </a:cubicBezTo>
                  <a:lnTo>
                    <a:pt x="22505" y="30505"/>
                  </a:lnTo>
                  <a:cubicBezTo>
                    <a:pt x="22505" y="31101"/>
                    <a:pt x="22005" y="31625"/>
                    <a:pt x="21409" y="31625"/>
                  </a:cubicBezTo>
                  <a:lnTo>
                    <a:pt x="8168" y="31625"/>
                  </a:lnTo>
                  <a:cubicBezTo>
                    <a:pt x="8154" y="31625"/>
                    <a:pt x="8139" y="31626"/>
                    <a:pt x="8124" y="31626"/>
                  </a:cubicBezTo>
                  <a:cubicBezTo>
                    <a:pt x="7503" y="31626"/>
                    <a:pt x="7025" y="31134"/>
                    <a:pt x="7025" y="30505"/>
                  </a:cubicBezTo>
                  <a:lnTo>
                    <a:pt x="7025" y="14836"/>
                  </a:lnTo>
                  <a:cubicBezTo>
                    <a:pt x="7025" y="11383"/>
                    <a:pt x="9764" y="7858"/>
                    <a:pt x="13169" y="7167"/>
                  </a:cubicBezTo>
                  <a:cubicBezTo>
                    <a:pt x="13708" y="7061"/>
                    <a:pt x="14239" y="7011"/>
                    <a:pt x="14759" y="7011"/>
                  </a:cubicBezTo>
                  <a:close/>
                  <a:moveTo>
                    <a:pt x="14790" y="1"/>
                  </a:moveTo>
                  <a:cubicBezTo>
                    <a:pt x="6642" y="1"/>
                    <a:pt x="0" y="6588"/>
                    <a:pt x="0" y="14645"/>
                  </a:cubicBezTo>
                  <a:lnTo>
                    <a:pt x="0" y="30505"/>
                  </a:lnTo>
                  <a:cubicBezTo>
                    <a:pt x="0" y="35006"/>
                    <a:pt x="3644" y="38650"/>
                    <a:pt x="8121" y="38650"/>
                  </a:cubicBezTo>
                  <a:lnTo>
                    <a:pt x="21362" y="38650"/>
                  </a:lnTo>
                  <a:cubicBezTo>
                    <a:pt x="21376" y="38650"/>
                    <a:pt x="21391" y="38650"/>
                    <a:pt x="21405" y="38650"/>
                  </a:cubicBezTo>
                  <a:cubicBezTo>
                    <a:pt x="25886" y="38650"/>
                    <a:pt x="29506" y="34992"/>
                    <a:pt x="29506" y="30505"/>
                  </a:cubicBezTo>
                  <a:lnTo>
                    <a:pt x="29506" y="14907"/>
                  </a:lnTo>
                  <a:cubicBezTo>
                    <a:pt x="29506" y="7715"/>
                    <a:pt x="24410" y="1404"/>
                    <a:pt x="17337" y="214"/>
                  </a:cubicBezTo>
                  <a:cubicBezTo>
                    <a:pt x="16476" y="70"/>
                    <a:pt x="15625" y="1"/>
                    <a:pt x="14790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4792973" y="1802414"/>
              <a:ext cx="42269" cy="54232"/>
            </a:xfrm>
            <a:custGeom>
              <a:avLst/>
              <a:gdLst/>
              <a:ahLst/>
              <a:cxnLst/>
              <a:rect l="l" t="t" r="r" b="b"/>
              <a:pathLst>
                <a:path w="29507" h="37858" extrusionOk="0">
                  <a:moveTo>
                    <a:pt x="14763" y="6212"/>
                  </a:moveTo>
                  <a:cubicBezTo>
                    <a:pt x="15293" y="6212"/>
                    <a:pt x="15835" y="6265"/>
                    <a:pt x="16384" y="6375"/>
                  </a:cubicBezTo>
                  <a:cubicBezTo>
                    <a:pt x="19766" y="7042"/>
                    <a:pt x="22505" y="10567"/>
                    <a:pt x="22505" y="14020"/>
                  </a:cubicBezTo>
                  <a:lnTo>
                    <a:pt x="22505" y="29737"/>
                  </a:lnTo>
                  <a:cubicBezTo>
                    <a:pt x="22505" y="30333"/>
                    <a:pt x="22005" y="30833"/>
                    <a:pt x="21409" y="30833"/>
                  </a:cubicBezTo>
                  <a:lnTo>
                    <a:pt x="8168" y="30833"/>
                  </a:lnTo>
                  <a:cubicBezTo>
                    <a:pt x="7573" y="30833"/>
                    <a:pt x="7049" y="30333"/>
                    <a:pt x="7049" y="29737"/>
                  </a:cubicBezTo>
                  <a:lnTo>
                    <a:pt x="7049" y="13829"/>
                  </a:lnTo>
                  <a:lnTo>
                    <a:pt x="7025" y="13829"/>
                  </a:lnTo>
                  <a:cubicBezTo>
                    <a:pt x="7025" y="9634"/>
                    <a:pt x="10493" y="6212"/>
                    <a:pt x="14763" y="6212"/>
                  </a:cubicBezTo>
                  <a:close/>
                  <a:moveTo>
                    <a:pt x="14743" y="1"/>
                  </a:moveTo>
                  <a:cubicBezTo>
                    <a:pt x="6613" y="1"/>
                    <a:pt x="0" y="6446"/>
                    <a:pt x="0" y="14353"/>
                  </a:cubicBezTo>
                  <a:lnTo>
                    <a:pt x="0" y="29880"/>
                  </a:lnTo>
                  <a:cubicBezTo>
                    <a:pt x="0" y="34286"/>
                    <a:pt x="3667" y="37858"/>
                    <a:pt x="8192" y="37858"/>
                  </a:cubicBezTo>
                  <a:lnTo>
                    <a:pt x="21362" y="37858"/>
                  </a:lnTo>
                  <a:cubicBezTo>
                    <a:pt x="25863" y="37858"/>
                    <a:pt x="29506" y="34238"/>
                    <a:pt x="29506" y="29737"/>
                  </a:cubicBezTo>
                  <a:lnTo>
                    <a:pt x="29506" y="14949"/>
                  </a:lnTo>
                  <a:cubicBezTo>
                    <a:pt x="29506" y="7471"/>
                    <a:pt x="24029" y="970"/>
                    <a:pt x="16599" y="112"/>
                  </a:cubicBezTo>
                  <a:cubicBezTo>
                    <a:pt x="15973" y="37"/>
                    <a:pt x="15353" y="1"/>
                    <a:pt x="1474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5027849" y="1731438"/>
              <a:ext cx="42269" cy="55376"/>
            </a:xfrm>
            <a:custGeom>
              <a:avLst/>
              <a:gdLst/>
              <a:ahLst/>
              <a:cxnLst/>
              <a:rect l="l" t="t" r="r" b="b"/>
              <a:pathLst>
                <a:path w="29507" h="38657" extrusionOk="0">
                  <a:moveTo>
                    <a:pt x="14742" y="7222"/>
                  </a:moveTo>
                  <a:cubicBezTo>
                    <a:pt x="18933" y="7222"/>
                    <a:pt x="22363" y="10627"/>
                    <a:pt x="22482" y="14843"/>
                  </a:cubicBezTo>
                  <a:lnTo>
                    <a:pt x="22482" y="30703"/>
                  </a:lnTo>
                  <a:lnTo>
                    <a:pt x="22363" y="30703"/>
                  </a:lnTo>
                  <a:cubicBezTo>
                    <a:pt x="22363" y="31231"/>
                    <a:pt x="21999" y="31673"/>
                    <a:pt x="21522" y="31673"/>
                  </a:cubicBezTo>
                  <a:cubicBezTo>
                    <a:pt x="21440" y="31673"/>
                    <a:pt x="21355" y="31660"/>
                    <a:pt x="21267" y="31632"/>
                  </a:cubicBezTo>
                  <a:lnTo>
                    <a:pt x="8217" y="31632"/>
                  </a:lnTo>
                  <a:cubicBezTo>
                    <a:pt x="8135" y="31655"/>
                    <a:pt x="8055" y="31665"/>
                    <a:pt x="7978" y="31665"/>
                  </a:cubicBezTo>
                  <a:cubicBezTo>
                    <a:pt x="7492" y="31665"/>
                    <a:pt x="7108" y="31237"/>
                    <a:pt x="7026" y="30703"/>
                  </a:cubicBezTo>
                  <a:lnTo>
                    <a:pt x="7026" y="14843"/>
                  </a:lnTo>
                  <a:cubicBezTo>
                    <a:pt x="7121" y="10627"/>
                    <a:pt x="10551" y="7222"/>
                    <a:pt x="14742" y="7222"/>
                  </a:cubicBezTo>
                  <a:close/>
                  <a:moveTo>
                    <a:pt x="14756" y="1"/>
                  </a:moveTo>
                  <a:cubicBezTo>
                    <a:pt x="13908" y="1"/>
                    <a:pt x="13045" y="72"/>
                    <a:pt x="12170" y="221"/>
                  </a:cubicBezTo>
                  <a:cubicBezTo>
                    <a:pt x="5097" y="1411"/>
                    <a:pt x="1" y="7746"/>
                    <a:pt x="1" y="14914"/>
                  </a:cubicBezTo>
                  <a:lnTo>
                    <a:pt x="1" y="30512"/>
                  </a:lnTo>
                  <a:cubicBezTo>
                    <a:pt x="1" y="35013"/>
                    <a:pt x="3644" y="38657"/>
                    <a:pt x="8121" y="38657"/>
                  </a:cubicBezTo>
                  <a:lnTo>
                    <a:pt x="21362" y="38657"/>
                  </a:lnTo>
                  <a:cubicBezTo>
                    <a:pt x="25863" y="38657"/>
                    <a:pt x="29507" y="35013"/>
                    <a:pt x="29507" y="30512"/>
                  </a:cubicBezTo>
                  <a:lnTo>
                    <a:pt x="29507" y="14652"/>
                  </a:lnTo>
                  <a:cubicBezTo>
                    <a:pt x="29507" y="6565"/>
                    <a:pt x="22886" y="1"/>
                    <a:pt x="14756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5027849" y="1801244"/>
              <a:ext cx="42269" cy="55369"/>
            </a:xfrm>
            <a:custGeom>
              <a:avLst/>
              <a:gdLst/>
              <a:ahLst/>
              <a:cxnLst/>
              <a:rect l="l" t="t" r="r" b="b"/>
              <a:pathLst>
                <a:path w="29507" h="38652" extrusionOk="0">
                  <a:moveTo>
                    <a:pt x="14742" y="7073"/>
                  </a:moveTo>
                  <a:cubicBezTo>
                    <a:pt x="18933" y="7073"/>
                    <a:pt x="22363" y="10479"/>
                    <a:pt x="22482" y="14694"/>
                  </a:cubicBezTo>
                  <a:lnTo>
                    <a:pt x="22482" y="30697"/>
                  </a:lnTo>
                  <a:lnTo>
                    <a:pt x="22363" y="30697"/>
                  </a:lnTo>
                  <a:cubicBezTo>
                    <a:pt x="22363" y="31139"/>
                    <a:pt x="21885" y="31627"/>
                    <a:pt x="21308" y="31627"/>
                  </a:cubicBezTo>
                  <a:cubicBezTo>
                    <a:pt x="21294" y="31627"/>
                    <a:pt x="21281" y="31626"/>
                    <a:pt x="21267" y="31626"/>
                  </a:cubicBezTo>
                  <a:lnTo>
                    <a:pt x="8217" y="31626"/>
                  </a:lnTo>
                  <a:cubicBezTo>
                    <a:pt x="8203" y="31626"/>
                    <a:pt x="8189" y="31627"/>
                    <a:pt x="8176" y="31627"/>
                  </a:cubicBezTo>
                  <a:cubicBezTo>
                    <a:pt x="7599" y="31627"/>
                    <a:pt x="7119" y="31136"/>
                    <a:pt x="7026" y="30554"/>
                  </a:cubicBezTo>
                  <a:lnTo>
                    <a:pt x="7026" y="14694"/>
                  </a:lnTo>
                  <a:cubicBezTo>
                    <a:pt x="7121" y="10479"/>
                    <a:pt x="10551" y="7073"/>
                    <a:pt x="14742" y="7073"/>
                  </a:cubicBezTo>
                  <a:close/>
                  <a:moveTo>
                    <a:pt x="14603" y="0"/>
                  </a:moveTo>
                  <a:cubicBezTo>
                    <a:pt x="6526" y="0"/>
                    <a:pt x="1" y="6564"/>
                    <a:pt x="1" y="14646"/>
                  </a:cubicBezTo>
                  <a:lnTo>
                    <a:pt x="1" y="30530"/>
                  </a:lnTo>
                  <a:cubicBezTo>
                    <a:pt x="1" y="35031"/>
                    <a:pt x="3644" y="38651"/>
                    <a:pt x="8121" y="38651"/>
                  </a:cubicBezTo>
                  <a:lnTo>
                    <a:pt x="21362" y="38651"/>
                  </a:lnTo>
                  <a:cubicBezTo>
                    <a:pt x="25863" y="38651"/>
                    <a:pt x="29507" y="35031"/>
                    <a:pt x="29507" y="30530"/>
                  </a:cubicBezTo>
                  <a:lnTo>
                    <a:pt x="29507" y="14646"/>
                  </a:lnTo>
                  <a:cubicBezTo>
                    <a:pt x="29507" y="6597"/>
                    <a:pt x="22886" y="0"/>
                    <a:pt x="14742" y="0"/>
                  </a:cubicBezTo>
                  <a:lnTo>
                    <a:pt x="14647" y="0"/>
                  </a:lnTo>
                  <a:cubicBezTo>
                    <a:pt x="14632" y="0"/>
                    <a:pt x="14617" y="0"/>
                    <a:pt x="14603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4884911" y="1772720"/>
              <a:ext cx="10065" cy="18125"/>
            </a:xfrm>
            <a:custGeom>
              <a:avLst/>
              <a:gdLst/>
              <a:ahLst/>
              <a:cxnLst/>
              <a:rect l="l" t="t" r="r" b="b"/>
              <a:pathLst>
                <a:path w="7026" h="12653" extrusionOk="0">
                  <a:moveTo>
                    <a:pt x="3516" y="0"/>
                  </a:moveTo>
                  <a:cubicBezTo>
                    <a:pt x="3370" y="0"/>
                    <a:pt x="3222" y="9"/>
                    <a:pt x="3072" y="27"/>
                  </a:cubicBezTo>
                  <a:cubicBezTo>
                    <a:pt x="1286" y="242"/>
                    <a:pt x="0" y="1861"/>
                    <a:pt x="0" y="3647"/>
                  </a:cubicBezTo>
                  <a:lnTo>
                    <a:pt x="0" y="9005"/>
                  </a:lnTo>
                  <a:cubicBezTo>
                    <a:pt x="0" y="10792"/>
                    <a:pt x="1286" y="12387"/>
                    <a:pt x="3072" y="12625"/>
                  </a:cubicBezTo>
                  <a:cubicBezTo>
                    <a:pt x="3222" y="12644"/>
                    <a:pt x="3370" y="12652"/>
                    <a:pt x="3516" y="12652"/>
                  </a:cubicBezTo>
                  <a:cubicBezTo>
                    <a:pt x="5459" y="12652"/>
                    <a:pt x="7025" y="11076"/>
                    <a:pt x="7025" y="9148"/>
                  </a:cubicBezTo>
                  <a:lnTo>
                    <a:pt x="7025" y="3528"/>
                  </a:lnTo>
                  <a:cubicBezTo>
                    <a:pt x="7025" y="1579"/>
                    <a:pt x="5459" y="0"/>
                    <a:pt x="3516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4968115" y="1772686"/>
              <a:ext cx="10065" cy="18125"/>
            </a:xfrm>
            <a:custGeom>
              <a:avLst/>
              <a:gdLst/>
              <a:ahLst/>
              <a:cxnLst/>
              <a:rect l="l" t="t" r="r" b="b"/>
              <a:pathLst>
                <a:path w="7026" h="12653" extrusionOk="0">
                  <a:moveTo>
                    <a:pt x="3510" y="0"/>
                  </a:moveTo>
                  <a:cubicBezTo>
                    <a:pt x="1567" y="0"/>
                    <a:pt x="1" y="1577"/>
                    <a:pt x="1" y="3505"/>
                  </a:cubicBezTo>
                  <a:lnTo>
                    <a:pt x="1" y="9149"/>
                  </a:lnTo>
                  <a:cubicBezTo>
                    <a:pt x="1" y="11076"/>
                    <a:pt x="1567" y="12653"/>
                    <a:pt x="3510" y="12653"/>
                  </a:cubicBezTo>
                  <a:cubicBezTo>
                    <a:pt x="3656" y="12653"/>
                    <a:pt x="3804" y="12644"/>
                    <a:pt x="3954" y="12625"/>
                  </a:cubicBezTo>
                  <a:cubicBezTo>
                    <a:pt x="5740" y="12435"/>
                    <a:pt x="7026" y="10839"/>
                    <a:pt x="7026" y="9029"/>
                  </a:cubicBezTo>
                  <a:lnTo>
                    <a:pt x="7026" y="3671"/>
                  </a:lnTo>
                  <a:cubicBezTo>
                    <a:pt x="7026" y="1885"/>
                    <a:pt x="5740" y="266"/>
                    <a:pt x="3954" y="28"/>
                  </a:cubicBezTo>
                  <a:cubicBezTo>
                    <a:pt x="3804" y="9"/>
                    <a:pt x="3656" y="0"/>
                    <a:pt x="3510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4914829" y="1780520"/>
              <a:ext cx="33364" cy="15164"/>
            </a:xfrm>
            <a:custGeom>
              <a:avLst/>
              <a:gdLst/>
              <a:ahLst/>
              <a:cxnLst/>
              <a:rect l="l" t="t" r="r" b="b"/>
              <a:pathLst>
                <a:path w="23291" h="10586" extrusionOk="0">
                  <a:moveTo>
                    <a:pt x="3934" y="1"/>
                  </a:moveTo>
                  <a:cubicBezTo>
                    <a:pt x="3114" y="1"/>
                    <a:pt x="2291" y="285"/>
                    <a:pt x="1620" y="869"/>
                  </a:cubicBezTo>
                  <a:cubicBezTo>
                    <a:pt x="167" y="2155"/>
                    <a:pt x="0" y="4346"/>
                    <a:pt x="1286" y="5847"/>
                  </a:cubicBezTo>
                  <a:cubicBezTo>
                    <a:pt x="3906" y="8847"/>
                    <a:pt x="7692" y="10586"/>
                    <a:pt x="11646" y="10586"/>
                  </a:cubicBezTo>
                  <a:cubicBezTo>
                    <a:pt x="15599" y="10586"/>
                    <a:pt x="19385" y="8847"/>
                    <a:pt x="22005" y="5847"/>
                  </a:cubicBezTo>
                  <a:cubicBezTo>
                    <a:pt x="23291" y="4394"/>
                    <a:pt x="23148" y="2155"/>
                    <a:pt x="21695" y="869"/>
                  </a:cubicBezTo>
                  <a:cubicBezTo>
                    <a:pt x="21024" y="285"/>
                    <a:pt x="20201" y="1"/>
                    <a:pt x="19381" y="1"/>
                  </a:cubicBezTo>
                  <a:cubicBezTo>
                    <a:pt x="18398" y="1"/>
                    <a:pt x="17420" y="410"/>
                    <a:pt x="16718" y="1203"/>
                  </a:cubicBezTo>
                  <a:cubicBezTo>
                    <a:pt x="15432" y="2656"/>
                    <a:pt x="13598" y="3513"/>
                    <a:pt x="11646" y="3513"/>
                  </a:cubicBezTo>
                  <a:cubicBezTo>
                    <a:pt x="9717" y="3513"/>
                    <a:pt x="7859" y="2679"/>
                    <a:pt x="6597" y="1203"/>
                  </a:cubicBezTo>
                  <a:cubicBezTo>
                    <a:pt x="5895" y="410"/>
                    <a:pt x="4917" y="1"/>
                    <a:pt x="3934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4759404" y="1605292"/>
              <a:ext cx="344283" cy="309655"/>
            </a:xfrm>
            <a:custGeom>
              <a:avLst/>
              <a:gdLst/>
              <a:ahLst/>
              <a:cxnLst/>
              <a:rect l="l" t="t" r="r" b="b"/>
              <a:pathLst>
                <a:path w="240337" h="216164" extrusionOk="0">
                  <a:moveTo>
                    <a:pt x="202733" y="26935"/>
                  </a:moveTo>
                  <a:lnTo>
                    <a:pt x="202733" y="26959"/>
                  </a:lnTo>
                  <a:cubicBezTo>
                    <a:pt x="207663" y="26959"/>
                    <a:pt x="212235" y="29840"/>
                    <a:pt x="214331" y="34317"/>
                  </a:cubicBezTo>
                  <a:cubicBezTo>
                    <a:pt x="214331" y="34317"/>
                    <a:pt x="230834" y="69348"/>
                    <a:pt x="230858" y="69443"/>
                  </a:cubicBezTo>
                  <a:cubicBezTo>
                    <a:pt x="230882" y="69491"/>
                    <a:pt x="230834" y="69563"/>
                    <a:pt x="230763" y="69563"/>
                  </a:cubicBezTo>
                  <a:lnTo>
                    <a:pt x="194422" y="69563"/>
                  </a:lnTo>
                  <a:cubicBezTo>
                    <a:pt x="194446" y="69372"/>
                    <a:pt x="194446" y="69205"/>
                    <a:pt x="194493" y="69015"/>
                  </a:cubicBezTo>
                  <a:cubicBezTo>
                    <a:pt x="194636" y="66538"/>
                    <a:pt x="193612" y="64014"/>
                    <a:pt x="191779" y="62347"/>
                  </a:cubicBezTo>
                  <a:cubicBezTo>
                    <a:pt x="180014" y="51511"/>
                    <a:pt x="165368" y="38032"/>
                    <a:pt x="153318" y="26935"/>
                  </a:cubicBezTo>
                  <a:close/>
                  <a:moveTo>
                    <a:pt x="87019" y="26982"/>
                  </a:moveTo>
                  <a:cubicBezTo>
                    <a:pt x="84185" y="29554"/>
                    <a:pt x="57560" y="54107"/>
                    <a:pt x="48558" y="62371"/>
                  </a:cubicBezTo>
                  <a:cubicBezTo>
                    <a:pt x="46606" y="64204"/>
                    <a:pt x="45581" y="66943"/>
                    <a:pt x="45915" y="69586"/>
                  </a:cubicBezTo>
                  <a:lnTo>
                    <a:pt x="9574" y="69586"/>
                  </a:lnTo>
                  <a:cubicBezTo>
                    <a:pt x="9526" y="69586"/>
                    <a:pt x="9503" y="69586"/>
                    <a:pt x="9479" y="69563"/>
                  </a:cubicBezTo>
                  <a:cubicBezTo>
                    <a:pt x="9455" y="69515"/>
                    <a:pt x="9455" y="69491"/>
                    <a:pt x="9479" y="69467"/>
                  </a:cubicBezTo>
                  <a:lnTo>
                    <a:pt x="26006" y="34365"/>
                  </a:lnTo>
                  <a:cubicBezTo>
                    <a:pt x="28102" y="29864"/>
                    <a:pt x="32674" y="26982"/>
                    <a:pt x="37627" y="26982"/>
                  </a:cubicBezTo>
                  <a:close/>
                  <a:moveTo>
                    <a:pt x="120168" y="7050"/>
                  </a:moveTo>
                  <a:cubicBezTo>
                    <a:pt x="120794" y="7050"/>
                    <a:pt x="121419" y="7264"/>
                    <a:pt x="121907" y="7693"/>
                  </a:cubicBezTo>
                  <a:cubicBezTo>
                    <a:pt x="121907" y="7693"/>
                    <a:pt x="180514" y="61489"/>
                    <a:pt x="187016" y="67467"/>
                  </a:cubicBezTo>
                  <a:cubicBezTo>
                    <a:pt x="187587" y="68015"/>
                    <a:pt x="187611" y="68896"/>
                    <a:pt x="187111" y="69467"/>
                  </a:cubicBezTo>
                  <a:lnTo>
                    <a:pt x="178085" y="79255"/>
                  </a:lnTo>
                  <a:cubicBezTo>
                    <a:pt x="177796" y="79557"/>
                    <a:pt x="177414" y="79706"/>
                    <a:pt x="177034" y="79706"/>
                  </a:cubicBezTo>
                  <a:cubicBezTo>
                    <a:pt x="176694" y="79706"/>
                    <a:pt x="176355" y="79586"/>
                    <a:pt x="176085" y="79350"/>
                  </a:cubicBezTo>
                  <a:cubicBezTo>
                    <a:pt x="165559" y="69634"/>
                    <a:pt x="125265" y="32555"/>
                    <a:pt x="122526" y="30031"/>
                  </a:cubicBezTo>
                  <a:cubicBezTo>
                    <a:pt x="121871" y="29412"/>
                    <a:pt x="121008" y="29102"/>
                    <a:pt x="120145" y="29102"/>
                  </a:cubicBezTo>
                  <a:cubicBezTo>
                    <a:pt x="119281" y="29102"/>
                    <a:pt x="118418" y="29412"/>
                    <a:pt x="117763" y="30031"/>
                  </a:cubicBezTo>
                  <a:cubicBezTo>
                    <a:pt x="106023" y="40819"/>
                    <a:pt x="65586" y="78064"/>
                    <a:pt x="64228" y="79350"/>
                  </a:cubicBezTo>
                  <a:cubicBezTo>
                    <a:pt x="63973" y="79591"/>
                    <a:pt x="63632" y="79708"/>
                    <a:pt x="63290" y="79708"/>
                  </a:cubicBezTo>
                  <a:cubicBezTo>
                    <a:pt x="63090" y="79708"/>
                    <a:pt x="62889" y="79668"/>
                    <a:pt x="62704" y="79588"/>
                  </a:cubicBezTo>
                  <a:cubicBezTo>
                    <a:pt x="62514" y="79493"/>
                    <a:pt x="62371" y="79398"/>
                    <a:pt x="62252" y="79255"/>
                  </a:cubicBezTo>
                  <a:lnTo>
                    <a:pt x="53321" y="69563"/>
                  </a:lnTo>
                  <a:cubicBezTo>
                    <a:pt x="52797" y="68967"/>
                    <a:pt x="52702" y="68038"/>
                    <a:pt x="53321" y="67467"/>
                  </a:cubicBezTo>
                  <a:cubicBezTo>
                    <a:pt x="91639" y="32174"/>
                    <a:pt x="118430" y="7693"/>
                    <a:pt x="118430" y="7693"/>
                  </a:cubicBezTo>
                  <a:cubicBezTo>
                    <a:pt x="118918" y="7264"/>
                    <a:pt x="119543" y="7050"/>
                    <a:pt x="120168" y="7050"/>
                  </a:cubicBezTo>
                  <a:close/>
                  <a:moveTo>
                    <a:pt x="120237" y="145395"/>
                  </a:moveTo>
                  <a:cubicBezTo>
                    <a:pt x="120732" y="145395"/>
                    <a:pt x="121233" y="145424"/>
                    <a:pt x="121740" y="145483"/>
                  </a:cubicBezTo>
                  <a:cubicBezTo>
                    <a:pt x="127980" y="146269"/>
                    <a:pt x="132600" y="151746"/>
                    <a:pt x="132600" y="158057"/>
                  </a:cubicBezTo>
                  <a:lnTo>
                    <a:pt x="132600" y="184348"/>
                  </a:lnTo>
                  <a:lnTo>
                    <a:pt x="107761" y="184348"/>
                  </a:lnTo>
                  <a:lnTo>
                    <a:pt x="107761" y="157819"/>
                  </a:lnTo>
                  <a:cubicBezTo>
                    <a:pt x="107761" y="150954"/>
                    <a:pt x="113357" y="145395"/>
                    <a:pt x="120237" y="145395"/>
                  </a:cubicBezTo>
                  <a:close/>
                  <a:moveTo>
                    <a:pt x="120430" y="37294"/>
                  </a:moveTo>
                  <a:cubicBezTo>
                    <a:pt x="133647" y="49439"/>
                    <a:pt x="156700" y="70634"/>
                    <a:pt x="170560" y="83375"/>
                  </a:cubicBezTo>
                  <a:lnTo>
                    <a:pt x="170560" y="184348"/>
                  </a:lnTo>
                  <a:lnTo>
                    <a:pt x="139625" y="184348"/>
                  </a:lnTo>
                  <a:lnTo>
                    <a:pt x="139625" y="157819"/>
                  </a:lnTo>
                  <a:cubicBezTo>
                    <a:pt x="139625" y="147078"/>
                    <a:pt x="130909" y="138386"/>
                    <a:pt x="120145" y="138386"/>
                  </a:cubicBezTo>
                  <a:cubicBezTo>
                    <a:pt x="109404" y="138386"/>
                    <a:pt x="100712" y="147078"/>
                    <a:pt x="100712" y="157819"/>
                  </a:cubicBezTo>
                  <a:lnTo>
                    <a:pt x="100712" y="184348"/>
                  </a:lnTo>
                  <a:lnTo>
                    <a:pt x="70301" y="184348"/>
                  </a:lnTo>
                  <a:lnTo>
                    <a:pt x="70301" y="83375"/>
                  </a:lnTo>
                  <a:cubicBezTo>
                    <a:pt x="83232" y="71468"/>
                    <a:pt x="104260" y="52154"/>
                    <a:pt x="117739" y="39747"/>
                  </a:cubicBezTo>
                  <a:lnTo>
                    <a:pt x="117763" y="39723"/>
                  </a:lnTo>
                  <a:cubicBezTo>
                    <a:pt x="118692" y="38890"/>
                    <a:pt x="119597" y="38056"/>
                    <a:pt x="120430" y="37294"/>
                  </a:cubicBezTo>
                  <a:close/>
                  <a:moveTo>
                    <a:pt x="230811" y="191373"/>
                  </a:moveTo>
                  <a:cubicBezTo>
                    <a:pt x="232168" y="191373"/>
                    <a:pt x="233311" y="192492"/>
                    <a:pt x="233311" y="193873"/>
                  </a:cubicBezTo>
                  <a:lnTo>
                    <a:pt x="233311" y="206662"/>
                  </a:lnTo>
                  <a:cubicBezTo>
                    <a:pt x="233311" y="208043"/>
                    <a:pt x="232168" y="209162"/>
                    <a:pt x="230811" y="209162"/>
                  </a:cubicBezTo>
                  <a:lnTo>
                    <a:pt x="10003" y="209162"/>
                  </a:lnTo>
                  <a:cubicBezTo>
                    <a:pt x="8645" y="209162"/>
                    <a:pt x="7502" y="208043"/>
                    <a:pt x="7502" y="206662"/>
                  </a:cubicBezTo>
                  <a:lnTo>
                    <a:pt x="7502" y="193873"/>
                  </a:lnTo>
                  <a:cubicBezTo>
                    <a:pt x="7502" y="192492"/>
                    <a:pt x="8645" y="191373"/>
                    <a:pt x="10003" y="191373"/>
                  </a:cubicBezTo>
                  <a:close/>
                  <a:moveTo>
                    <a:pt x="120094" y="1"/>
                  </a:moveTo>
                  <a:cubicBezTo>
                    <a:pt x="117817" y="1"/>
                    <a:pt x="115537" y="787"/>
                    <a:pt x="113715" y="2358"/>
                  </a:cubicBezTo>
                  <a:cubicBezTo>
                    <a:pt x="113715" y="2358"/>
                    <a:pt x="103713" y="11384"/>
                    <a:pt x="94663" y="19910"/>
                  </a:cubicBezTo>
                  <a:lnTo>
                    <a:pt x="37580" y="19910"/>
                  </a:lnTo>
                  <a:cubicBezTo>
                    <a:pt x="37404" y="19905"/>
                    <a:pt x="37229" y="19902"/>
                    <a:pt x="37053" y="19902"/>
                  </a:cubicBezTo>
                  <a:cubicBezTo>
                    <a:pt x="29568" y="19902"/>
                    <a:pt x="22764" y="24355"/>
                    <a:pt x="19552" y="31126"/>
                  </a:cubicBezTo>
                  <a:lnTo>
                    <a:pt x="3025" y="66371"/>
                  </a:lnTo>
                  <a:cubicBezTo>
                    <a:pt x="1977" y="68562"/>
                    <a:pt x="2120" y="71134"/>
                    <a:pt x="3430" y="73206"/>
                  </a:cubicBezTo>
                  <a:cubicBezTo>
                    <a:pt x="4144" y="74325"/>
                    <a:pt x="5121" y="75207"/>
                    <a:pt x="6121" y="75778"/>
                  </a:cubicBezTo>
                  <a:lnTo>
                    <a:pt x="6121" y="96711"/>
                  </a:lnTo>
                  <a:cubicBezTo>
                    <a:pt x="6264" y="98640"/>
                    <a:pt x="7836" y="100212"/>
                    <a:pt x="9764" y="100212"/>
                  </a:cubicBezTo>
                  <a:cubicBezTo>
                    <a:pt x="11717" y="100212"/>
                    <a:pt x="13599" y="96711"/>
                    <a:pt x="13599" y="96711"/>
                  </a:cubicBezTo>
                  <a:lnTo>
                    <a:pt x="13599" y="76612"/>
                  </a:lnTo>
                  <a:lnTo>
                    <a:pt x="50416" y="76612"/>
                  </a:lnTo>
                  <a:lnTo>
                    <a:pt x="57251" y="84089"/>
                  </a:lnTo>
                  <a:cubicBezTo>
                    <a:pt x="58799" y="85732"/>
                    <a:pt x="61013" y="86756"/>
                    <a:pt x="63276" y="86804"/>
                  </a:cubicBezTo>
                  <a:lnTo>
                    <a:pt x="63276" y="184348"/>
                  </a:lnTo>
                  <a:lnTo>
                    <a:pt x="13146" y="184348"/>
                  </a:lnTo>
                  <a:lnTo>
                    <a:pt x="13146" y="110809"/>
                  </a:lnTo>
                  <a:cubicBezTo>
                    <a:pt x="13146" y="109023"/>
                    <a:pt x="11860" y="107427"/>
                    <a:pt x="10074" y="107189"/>
                  </a:cubicBezTo>
                  <a:cubicBezTo>
                    <a:pt x="9924" y="107171"/>
                    <a:pt x="9776" y="107162"/>
                    <a:pt x="9630" y="107162"/>
                  </a:cubicBezTo>
                  <a:cubicBezTo>
                    <a:pt x="7687" y="107162"/>
                    <a:pt x="6121" y="108739"/>
                    <a:pt x="6121" y="110666"/>
                  </a:cubicBezTo>
                  <a:lnTo>
                    <a:pt x="6121" y="184919"/>
                  </a:lnTo>
                  <a:cubicBezTo>
                    <a:pt x="2549" y="186301"/>
                    <a:pt x="1" y="189730"/>
                    <a:pt x="1" y="193754"/>
                  </a:cubicBezTo>
                  <a:lnTo>
                    <a:pt x="1" y="206638"/>
                  </a:lnTo>
                  <a:cubicBezTo>
                    <a:pt x="1" y="211901"/>
                    <a:pt x="4263" y="216164"/>
                    <a:pt x="9526" y="216164"/>
                  </a:cubicBezTo>
                  <a:lnTo>
                    <a:pt x="230811" y="216164"/>
                  </a:lnTo>
                  <a:cubicBezTo>
                    <a:pt x="236074" y="216164"/>
                    <a:pt x="240336" y="211901"/>
                    <a:pt x="240336" y="206638"/>
                  </a:cubicBezTo>
                  <a:lnTo>
                    <a:pt x="240336" y="193754"/>
                  </a:lnTo>
                  <a:cubicBezTo>
                    <a:pt x="240336" y="189777"/>
                    <a:pt x="237788" y="186372"/>
                    <a:pt x="234216" y="184943"/>
                  </a:cubicBezTo>
                  <a:lnTo>
                    <a:pt x="234216" y="157009"/>
                  </a:lnTo>
                  <a:cubicBezTo>
                    <a:pt x="234216" y="155556"/>
                    <a:pt x="233383" y="154175"/>
                    <a:pt x="232025" y="153651"/>
                  </a:cubicBezTo>
                  <a:cubicBezTo>
                    <a:pt x="231496" y="153438"/>
                    <a:pt x="230972" y="153340"/>
                    <a:pt x="230470" y="153340"/>
                  </a:cubicBezTo>
                  <a:cubicBezTo>
                    <a:pt x="228397" y="153340"/>
                    <a:pt x="226714" y="155009"/>
                    <a:pt x="226714" y="157080"/>
                  </a:cubicBezTo>
                  <a:lnTo>
                    <a:pt x="226714" y="184300"/>
                  </a:lnTo>
                  <a:lnTo>
                    <a:pt x="177061" y="184300"/>
                  </a:lnTo>
                  <a:lnTo>
                    <a:pt x="177061" y="86756"/>
                  </a:lnTo>
                  <a:lnTo>
                    <a:pt x="177252" y="86756"/>
                  </a:lnTo>
                  <a:cubicBezTo>
                    <a:pt x="179443" y="86661"/>
                    <a:pt x="181586" y="85685"/>
                    <a:pt x="183086" y="84042"/>
                  </a:cubicBezTo>
                  <a:lnTo>
                    <a:pt x="189921" y="76588"/>
                  </a:lnTo>
                  <a:lnTo>
                    <a:pt x="227167" y="76588"/>
                  </a:lnTo>
                  <a:lnTo>
                    <a:pt x="227167" y="142696"/>
                  </a:lnTo>
                  <a:cubicBezTo>
                    <a:pt x="227167" y="144482"/>
                    <a:pt x="228453" y="146078"/>
                    <a:pt x="230239" y="146316"/>
                  </a:cubicBezTo>
                  <a:cubicBezTo>
                    <a:pt x="230401" y="146338"/>
                    <a:pt x="230560" y="146348"/>
                    <a:pt x="230717" y="146348"/>
                  </a:cubicBezTo>
                  <a:cubicBezTo>
                    <a:pt x="232645" y="146348"/>
                    <a:pt x="234192" y="144777"/>
                    <a:pt x="234192" y="142839"/>
                  </a:cubicBezTo>
                  <a:lnTo>
                    <a:pt x="234192" y="75826"/>
                  </a:lnTo>
                  <a:cubicBezTo>
                    <a:pt x="235311" y="75278"/>
                    <a:pt x="236312" y="74397"/>
                    <a:pt x="237026" y="73278"/>
                  </a:cubicBezTo>
                  <a:cubicBezTo>
                    <a:pt x="238336" y="71230"/>
                    <a:pt x="238503" y="68658"/>
                    <a:pt x="237431" y="66467"/>
                  </a:cubicBezTo>
                  <a:lnTo>
                    <a:pt x="220856" y="31293"/>
                  </a:lnTo>
                  <a:cubicBezTo>
                    <a:pt x="217570" y="24363"/>
                    <a:pt x="210521" y="19910"/>
                    <a:pt x="202852" y="19910"/>
                  </a:cubicBezTo>
                  <a:lnTo>
                    <a:pt x="145507" y="19910"/>
                  </a:lnTo>
                  <a:lnTo>
                    <a:pt x="126455" y="2358"/>
                  </a:lnTo>
                  <a:cubicBezTo>
                    <a:pt x="124646" y="787"/>
                    <a:pt x="122371" y="1"/>
                    <a:pt x="120094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39"/>
          <p:cNvGrpSpPr/>
          <p:nvPr/>
        </p:nvGrpSpPr>
        <p:grpSpPr>
          <a:xfrm rot="900021">
            <a:off x="453277" y="300622"/>
            <a:ext cx="576083" cy="710056"/>
            <a:chOff x="3320670" y="2080059"/>
            <a:chExt cx="352743" cy="435910"/>
          </a:xfrm>
        </p:grpSpPr>
        <p:sp>
          <p:nvSpPr>
            <p:cNvPr id="2242" name="Google Shape;2242;p39"/>
            <p:cNvSpPr/>
            <p:nvPr/>
          </p:nvSpPr>
          <p:spPr>
            <a:xfrm>
              <a:off x="3320670" y="2080059"/>
              <a:ext cx="352743" cy="435910"/>
            </a:xfrm>
            <a:custGeom>
              <a:avLst/>
              <a:gdLst/>
              <a:ahLst/>
              <a:cxnLst/>
              <a:rect l="l" t="t" r="r" b="b"/>
              <a:pathLst>
                <a:path w="246243" h="304300" extrusionOk="0">
                  <a:moveTo>
                    <a:pt x="123166" y="0"/>
                  </a:moveTo>
                  <a:cubicBezTo>
                    <a:pt x="114102" y="0"/>
                    <a:pt x="105034" y="2239"/>
                    <a:pt x="96902" y="6716"/>
                  </a:cubicBezTo>
                  <a:cubicBezTo>
                    <a:pt x="95858" y="6654"/>
                    <a:pt x="94816" y="6624"/>
                    <a:pt x="93778" y="6624"/>
                  </a:cubicBezTo>
                  <a:cubicBezTo>
                    <a:pt x="76310" y="6624"/>
                    <a:pt x="59742" y="15234"/>
                    <a:pt x="49582" y="29530"/>
                  </a:cubicBezTo>
                  <a:cubicBezTo>
                    <a:pt x="32436" y="36651"/>
                    <a:pt x="19957" y="52273"/>
                    <a:pt x="16837" y="70586"/>
                  </a:cubicBezTo>
                  <a:cubicBezTo>
                    <a:pt x="4478" y="84446"/>
                    <a:pt x="1" y="103950"/>
                    <a:pt x="5168" y="121787"/>
                  </a:cubicBezTo>
                  <a:cubicBezTo>
                    <a:pt x="48" y="139600"/>
                    <a:pt x="4478" y="159104"/>
                    <a:pt x="16837" y="172940"/>
                  </a:cubicBezTo>
                  <a:cubicBezTo>
                    <a:pt x="17599" y="177512"/>
                    <a:pt x="18933" y="181918"/>
                    <a:pt x="20814" y="186086"/>
                  </a:cubicBezTo>
                  <a:lnTo>
                    <a:pt x="4882" y="233262"/>
                  </a:lnTo>
                  <a:cubicBezTo>
                    <a:pt x="524" y="246288"/>
                    <a:pt x="2930" y="260553"/>
                    <a:pt x="11408" y="271412"/>
                  </a:cubicBezTo>
                  <a:cubicBezTo>
                    <a:pt x="19183" y="281416"/>
                    <a:pt x="31045" y="287152"/>
                    <a:pt x="43558" y="287152"/>
                  </a:cubicBezTo>
                  <a:cubicBezTo>
                    <a:pt x="44689" y="287152"/>
                    <a:pt x="45824" y="287106"/>
                    <a:pt x="46963" y="287011"/>
                  </a:cubicBezTo>
                  <a:lnTo>
                    <a:pt x="58537" y="286058"/>
                  </a:lnTo>
                  <a:cubicBezTo>
                    <a:pt x="59965" y="287344"/>
                    <a:pt x="61370" y="288630"/>
                    <a:pt x="62609" y="289726"/>
                  </a:cubicBezTo>
                  <a:lnTo>
                    <a:pt x="67205" y="293846"/>
                  </a:lnTo>
                  <a:cubicBezTo>
                    <a:pt x="74794" y="300658"/>
                    <a:pt x="84476" y="304292"/>
                    <a:pt x="94419" y="304292"/>
                  </a:cubicBezTo>
                  <a:cubicBezTo>
                    <a:pt x="97892" y="304292"/>
                    <a:pt x="101397" y="303849"/>
                    <a:pt x="104856" y="302943"/>
                  </a:cubicBezTo>
                  <a:cubicBezTo>
                    <a:pt x="111881" y="301109"/>
                    <a:pt x="118168" y="297489"/>
                    <a:pt x="123169" y="292560"/>
                  </a:cubicBezTo>
                  <a:cubicBezTo>
                    <a:pt x="128170" y="297465"/>
                    <a:pt x="134409" y="301109"/>
                    <a:pt x="141435" y="302943"/>
                  </a:cubicBezTo>
                  <a:cubicBezTo>
                    <a:pt x="144888" y="303848"/>
                    <a:pt x="148412" y="304300"/>
                    <a:pt x="151865" y="304300"/>
                  </a:cubicBezTo>
                  <a:cubicBezTo>
                    <a:pt x="161796" y="304300"/>
                    <a:pt x="171536" y="300657"/>
                    <a:pt x="179133" y="293822"/>
                  </a:cubicBezTo>
                  <a:lnTo>
                    <a:pt x="187778" y="286034"/>
                  </a:lnTo>
                  <a:cubicBezTo>
                    <a:pt x="194303" y="286582"/>
                    <a:pt x="197589" y="286844"/>
                    <a:pt x="199399" y="286963"/>
                  </a:cubicBezTo>
                  <a:lnTo>
                    <a:pt x="199399" y="286987"/>
                  </a:lnTo>
                  <a:cubicBezTo>
                    <a:pt x="200498" y="287075"/>
                    <a:pt x="201595" y="287119"/>
                    <a:pt x="202686" y="287119"/>
                  </a:cubicBezTo>
                  <a:cubicBezTo>
                    <a:pt x="215164" y="287119"/>
                    <a:pt x="226967" y="281419"/>
                    <a:pt x="234764" y="271389"/>
                  </a:cubicBezTo>
                  <a:cubicBezTo>
                    <a:pt x="243265" y="260505"/>
                    <a:pt x="245718" y="246241"/>
                    <a:pt x="241336" y="233238"/>
                  </a:cubicBezTo>
                  <a:lnTo>
                    <a:pt x="225452" y="186038"/>
                  </a:lnTo>
                  <a:cubicBezTo>
                    <a:pt x="227310" y="181870"/>
                    <a:pt x="228667" y="177512"/>
                    <a:pt x="229429" y="172940"/>
                  </a:cubicBezTo>
                  <a:cubicBezTo>
                    <a:pt x="241789" y="159080"/>
                    <a:pt x="246242" y="139552"/>
                    <a:pt x="241122" y="121739"/>
                  </a:cubicBezTo>
                  <a:cubicBezTo>
                    <a:pt x="246242" y="103926"/>
                    <a:pt x="241813" y="84446"/>
                    <a:pt x="229453" y="70586"/>
                  </a:cubicBezTo>
                  <a:cubicBezTo>
                    <a:pt x="226333" y="52297"/>
                    <a:pt x="213855" y="36651"/>
                    <a:pt x="196708" y="29530"/>
                  </a:cubicBezTo>
                  <a:cubicBezTo>
                    <a:pt x="186548" y="15225"/>
                    <a:pt x="169803" y="6631"/>
                    <a:pt x="152400" y="6631"/>
                  </a:cubicBezTo>
                  <a:cubicBezTo>
                    <a:pt x="151406" y="6631"/>
                    <a:pt x="150410" y="6659"/>
                    <a:pt x="149413" y="6716"/>
                  </a:cubicBezTo>
                  <a:cubicBezTo>
                    <a:pt x="141292" y="2239"/>
                    <a:pt x="132230" y="0"/>
                    <a:pt x="123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3403738" y="2303676"/>
              <a:ext cx="77782" cy="145702"/>
            </a:xfrm>
            <a:custGeom>
              <a:avLst/>
              <a:gdLst/>
              <a:ahLst/>
              <a:cxnLst/>
              <a:rect l="l" t="t" r="r" b="b"/>
              <a:pathLst>
                <a:path w="54298" h="101712" extrusionOk="0">
                  <a:moveTo>
                    <a:pt x="31745" y="0"/>
                  </a:moveTo>
                  <a:lnTo>
                    <a:pt x="5359" y="48082"/>
                  </a:lnTo>
                  <a:lnTo>
                    <a:pt x="1" y="94115"/>
                  </a:lnTo>
                  <a:lnTo>
                    <a:pt x="12932" y="93043"/>
                  </a:lnTo>
                  <a:lnTo>
                    <a:pt x="22577" y="101711"/>
                  </a:lnTo>
                  <a:lnTo>
                    <a:pt x="46177" y="61822"/>
                  </a:lnTo>
                  <a:lnTo>
                    <a:pt x="54298" y="7597"/>
                  </a:lnTo>
                  <a:lnTo>
                    <a:pt x="3174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3512460" y="2303676"/>
              <a:ext cx="77782" cy="145702"/>
            </a:xfrm>
            <a:custGeom>
              <a:avLst/>
              <a:gdLst/>
              <a:ahLst/>
              <a:cxnLst/>
              <a:rect l="l" t="t" r="r" b="b"/>
              <a:pathLst>
                <a:path w="54298" h="101712" extrusionOk="0">
                  <a:moveTo>
                    <a:pt x="22553" y="0"/>
                  </a:moveTo>
                  <a:lnTo>
                    <a:pt x="1" y="7597"/>
                  </a:lnTo>
                  <a:lnTo>
                    <a:pt x="8121" y="61822"/>
                  </a:lnTo>
                  <a:lnTo>
                    <a:pt x="31721" y="101711"/>
                  </a:lnTo>
                  <a:lnTo>
                    <a:pt x="41366" y="93043"/>
                  </a:lnTo>
                  <a:lnTo>
                    <a:pt x="54298" y="94115"/>
                  </a:lnTo>
                  <a:lnTo>
                    <a:pt x="48939" y="48082"/>
                  </a:lnTo>
                  <a:lnTo>
                    <a:pt x="2255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3512460" y="2303642"/>
              <a:ext cx="66422" cy="85867"/>
            </a:xfrm>
            <a:custGeom>
              <a:avLst/>
              <a:gdLst/>
              <a:ahLst/>
              <a:cxnLst/>
              <a:rect l="l" t="t" r="r" b="b"/>
              <a:pathLst>
                <a:path w="46368" h="59942" extrusionOk="0">
                  <a:moveTo>
                    <a:pt x="22553" y="1"/>
                  </a:moveTo>
                  <a:lnTo>
                    <a:pt x="1" y="7621"/>
                  </a:lnTo>
                  <a:lnTo>
                    <a:pt x="7812" y="59941"/>
                  </a:lnTo>
                  <a:cubicBezTo>
                    <a:pt x="8121" y="59751"/>
                    <a:pt x="8383" y="59536"/>
                    <a:pt x="8693" y="59322"/>
                  </a:cubicBezTo>
                  <a:lnTo>
                    <a:pt x="8740" y="59298"/>
                  </a:lnTo>
                  <a:cubicBezTo>
                    <a:pt x="9479" y="58727"/>
                    <a:pt x="10431" y="58417"/>
                    <a:pt x="11384" y="58417"/>
                  </a:cubicBezTo>
                  <a:cubicBezTo>
                    <a:pt x="11693" y="58417"/>
                    <a:pt x="11955" y="58465"/>
                    <a:pt x="12265" y="58512"/>
                  </a:cubicBezTo>
                  <a:cubicBezTo>
                    <a:pt x="14337" y="58941"/>
                    <a:pt x="16456" y="59155"/>
                    <a:pt x="18576" y="59155"/>
                  </a:cubicBezTo>
                  <a:cubicBezTo>
                    <a:pt x="30031" y="59108"/>
                    <a:pt x="40509" y="53130"/>
                    <a:pt x="46367" y="43390"/>
                  </a:cubicBezTo>
                  <a:lnTo>
                    <a:pt x="22553" y="1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3415099" y="2303676"/>
              <a:ext cx="66421" cy="85900"/>
            </a:xfrm>
            <a:custGeom>
              <a:avLst/>
              <a:gdLst/>
              <a:ahLst/>
              <a:cxnLst/>
              <a:rect l="l" t="t" r="r" b="b"/>
              <a:pathLst>
                <a:path w="46367" h="59965" extrusionOk="0">
                  <a:moveTo>
                    <a:pt x="23814" y="0"/>
                  </a:moveTo>
                  <a:lnTo>
                    <a:pt x="0" y="43366"/>
                  </a:lnTo>
                  <a:cubicBezTo>
                    <a:pt x="5858" y="53106"/>
                    <a:pt x="16337" y="59084"/>
                    <a:pt x="27839" y="59084"/>
                  </a:cubicBezTo>
                  <a:cubicBezTo>
                    <a:pt x="29935" y="59084"/>
                    <a:pt x="32054" y="58893"/>
                    <a:pt x="34079" y="58488"/>
                  </a:cubicBezTo>
                  <a:lnTo>
                    <a:pt x="34150" y="58488"/>
                  </a:lnTo>
                  <a:cubicBezTo>
                    <a:pt x="34412" y="58441"/>
                    <a:pt x="34698" y="58393"/>
                    <a:pt x="35007" y="58393"/>
                  </a:cubicBezTo>
                  <a:cubicBezTo>
                    <a:pt x="35960" y="58393"/>
                    <a:pt x="36889" y="58703"/>
                    <a:pt x="37651" y="59298"/>
                  </a:cubicBezTo>
                  <a:lnTo>
                    <a:pt x="37675" y="59322"/>
                  </a:lnTo>
                  <a:cubicBezTo>
                    <a:pt x="37984" y="59536"/>
                    <a:pt x="38246" y="59751"/>
                    <a:pt x="38556" y="59965"/>
                  </a:cubicBezTo>
                  <a:lnTo>
                    <a:pt x="46367" y="7621"/>
                  </a:lnTo>
                  <a:lnTo>
                    <a:pt x="23814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3436078" y="2314559"/>
              <a:ext cx="72631" cy="150173"/>
            </a:xfrm>
            <a:custGeom>
              <a:avLst/>
              <a:gdLst/>
              <a:ahLst/>
              <a:cxnLst/>
              <a:rect l="l" t="t" r="r" b="b"/>
              <a:pathLst>
                <a:path w="50702" h="104833" extrusionOk="0">
                  <a:moveTo>
                    <a:pt x="31722" y="0"/>
                  </a:moveTo>
                  <a:lnTo>
                    <a:pt x="1" y="94114"/>
                  </a:lnTo>
                  <a:lnTo>
                    <a:pt x="10455" y="103521"/>
                  </a:lnTo>
                  <a:cubicBezTo>
                    <a:pt x="11437" y="104416"/>
                    <a:pt x="12641" y="104832"/>
                    <a:pt x="13831" y="104832"/>
                  </a:cubicBezTo>
                  <a:cubicBezTo>
                    <a:pt x="15902" y="104832"/>
                    <a:pt x="17930" y="103571"/>
                    <a:pt x="18671" y="101378"/>
                  </a:cubicBezTo>
                  <a:lnTo>
                    <a:pt x="50702" y="6382"/>
                  </a:lnTo>
                  <a:lnTo>
                    <a:pt x="31722" y="0"/>
                  </a:ln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3374571" y="2294500"/>
              <a:ext cx="74643" cy="145695"/>
            </a:xfrm>
            <a:custGeom>
              <a:avLst/>
              <a:gdLst/>
              <a:ahLst/>
              <a:cxnLst/>
              <a:rect l="l" t="t" r="r" b="b"/>
              <a:pathLst>
                <a:path w="52107" h="101707" extrusionOk="0">
                  <a:moveTo>
                    <a:pt x="33150" y="0"/>
                  </a:moveTo>
                  <a:lnTo>
                    <a:pt x="1120" y="94996"/>
                  </a:lnTo>
                  <a:cubicBezTo>
                    <a:pt x="1" y="98307"/>
                    <a:pt x="2474" y="101706"/>
                    <a:pt x="5913" y="101706"/>
                  </a:cubicBezTo>
                  <a:cubicBezTo>
                    <a:pt x="6060" y="101706"/>
                    <a:pt x="6209" y="101700"/>
                    <a:pt x="6359" y="101688"/>
                  </a:cubicBezTo>
                  <a:lnTo>
                    <a:pt x="20362" y="100545"/>
                  </a:lnTo>
                  <a:lnTo>
                    <a:pt x="52106" y="6406"/>
                  </a:lnTo>
                  <a:lnTo>
                    <a:pt x="33150" y="0"/>
                  </a:lnTo>
                  <a:close/>
                </a:path>
              </a:pathLst>
            </a:custGeom>
            <a:solidFill>
              <a:srgbClr val="00C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3485306" y="2314559"/>
              <a:ext cx="72596" cy="150173"/>
            </a:xfrm>
            <a:custGeom>
              <a:avLst/>
              <a:gdLst/>
              <a:ahLst/>
              <a:cxnLst/>
              <a:rect l="l" t="t" r="r" b="b"/>
              <a:pathLst>
                <a:path w="50678" h="104833" extrusionOk="0">
                  <a:moveTo>
                    <a:pt x="18957" y="0"/>
                  </a:moveTo>
                  <a:lnTo>
                    <a:pt x="0" y="6382"/>
                  </a:lnTo>
                  <a:lnTo>
                    <a:pt x="32031" y="101378"/>
                  </a:lnTo>
                  <a:cubicBezTo>
                    <a:pt x="32757" y="103571"/>
                    <a:pt x="34780" y="104832"/>
                    <a:pt x="36849" y="104832"/>
                  </a:cubicBezTo>
                  <a:cubicBezTo>
                    <a:pt x="38037" y="104832"/>
                    <a:pt x="39241" y="104416"/>
                    <a:pt x="40223" y="103521"/>
                  </a:cubicBezTo>
                  <a:lnTo>
                    <a:pt x="50677" y="94114"/>
                  </a:lnTo>
                  <a:lnTo>
                    <a:pt x="18957" y="0"/>
                  </a:lnTo>
                  <a:close/>
                </a:path>
              </a:pathLst>
            </a:custGeom>
            <a:solidFill>
              <a:srgbClr val="00C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3544766" y="2294500"/>
              <a:ext cx="74643" cy="145695"/>
            </a:xfrm>
            <a:custGeom>
              <a:avLst/>
              <a:gdLst/>
              <a:ahLst/>
              <a:cxnLst/>
              <a:rect l="l" t="t" r="r" b="b"/>
              <a:pathLst>
                <a:path w="52107" h="101707" extrusionOk="0">
                  <a:moveTo>
                    <a:pt x="18957" y="0"/>
                  </a:moveTo>
                  <a:lnTo>
                    <a:pt x="1" y="6406"/>
                  </a:lnTo>
                  <a:lnTo>
                    <a:pt x="31746" y="100545"/>
                  </a:lnTo>
                  <a:lnTo>
                    <a:pt x="45748" y="101688"/>
                  </a:lnTo>
                  <a:cubicBezTo>
                    <a:pt x="45899" y="101700"/>
                    <a:pt x="46048" y="101706"/>
                    <a:pt x="46195" y="101706"/>
                  </a:cubicBezTo>
                  <a:cubicBezTo>
                    <a:pt x="49634" y="101706"/>
                    <a:pt x="52107" y="98307"/>
                    <a:pt x="50988" y="94996"/>
                  </a:cubicBezTo>
                  <a:lnTo>
                    <a:pt x="18957" y="0"/>
                  </a:ln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3544766" y="2294500"/>
              <a:ext cx="48205" cy="82523"/>
            </a:xfrm>
            <a:custGeom>
              <a:avLst/>
              <a:gdLst/>
              <a:ahLst/>
              <a:cxnLst/>
              <a:rect l="l" t="t" r="r" b="b"/>
              <a:pathLst>
                <a:path w="33651" h="57608" extrusionOk="0">
                  <a:moveTo>
                    <a:pt x="18957" y="0"/>
                  </a:moveTo>
                  <a:lnTo>
                    <a:pt x="1" y="6406"/>
                  </a:lnTo>
                  <a:lnTo>
                    <a:pt x="17266" y="57607"/>
                  </a:lnTo>
                  <a:cubicBezTo>
                    <a:pt x="20315" y="54964"/>
                    <a:pt x="22910" y="51749"/>
                    <a:pt x="24839" y="48034"/>
                  </a:cubicBezTo>
                  <a:lnTo>
                    <a:pt x="24863" y="47962"/>
                  </a:lnTo>
                  <a:cubicBezTo>
                    <a:pt x="25435" y="46867"/>
                    <a:pt x="26483" y="46033"/>
                    <a:pt x="27626" y="45724"/>
                  </a:cubicBezTo>
                  <a:lnTo>
                    <a:pt x="27697" y="45700"/>
                  </a:lnTo>
                  <a:cubicBezTo>
                    <a:pt x="29769" y="45152"/>
                    <a:pt x="31769" y="44414"/>
                    <a:pt x="33651" y="43509"/>
                  </a:cubicBezTo>
                  <a:lnTo>
                    <a:pt x="18957" y="0"/>
                  </a:ln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3485306" y="2314559"/>
              <a:ext cx="52026" cy="81601"/>
            </a:xfrm>
            <a:custGeom>
              <a:avLst/>
              <a:gdLst/>
              <a:ahLst/>
              <a:cxnLst/>
              <a:rect l="l" t="t" r="r" b="b"/>
              <a:pathLst>
                <a:path w="36318" h="56964" extrusionOk="0">
                  <a:moveTo>
                    <a:pt x="18957" y="0"/>
                  </a:moveTo>
                  <a:lnTo>
                    <a:pt x="0" y="6382"/>
                  </a:lnTo>
                  <a:lnTo>
                    <a:pt x="17051" y="56964"/>
                  </a:lnTo>
                  <a:cubicBezTo>
                    <a:pt x="20838" y="55892"/>
                    <a:pt x="24434" y="54130"/>
                    <a:pt x="27649" y="51725"/>
                  </a:cubicBezTo>
                  <a:lnTo>
                    <a:pt x="27696" y="51701"/>
                  </a:lnTo>
                  <a:cubicBezTo>
                    <a:pt x="28459" y="51130"/>
                    <a:pt x="29387" y="50844"/>
                    <a:pt x="30364" y="50844"/>
                  </a:cubicBezTo>
                  <a:cubicBezTo>
                    <a:pt x="30649" y="50844"/>
                    <a:pt x="30911" y="50868"/>
                    <a:pt x="31221" y="50915"/>
                  </a:cubicBezTo>
                  <a:cubicBezTo>
                    <a:pt x="32888" y="51249"/>
                    <a:pt x="34603" y="51463"/>
                    <a:pt x="36317" y="51511"/>
                  </a:cubicBezTo>
                  <a:lnTo>
                    <a:pt x="18957" y="0"/>
                  </a:lnTo>
                  <a:close/>
                </a:path>
              </a:pathLst>
            </a:custGeom>
            <a:solidFill>
              <a:srgbClr val="009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3456683" y="2314559"/>
              <a:ext cx="52060" cy="81635"/>
            </a:xfrm>
            <a:custGeom>
              <a:avLst/>
              <a:gdLst/>
              <a:ahLst/>
              <a:cxnLst/>
              <a:rect l="l" t="t" r="r" b="b"/>
              <a:pathLst>
                <a:path w="36342" h="56988" extrusionOk="0">
                  <a:moveTo>
                    <a:pt x="17338" y="0"/>
                  </a:moveTo>
                  <a:lnTo>
                    <a:pt x="1" y="51463"/>
                  </a:lnTo>
                  <a:cubicBezTo>
                    <a:pt x="1692" y="51392"/>
                    <a:pt x="3406" y="51201"/>
                    <a:pt x="5050" y="50891"/>
                  </a:cubicBezTo>
                  <a:lnTo>
                    <a:pt x="5121" y="50891"/>
                  </a:lnTo>
                  <a:cubicBezTo>
                    <a:pt x="5383" y="50844"/>
                    <a:pt x="5669" y="50796"/>
                    <a:pt x="5978" y="50796"/>
                  </a:cubicBezTo>
                  <a:cubicBezTo>
                    <a:pt x="6931" y="50796"/>
                    <a:pt x="7860" y="51106"/>
                    <a:pt x="8622" y="51701"/>
                  </a:cubicBezTo>
                  <a:lnTo>
                    <a:pt x="8646" y="51725"/>
                  </a:lnTo>
                  <a:cubicBezTo>
                    <a:pt x="11908" y="54154"/>
                    <a:pt x="15480" y="55940"/>
                    <a:pt x="19291" y="56988"/>
                  </a:cubicBezTo>
                  <a:lnTo>
                    <a:pt x="36342" y="6430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3401078" y="2294465"/>
              <a:ext cx="48171" cy="82523"/>
            </a:xfrm>
            <a:custGeom>
              <a:avLst/>
              <a:gdLst/>
              <a:ahLst/>
              <a:cxnLst/>
              <a:rect l="l" t="t" r="r" b="b"/>
              <a:pathLst>
                <a:path w="33627" h="57608" extrusionOk="0">
                  <a:moveTo>
                    <a:pt x="14670" y="0"/>
                  </a:moveTo>
                  <a:lnTo>
                    <a:pt x="0" y="43485"/>
                  </a:lnTo>
                  <a:cubicBezTo>
                    <a:pt x="1905" y="44414"/>
                    <a:pt x="3882" y="45152"/>
                    <a:pt x="5978" y="45700"/>
                  </a:cubicBezTo>
                  <a:cubicBezTo>
                    <a:pt x="7192" y="46010"/>
                    <a:pt x="8216" y="46819"/>
                    <a:pt x="8764" y="47915"/>
                  </a:cubicBezTo>
                  <a:lnTo>
                    <a:pt x="8859" y="48105"/>
                  </a:lnTo>
                  <a:cubicBezTo>
                    <a:pt x="10788" y="51773"/>
                    <a:pt x="13360" y="54988"/>
                    <a:pt x="16361" y="57607"/>
                  </a:cubicBezTo>
                  <a:lnTo>
                    <a:pt x="33626" y="6407"/>
                  </a:lnTo>
                  <a:lnTo>
                    <a:pt x="14670" y="0"/>
                  </a:lnTo>
                  <a:close/>
                </a:path>
              </a:pathLst>
            </a:custGeom>
            <a:solidFill>
              <a:srgbClr val="009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3373615" y="2131246"/>
              <a:ext cx="246750" cy="246442"/>
            </a:xfrm>
            <a:custGeom>
              <a:avLst/>
              <a:gdLst/>
              <a:ahLst/>
              <a:cxnLst/>
              <a:rect l="l" t="t" r="r" b="b"/>
              <a:pathLst>
                <a:path w="172251" h="172036" extrusionOk="0">
                  <a:moveTo>
                    <a:pt x="86126" y="1"/>
                  </a:moveTo>
                  <a:cubicBezTo>
                    <a:pt x="82232" y="1"/>
                    <a:pt x="78338" y="1227"/>
                    <a:pt x="75064" y="3680"/>
                  </a:cubicBezTo>
                  <a:lnTo>
                    <a:pt x="75040" y="3704"/>
                  </a:lnTo>
                  <a:cubicBezTo>
                    <a:pt x="71823" y="6117"/>
                    <a:pt x="67947" y="7393"/>
                    <a:pt x="63992" y="7393"/>
                  </a:cubicBezTo>
                  <a:cubicBezTo>
                    <a:pt x="62795" y="7393"/>
                    <a:pt x="61590" y="7276"/>
                    <a:pt x="60394" y="7038"/>
                  </a:cubicBezTo>
                  <a:lnTo>
                    <a:pt x="60370" y="7038"/>
                  </a:lnTo>
                  <a:cubicBezTo>
                    <a:pt x="59178" y="6806"/>
                    <a:pt x="57985" y="6693"/>
                    <a:pt x="56805" y="6693"/>
                  </a:cubicBezTo>
                  <a:cubicBezTo>
                    <a:pt x="49994" y="6693"/>
                    <a:pt x="43621" y="10448"/>
                    <a:pt x="40414" y="16659"/>
                  </a:cubicBezTo>
                  <a:cubicBezTo>
                    <a:pt x="38009" y="21303"/>
                    <a:pt x="33746" y="24732"/>
                    <a:pt x="28673" y="26042"/>
                  </a:cubicBezTo>
                  <a:lnTo>
                    <a:pt x="28626" y="26042"/>
                  </a:lnTo>
                  <a:cubicBezTo>
                    <a:pt x="20695" y="28090"/>
                    <a:pt x="15099" y="35139"/>
                    <a:pt x="14813" y="43331"/>
                  </a:cubicBezTo>
                  <a:lnTo>
                    <a:pt x="14813" y="43355"/>
                  </a:lnTo>
                  <a:cubicBezTo>
                    <a:pt x="14670" y="48594"/>
                    <a:pt x="12289" y="53523"/>
                    <a:pt x="8288" y="56881"/>
                  </a:cubicBezTo>
                  <a:lnTo>
                    <a:pt x="8264" y="56881"/>
                  </a:lnTo>
                  <a:cubicBezTo>
                    <a:pt x="2025" y="62168"/>
                    <a:pt x="1" y="70979"/>
                    <a:pt x="3358" y="78481"/>
                  </a:cubicBezTo>
                  <a:cubicBezTo>
                    <a:pt x="5502" y="83291"/>
                    <a:pt x="5502" y="88769"/>
                    <a:pt x="3358" y="93555"/>
                  </a:cubicBezTo>
                  <a:cubicBezTo>
                    <a:pt x="24" y="101057"/>
                    <a:pt x="2025" y="109844"/>
                    <a:pt x="8264" y="115155"/>
                  </a:cubicBezTo>
                  <a:lnTo>
                    <a:pt x="8288" y="115155"/>
                  </a:lnTo>
                  <a:cubicBezTo>
                    <a:pt x="12289" y="118560"/>
                    <a:pt x="14670" y="123466"/>
                    <a:pt x="14813" y="128682"/>
                  </a:cubicBezTo>
                  <a:lnTo>
                    <a:pt x="14813" y="128705"/>
                  </a:lnTo>
                  <a:cubicBezTo>
                    <a:pt x="15051" y="136898"/>
                    <a:pt x="20695" y="143947"/>
                    <a:pt x="28626" y="145995"/>
                  </a:cubicBezTo>
                  <a:lnTo>
                    <a:pt x="28673" y="145995"/>
                  </a:lnTo>
                  <a:cubicBezTo>
                    <a:pt x="33722" y="147304"/>
                    <a:pt x="38009" y="150734"/>
                    <a:pt x="40414" y="155377"/>
                  </a:cubicBezTo>
                  <a:cubicBezTo>
                    <a:pt x="43637" y="161581"/>
                    <a:pt x="50001" y="165351"/>
                    <a:pt x="56788" y="165351"/>
                  </a:cubicBezTo>
                  <a:cubicBezTo>
                    <a:pt x="57974" y="165351"/>
                    <a:pt x="59173" y="165236"/>
                    <a:pt x="60370" y="164998"/>
                  </a:cubicBezTo>
                  <a:lnTo>
                    <a:pt x="60394" y="164998"/>
                  </a:lnTo>
                  <a:cubicBezTo>
                    <a:pt x="61576" y="164762"/>
                    <a:pt x="62769" y="164646"/>
                    <a:pt x="63957" y="164646"/>
                  </a:cubicBezTo>
                  <a:cubicBezTo>
                    <a:pt x="67916" y="164646"/>
                    <a:pt x="71816" y="165933"/>
                    <a:pt x="75040" y="168332"/>
                  </a:cubicBezTo>
                  <a:lnTo>
                    <a:pt x="75064" y="168356"/>
                  </a:lnTo>
                  <a:cubicBezTo>
                    <a:pt x="78338" y="170809"/>
                    <a:pt x="82232" y="172036"/>
                    <a:pt x="86126" y="172036"/>
                  </a:cubicBezTo>
                  <a:cubicBezTo>
                    <a:pt x="90019" y="172036"/>
                    <a:pt x="93913" y="170809"/>
                    <a:pt x="97188" y="168356"/>
                  </a:cubicBezTo>
                  <a:lnTo>
                    <a:pt x="97211" y="168332"/>
                  </a:lnTo>
                  <a:cubicBezTo>
                    <a:pt x="100435" y="165933"/>
                    <a:pt x="104322" y="164646"/>
                    <a:pt x="108285" y="164646"/>
                  </a:cubicBezTo>
                  <a:cubicBezTo>
                    <a:pt x="109474" y="164646"/>
                    <a:pt x="110670" y="164762"/>
                    <a:pt x="111857" y="164998"/>
                  </a:cubicBezTo>
                  <a:lnTo>
                    <a:pt x="111881" y="164998"/>
                  </a:lnTo>
                  <a:cubicBezTo>
                    <a:pt x="113073" y="165231"/>
                    <a:pt x="114266" y="165343"/>
                    <a:pt x="115446" y="165343"/>
                  </a:cubicBezTo>
                  <a:cubicBezTo>
                    <a:pt x="122257" y="165343"/>
                    <a:pt x="128630" y="161589"/>
                    <a:pt x="131838" y="155377"/>
                  </a:cubicBezTo>
                  <a:cubicBezTo>
                    <a:pt x="134243" y="150734"/>
                    <a:pt x="138506" y="147304"/>
                    <a:pt x="143602" y="145995"/>
                  </a:cubicBezTo>
                  <a:lnTo>
                    <a:pt x="143626" y="145995"/>
                  </a:lnTo>
                  <a:cubicBezTo>
                    <a:pt x="151580" y="143947"/>
                    <a:pt x="157176" y="136898"/>
                    <a:pt x="157438" y="128705"/>
                  </a:cubicBezTo>
                  <a:lnTo>
                    <a:pt x="157438" y="128682"/>
                  </a:lnTo>
                  <a:cubicBezTo>
                    <a:pt x="157581" y="123442"/>
                    <a:pt x="159962" y="118537"/>
                    <a:pt x="163963" y="115155"/>
                  </a:cubicBezTo>
                  <a:lnTo>
                    <a:pt x="163987" y="115155"/>
                  </a:lnTo>
                  <a:cubicBezTo>
                    <a:pt x="170227" y="109868"/>
                    <a:pt x="172251" y="101057"/>
                    <a:pt x="168893" y="93555"/>
                  </a:cubicBezTo>
                  <a:cubicBezTo>
                    <a:pt x="166750" y="88769"/>
                    <a:pt x="166750" y="83291"/>
                    <a:pt x="168893" y="78481"/>
                  </a:cubicBezTo>
                  <a:cubicBezTo>
                    <a:pt x="172227" y="70979"/>
                    <a:pt x="170227" y="62216"/>
                    <a:pt x="163987" y="56881"/>
                  </a:cubicBezTo>
                  <a:lnTo>
                    <a:pt x="163963" y="56881"/>
                  </a:lnTo>
                  <a:cubicBezTo>
                    <a:pt x="159962" y="53476"/>
                    <a:pt x="157581" y="48570"/>
                    <a:pt x="157438" y="43355"/>
                  </a:cubicBezTo>
                  <a:lnTo>
                    <a:pt x="157438" y="43331"/>
                  </a:lnTo>
                  <a:cubicBezTo>
                    <a:pt x="157200" y="35139"/>
                    <a:pt x="151580" y="28090"/>
                    <a:pt x="143626" y="26042"/>
                  </a:cubicBezTo>
                  <a:lnTo>
                    <a:pt x="143602" y="26042"/>
                  </a:lnTo>
                  <a:cubicBezTo>
                    <a:pt x="138529" y="24732"/>
                    <a:pt x="134243" y="21303"/>
                    <a:pt x="131838" y="16659"/>
                  </a:cubicBezTo>
                  <a:cubicBezTo>
                    <a:pt x="128614" y="10455"/>
                    <a:pt x="122250" y="6685"/>
                    <a:pt x="115463" y="6685"/>
                  </a:cubicBezTo>
                  <a:cubicBezTo>
                    <a:pt x="114277" y="6685"/>
                    <a:pt x="113078" y="6800"/>
                    <a:pt x="111881" y="7038"/>
                  </a:cubicBezTo>
                  <a:lnTo>
                    <a:pt x="111857" y="7038"/>
                  </a:lnTo>
                  <a:cubicBezTo>
                    <a:pt x="110667" y="7276"/>
                    <a:pt x="109465" y="7393"/>
                    <a:pt x="108269" y="7393"/>
                  </a:cubicBezTo>
                  <a:cubicBezTo>
                    <a:pt x="104319" y="7393"/>
                    <a:pt x="100428" y="6117"/>
                    <a:pt x="97211" y="3704"/>
                  </a:cubicBezTo>
                  <a:lnTo>
                    <a:pt x="97188" y="3680"/>
                  </a:lnTo>
                  <a:cubicBezTo>
                    <a:pt x="93913" y="1227"/>
                    <a:pt x="90019" y="1"/>
                    <a:pt x="86126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3410630" y="2168140"/>
              <a:ext cx="172688" cy="172721"/>
            </a:xfrm>
            <a:custGeom>
              <a:avLst/>
              <a:gdLst/>
              <a:ahLst/>
              <a:cxnLst/>
              <a:rect l="l" t="t" r="r" b="b"/>
              <a:pathLst>
                <a:path w="120550" h="120573" extrusionOk="0">
                  <a:moveTo>
                    <a:pt x="60275" y="1"/>
                  </a:moveTo>
                  <a:cubicBezTo>
                    <a:pt x="26982" y="1"/>
                    <a:pt x="0" y="27006"/>
                    <a:pt x="0" y="60299"/>
                  </a:cubicBezTo>
                  <a:cubicBezTo>
                    <a:pt x="0" y="93591"/>
                    <a:pt x="26982" y="120573"/>
                    <a:pt x="60275" y="120573"/>
                  </a:cubicBezTo>
                  <a:cubicBezTo>
                    <a:pt x="93567" y="120573"/>
                    <a:pt x="120549" y="93591"/>
                    <a:pt x="120549" y="60299"/>
                  </a:cubicBezTo>
                  <a:cubicBezTo>
                    <a:pt x="120549" y="27006"/>
                    <a:pt x="93567" y="1"/>
                    <a:pt x="60275" y="1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3430074" y="2247081"/>
              <a:ext cx="36060" cy="28759"/>
            </a:xfrm>
            <a:custGeom>
              <a:avLst/>
              <a:gdLst/>
              <a:ahLst/>
              <a:cxnLst/>
              <a:rect l="l" t="t" r="r" b="b"/>
              <a:pathLst>
                <a:path w="25173" h="20076" extrusionOk="0">
                  <a:moveTo>
                    <a:pt x="12575" y="0"/>
                  </a:moveTo>
                  <a:cubicBezTo>
                    <a:pt x="5621" y="0"/>
                    <a:pt x="1" y="4501"/>
                    <a:pt x="1" y="10026"/>
                  </a:cubicBezTo>
                  <a:cubicBezTo>
                    <a:pt x="1" y="15575"/>
                    <a:pt x="5621" y="20076"/>
                    <a:pt x="12575" y="20076"/>
                  </a:cubicBezTo>
                  <a:cubicBezTo>
                    <a:pt x="19552" y="20076"/>
                    <a:pt x="25172" y="15575"/>
                    <a:pt x="25172" y="10026"/>
                  </a:cubicBezTo>
                  <a:cubicBezTo>
                    <a:pt x="25172" y="4501"/>
                    <a:pt x="19552" y="0"/>
                    <a:pt x="12575" y="0"/>
                  </a:cubicBezTo>
                  <a:close/>
                </a:path>
              </a:pathLst>
            </a:custGeom>
            <a:solidFill>
              <a:srgbClr val="FFA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3527845" y="2247081"/>
              <a:ext cx="36095" cy="28759"/>
            </a:xfrm>
            <a:custGeom>
              <a:avLst/>
              <a:gdLst/>
              <a:ahLst/>
              <a:cxnLst/>
              <a:rect l="l" t="t" r="r" b="b"/>
              <a:pathLst>
                <a:path w="25197" h="20076" extrusionOk="0">
                  <a:moveTo>
                    <a:pt x="12599" y="0"/>
                  </a:moveTo>
                  <a:cubicBezTo>
                    <a:pt x="5645" y="0"/>
                    <a:pt x="1" y="4501"/>
                    <a:pt x="1" y="10026"/>
                  </a:cubicBezTo>
                  <a:cubicBezTo>
                    <a:pt x="1" y="15575"/>
                    <a:pt x="5645" y="20076"/>
                    <a:pt x="12599" y="20076"/>
                  </a:cubicBezTo>
                  <a:cubicBezTo>
                    <a:pt x="19553" y="20076"/>
                    <a:pt x="25197" y="15575"/>
                    <a:pt x="25197" y="10026"/>
                  </a:cubicBezTo>
                  <a:cubicBezTo>
                    <a:pt x="25197" y="4501"/>
                    <a:pt x="19553" y="0"/>
                    <a:pt x="12599" y="0"/>
                  </a:cubicBezTo>
                  <a:close/>
                </a:path>
              </a:pathLst>
            </a:custGeom>
            <a:solidFill>
              <a:srgbClr val="FFA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3405580" y="2163092"/>
              <a:ext cx="182820" cy="182750"/>
            </a:xfrm>
            <a:custGeom>
              <a:avLst/>
              <a:gdLst/>
              <a:ahLst/>
              <a:cxnLst/>
              <a:rect l="l" t="t" r="r" b="b"/>
              <a:pathLst>
                <a:path w="127623" h="127574" extrusionOk="0">
                  <a:moveTo>
                    <a:pt x="63800" y="0"/>
                  </a:moveTo>
                  <a:cubicBezTo>
                    <a:pt x="28626" y="0"/>
                    <a:pt x="1" y="28601"/>
                    <a:pt x="1" y="63775"/>
                  </a:cubicBezTo>
                  <a:cubicBezTo>
                    <a:pt x="1" y="98973"/>
                    <a:pt x="28626" y="127574"/>
                    <a:pt x="63800" y="127574"/>
                  </a:cubicBezTo>
                  <a:cubicBezTo>
                    <a:pt x="98998" y="127574"/>
                    <a:pt x="127623" y="98973"/>
                    <a:pt x="127623" y="63775"/>
                  </a:cubicBezTo>
                  <a:cubicBezTo>
                    <a:pt x="127623" y="48463"/>
                    <a:pt x="122074" y="33602"/>
                    <a:pt x="112048" y="22029"/>
                  </a:cubicBezTo>
                  <a:cubicBezTo>
                    <a:pt x="111344" y="21221"/>
                    <a:pt x="110369" y="20805"/>
                    <a:pt x="109385" y="20805"/>
                  </a:cubicBezTo>
                  <a:cubicBezTo>
                    <a:pt x="108571" y="20805"/>
                    <a:pt x="107750" y="21089"/>
                    <a:pt x="107071" y="21671"/>
                  </a:cubicBezTo>
                  <a:cubicBezTo>
                    <a:pt x="105618" y="22934"/>
                    <a:pt x="105451" y="25148"/>
                    <a:pt x="106737" y="26625"/>
                  </a:cubicBezTo>
                  <a:cubicBezTo>
                    <a:pt x="115668" y="36936"/>
                    <a:pt x="120573" y="50130"/>
                    <a:pt x="120573" y="63775"/>
                  </a:cubicBezTo>
                  <a:cubicBezTo>
                    <a:pt x="120573" y="95067"/>
                    <a:pt x="95116" y="120549"/>
                    <a:pt x="63800" y="120549"/>
                  </a:cubicBezTo>
                  <a:cubicBezTo>
                    <a:pt x="32484" y="120549"/>
                    <a:pt x="7026" y="95091"/>
                    <a:pt x="7026" y="63775"/>
                  </a:cubicBezTo>
                  <a:cubicBezTo>
                    <a:pt x="7026" y="32507"/>
                    <a:pt x="32484" y="7026"/>
                    <a:pt x="63800" y="7026"/>
                  </a:cubicBezTo>
                  <a:cubicBezTo>
                    <a:pt x="75802" y="7026"/>
                    <a:pt x="87257" y="10717"/>
                    <a:pt x="96926" y="17694"/>
                  </a:cubicBezTo>
                  <a:cubicBezTo>
                    <a:pt x="97557" y="18147"/>
                    <a:pt x="98282" y="18364"/>
                    <a:pt x="98999" y="18364"/>
                  </a:cubicBezTo>
                  <a:cubicBezTo>
                    <a:pt x="100092" y="18364"/>
                    <a:pt x="101165" y="17858"/>
                    <a:pt x="101855" y="16909"/>
                  </a:cubicBezTo>
                  <a:cubicBezTo>
                    <a:pt x="102975" y="15313"/>
                    <a:pt x="102617" y="13122"/>
                    <a:pt x="101046" y="11979"/>
                  </a:cubicBezTo>
                  <a:cubicBezTo>
                    <a:pt x="90139" y="4120"/>
                    <a:pt x="77255" y="0"/>
                    <a:pt x="63800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3453613" y="2235367"/>
              <a:ext cx="10065" cy="17083"/>
            </a:xfrm>
            <a:custGeom>
              <a:avLst/>
              <a:gdLst/>
              <a:ahLst/>
              <a:cxnLst/>
              <a:rect l="l" t="t" r="r" b="b"/>
              <a:pathLst>
                <a:path w="7026" h="11925" extrusionOk="0">
                  <a:moveTo>
                    <a:pt x="3475" y="1"/>
                  </a:moveTo>
                  <a:cubicBezTo>
                    <a:pt x="1548" y="1"/>
                    <a:pt x="1" y="1572"/>
                    <a:pt x="1" y="3510"/>
                  </a:cubicBezTo>
                  <a:lnTo>
                    <a:pt x="1" y="8273"/>
                  </a:lnTo>
                  <a:cubicBezTo>
                    <a:pt x="1" y="10059"/>
                    <a:pt x="1287" y="11654"/>
                    <a:pt x="3073" y="11892"/>
                  </a:cubicBezTo>
                  <a:cubicBezTo>
                    <a:pt x="3232" y="11914"/>
                    <a:pt x="3391" y="11924"/>
                    <a:pt x="3546" y="11924"/>
                  </a:cubicBezTo>
                  <a:cubicBezTo>
                    <a:pt x="5458" y="11924"/>
                    <a:pt x="7026" y="10353"/>
                    <a:pt x="7026" y="8415"/>
                  </a:cubicBezTo>
                  <a:lnTo>
                    <a:pt x="7026" y="3653"/>
                  </a:lnTo>
                  <a:cubicBezTo>
                    <a:pt x="7026" y="1867"/>
                    <a:pt x="5740" y="271"/>
                    <a:pt x="3954" y="33"/>
                  </a:cubicBezTo>
                  <a:cubicBezTo>
                    <a:pt x="3792" y="11"/>
                    <a:pt x="3632" y="1"/>
                    <a:pt x="3475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3481281" y="2242342"/>
              <a:ext cx="31453" cy="14735"/>
            </a:xfrm>
            <a:custGeom>
              <a:avLst/>
              <a:gdLst/>
              <a:ahLst/>
              <a:cxnLst/>
              <a:rect l="l" t="t" r="r" b="b"/>
              <a:pathLst>
                <a:path w="21957" h="10286" extrusionOk="0">
                  <a:moveTo>
                    <a:pt x="3943" y="0"/>
                  </a:moveTo>
                  <a:cubicBezTo>
                    <a:pt x="3118" y="0"/>
                    <a:pt x="2284" y="289"/>
                    <a:pt x="1596" y="879"/>
                  </a:cubicBezTo>
                  <a:cubicBezTo>
                    <a:pt x="143" y="2141"/>
                    <a:pt x="0" y="4356"/>
                    <a:pt x="1286" y="5833"/>
                  </a:cubicBezTo>
                  <a:cubicBezTo>
                    <a:pt x="3715" y="8643"/>
                    <a:pt x="7264" y="10286"/>
                    <a:pt x="10979" y="10286"/>
                  </a:cubicBezTo>
                  <a:cubicBezTo>
                    <a:pt x="14694" y="10286"/>
                    <a:pt x="18242" y="8667"/>
                    <a:pt x="20695" y="5833"/>
                  </a:cubicBezTo>
                  <a:cubicBezTo>
                    <a:pt x="21957" y="4380"/>
                    <a:pt x="21814" y="2141"/>
                    <a:pt x="20361" y="879"/>
                  </a:cubicBezTo>
                  <a:cubicBezTo>
                    <a:pt x="19673" y="289"/>
                    <a:pt x="18840" y="0"/>
                    <a:pt x="18015" y="0"/>
                  </a:cubicBezTo>
                  <a:cubicBezTo>
                    <a:pt x="17041" y="0"/>
                    <a:pt x="16080" y="403"/>
                    <a:pt x="15384" y="1189"/>
                  </a:cubicBezTo>
                  <a:cubicBezTo>
                    <a:pt x="14289" y="2475"/>
                    <a:pt x="12646" y="3213"/>
                    <a:pt x="10979" y="3213"/>
                  </a:cubicBezTo>
                  <a:cubicBezTo>
                    <a:pt x="9312" y="3213"/>
                    <a:pt x="7668" y="2475"/>
                    <a:pt x="6573" y="1189"/>
                  </a:cubicBezTo>
                  <a:cubicBezTo>
                    <a:pt x="5877" y="403"/>
                    <a:pt x="4916" y="0"/>
                    <a:pt x="3943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3523582" y="2234050"/>
              <a:ext cx="26371" cy="18184"/>
            </a:xfrm>
            <a:custGeom>
              <a:avLst/>
              <a:gdLst/>
              <a:ahLst/>
              <a:cxnLst/>
              <a:rect l="l" t="t" r="r" b="b"/>
              <a:pathLst>
                <a:path w="18409" h="12694" extrusionOk="0">
                  <a:moveTo>
                    <a:pt x="9192" y="0"/>
                  </a:moveTo>
                  <a:cubicBezTo>
                    <a:pt x="4144" y="0"/>
                    <a:pt x="0" y="4120"/>
                    <a:pt x="0" y="9193"/>
                  </a:cubicBezTo>
                  <a:cubicBezTo>
                    <a:pt x="0" y="11122"/>
                    <a:pt x="1572" y="12693"/>
                    <a:pt x="3525" y="12693"/>
                  </a:cubicBezTo>
                  <a:cubicBezTo>
                    <a:pt x="5454" y="12693"/>
                    <a:pt x="7025" y="11122"/>
                    <a:pt x="7025" y="9193"/>
                  </a:cubicBezTo>
                  <a:cubicBezTo>
                    <a:pt x="7025" y="8002"/>
                    <a:pt x="8002" y="7025"/>
                    <a:pt x="9192" y="7025"/>
                  </a:cubicBezTo>
                  <a:cubicBezTo>
                    <a:pt x="10383" y="7025"/>
                    <a:pt x="11383" y="8002"/>
                    <a:pt x="11383" y="9193"/>
                  </a:cubicBezTo>
                  <a:cubicBezTo>
                    <a:pt x="11383" y="11122"/>
                    <a:pt x="12955" y="12693"/>
                    <a:pt x="14884" y="12693"/>
                  </a:cubicBezTo>
                  <a:cubicBezTo>
                    <a:pt x="16813" y="12693"/>
                    <a:pt x="18409" y="11122"/>
                    <a:pt x="18409" y="9193"/>
                  </a:cubicBezTo>
                  <a:cubicBezTo>
                    <a:pt x="18409" y="4120"/>
                    <a:pt x="14265" y="0"/>
                    <a:pt x="9192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3368192" y="2126240"/>
              <a:ext cx="257665" cy="343635"/>
            </a:xfrm>
            <a:custGeom>
              <a:avLst/>
              <a:gdLst/>
              <a:ahLst/>
              <a:cxnLst/>
              <a:rect l="l" t="t" r="r" b="b"/>
              <a:pathLst>
                <a:path w="179871" h="239885" extrusionOk="0">
                  <a:moveTo>
                    <a:pt x="89870" y="6973"/>
                  </a:moveTo>
                  <a:cubicBezTo>
                    <a:pt x="93031" y="6973"/>
                    <a:pt x="96187" y="7961"/>
                    <a:pt x="98806" y="9937"/>
                  </a:cubicBezTo>
                  <a:lnTo>
                    <a:pt x="98854" y="9961"/>
                  </a:lnTo>
                  <a:cubicBezTo>
                    <a:pt x="102679" y="12835"/>
                    <a:pt x="107306" y="14358"/>
                    <a:pt x="112031" y="14358"/>
                  </a:cubicBezTo>
                  <a:cubicBezTo>
                    <a:pt x="113455" y="14358"/>
                    <a:pt x="114888" y="14219"/>
                    <a:pt x="116310" y="13938"/>
                  </a:cubicBezTo>
                  <a:cubicBezTo>
                    <a:pt x="117265" y="13749"/>
                    <a:pt x="118224" y="13657"/>
                    <a:pt x="119174" y="13657"/>
                  </a:cubicBezTo>
                  <a:cubicBezTo>
                    <a:pt x="124668" y="13657"/>
                    <a:pt x="129874" y="16724"/>
                    <a:pt x="132432" y="21678"/>
                  </a:cubicBezTo>
                  <a:cubicBezTo>
                    <a:pt x="132432" y="21678"/>
                    <a:pt x="132432" y="21702"/>
                    <a:pt x="132456" y="21702"/>
                  </a:cubicBezTo>
                  <a:cubicBezTo>
                    <a:pt x="135314" y="27227"/>
                    <a:pt x="140410" y="31323"/>
                    <a:pt x="146483" y="32871"/>
                  </a:cubicBezTo>
                  <a:cubicBezTo>
                    <a:pt x="152865" y="34538"/>
                    <a:pt x="157461" y="40277"/>
                    <a:pt x="157676" y="46921"/>
                  </a:cubicBezTo>
                  <a:cubicBezTo>
                    <a:pt x="157866" y="53137"/>
                    <a:pt x="160676" y="58995"/>
                    <a:pt x="165439" y="63020"/>
                  </a:cubicBezTo>
                  <a:cubicBezTo>
                    <a:pt x="170488" y="67282"/>
                    <a:pt x="172107" y="74474"/>
                    <a:pt x="169440" y="80523"/>
                  </a:cubicBezTo>
                  <a:cubicBezTo>
                    <a:pt x="166916" y="86215"/>
                    <a:pt x="166916" y="92764"/>
                    <a:pt x="169440" y="98432"/>
                  </a:cubicBezTo>
                  <a:cubicBezTo>
                    <a:pt x="172107" y="104480"/>
                    <a:pt x="170488" y="111649"/>
                    <a:pt x="165439" y="115935"/>
                  </a:cubicBezTo>
                  <a:cubicBezTo>
                    <a:pt x="160724" y="119960"/>
                    <a:pt x="157890" y="125818"/>
                    <a:pt x="157676" y="132081"/>
                  </a:cubicBezTo>
                  <a:cubicBezTo>
                    <a:pt x="157461" y="138606"/>
                    <a:pt x="152770" y="144465"/>
                    <a:pt x="146483" y="146108"/>
                  </a:cubicBezTo>
                  <a:cubicBezTo>
                    <a:pt x="140434" y="147680"/>
                    <a:pt x="135362" y="151728"/>
                    <a:pt x="132504" y="157253"/>
                  </a:cubicBezTo>
                  <a:lnTo>
                    <a:pt x="132504" y="157301"/>
                  </a:lnTo>
                  <a:cubicBezTo>
                    <a:pt x="129582" y="162905"/>
                    <a:pt x="124338" y="165126"/>
                    <a:pt x="118627" y="165126"/>
                  </a:cubicBezTo>
                  <a:cubicBezTo>
                    <a:pt x="117495" y="165126"/>
                    <a:pt x="116345" y="165039"/>
                    <a:pt x="115191" y="164874"/>
                  </a:cubicBezTo>
                  <a:cubicBezTo>
                    <a:pt x="114203" y="164737"/>
                    <a:pt x="113204" y="164669"/>
                    <a:pt x="112204" y="164669"/>
                  </a:cubicBezTo>
                  <a:cubicBezTo>
                    <a:pt x="108332" y="164669"/>
                    <a:pt x="104437" y="165682"/>
                    <a:pt x="101069" y="167612"/>
                  </a:cubicBezTo>
                  <a:cubicBezTo>
                    <a:pt x="99926" y="168303"/>
                    <a:pt x="98925" y="169113"/>
                    <a:pt x="97806" y="169827"/>
                  </a:cubicBezTo>
                  <a:cubicBezTo>
                    <a:pt x="95413" y="171315"/>
                    <a:pt x="92668" y="172060"/>
                    <a:pt x="89924" y="172060"/>
                  </a:cubicBezTo>
                  <a:cubicBezTo>
                    <a:pt x="87179" y="172060"/>
                    <a:pt x="84434" y="171315"/>
                    <a:pt x="82041" y="169827"/>
                  </a:cubicBezTo>
                  <a:cubicBezTo>
                    <a:pt x="80422" y="168803"/>
                    <a:pt x="78945" y="167660"/>
                    <a:pt x="77207" y="166826"/>
                  </a:cubicBezTo>
                  <a:cubicBezTo>
                    <a:pt x="74255" y="165409"/>
                    <a:pt x="70977" y="164692"/>
                    <a:pt x="67691" y="164692"/>
                  </a:cubicBezTo>
                  <a:cubicBezTo>
                    <a:pt x="66284" y="164692"/>
                    <a:pt x="64875" y="164824"/>
                    <a:pt x="63490" y="165088"/>
                  </a:cubicBezTo>
                  <a:cubicBezTo>
                    <a:pt x="62544" y="165275"/>
                    <a:pt x="61593" y="165366"/>
                    <a:pt x="60649" y="165366"/>
                  </a:cubicBezTo>
                  <a:cubicBezTo>
                    <a:pt x="56790" y="165366"/>
                    <a:pt x="53047" y="163851"/>
                    <a:pt x="50272" y="161230"/>
                  </a:cubicBezTo>
                  <a:cubicBezTo>
                    <a:pt x="47796" y="158872"/>
                    <a:pt x="46605" y="155515"/>
                    <a:pt x="44390" y="152966"/>
                  </a:cubicBezTo>
                  <a:cubicBezTo>
                    <a:pt x="41485" y="149680"/>
                    <a:pt x="37651" y="147251"/>
                    <a:pt x="33317" y="146132"/>
                  </a:cubicBezTo>
                  <a:lnTo>
                    <a:pt x="33269" y="146132"/>
                  </a:lnTo>
                  <a:cubicBezTo>
                    <a:pt x="32078" y="145798"/>
                    <a:pt x="30935" y="145322"/>
                    <a:pt x="29840" y="144727"/>
                  </a:cubicBezTo>
                  <a:cubicBezTo>
                    <a:pt x="25315" y="142202"/>
                    <a:pt x="22290" y="137440"/>
                    <a:pt x="22124" y="132129"/>
                  </a:cubicBezTo>
                  <a:lnTo>
                    <a:pt x="22124" y="132081"/>
                  </a:lnTo>
                  <a:cubicBezTo>
                    <a:pt x="21933" y="125866"/>
                    <a:pt x="19123" y="119984"/>
                    <a:pt x="14336" y="115983"/>
                  </a:cubicBezTo>
                  <a:cubicBezTo>
                    <a:pt x="9312" y="111720"/>
                    <a:pt x="7668" y="104504"/>
                    <a:pt x="10359" y="98479"/>
                  </a:cubicBezTo>
                  <a:cubicBezTo>
                    <a:pt x="12884" y="92788"/>
                    <a:pt x="12884" y="86239"/>
                    <a:pt x="10359" y="80547"/>
                  </a:cubicBezTo>
                  <a:cubicBezTo>
                    <a:pt x="7668" y="74498"/>
                    <a:pt x="9312" y="67330"/>
                    <a:pt x="14336" y="63043"/>
                  </a:cubicBezTo>
                  <a:cubicBezTo>
                    <a:pt x="19075" y="59019"/>
                    <a:pt x="21909" y="53161"/>
                    <a:pt x="22124" y="46969"/>
                  </a:cubicBezTo>
                  <a:lnTo>
                    <a:pt x="22124" y="46921"/>
                  </a:lnTo>
                  <a:cubicBezTo>
                    <a:pt x="22314" y="40325"/>
                    <a:pt x="26910" y="34561"/>
                    <a:pt x="33317" y="32894"/>
                  </a:cubicBezTo>
                  <a:cubicBezTo>
                    <a:pt x="39365" y="31323"/>
                    <a:pt x="44438" y="27274"/>
                    <a:pt x="47296" y="21726"/>
                  </a:cubicBezTo>
                  <a:lnTo>
                    <a:pt x="47296" y="21702"/>
                  </a:lnTo>
                  <a:cubicBezTo>
                    <a:pt x="49893" y="16711"/>
                    <a:pt x="55082" y="13656"/>
                    <a:pt x="60582" y="13656"/>
                  </a:cubicBezTo>
                  <a:cubicBezTo>
                    <a:pt x="61538" y="13656"/>
                    <a:pt x="62503" y="13748"/>
                    <a:pt x="63466" y="13938"/>
                  </a:cubicBezTo>
                  <a:cubicBezTo>
                    <a:pt x="64870" y="14213"/>
                    <a:pt x="66289" y="14348"/>
                    <a:pt x="67701" y="14348"/>
                  </a:cubicBezTo>
                  <a:cubicBezTo>
                    <a:pt x="72418" y="14348"/>
                    <a:pt x="77062" y="12839"/>
                    <a:pt x="80874" y="9961"/>
                  </a:cubicBezTo>
                  <a:lnTo>
                    <a:pt x="80898" y="9937"/>
                  </a:lnTo>
                  <a:cubicBezTo>
                    <a:pt x="83541" y="7961"/>
                    <a:pt x="86709" y="6973"/>
                    <a:pt x="89870" y="6973"/>
                  </a:cubicBezTo>
                  <a:close/>
                  <a:moveTo>
                    <a:pt x="150246" y="152300"/>
                  </a:moveTo>
                  <a:lnTo>
                    <a:pt x="170893" y="213526"/>
                  </a:lnTo>
                  <a:cubicBezTo>
                    <a:pt x="171155" y="214265"/>
                    <a:pt x="170869" y="214765"/>
                    <a:pt x="170678" y="215003"/>
                  </a:cubicBezTo>
                  <a:cubicBezTo>
                    <a:pt x="170502" y="215223"/>
                    <a:pt x="170123" y="215606"/>
                    <a:pt x="169483" y="215606"/>
                  </a:cubicBezTo>
                  <a:cubicBezTo>
                    <a:pt x="169431" y="215606"/>
                    <a:pt x="169377" y="215604"/>
                    <a:pt x="169321" y="215598"/>
                  </a:cubicBezTo>
                  <a:lnTo>
                    <a:pt x="157581" y="214646"/>
                  </a:lnTo>
                  <a:lnTo>
                    <a:pt x="139100" y="159849"/>
                  </a:lnTo>
                  <a:lnTo>
                    <a:pt x="139100" y="159825"/>
                  </a:lnTo>
                  <a:cubicBezTo>
                    <a:pt x="140696" y="157110"/>
                    <a:pt x="143173" y="154919"/>
                    <a:pt x="146078" y="153657"/>
                  </a:cubicBezTo>
                  <a:cubicBezTo>
                    <a:pt x="147412" y="153062"/>
                    <a:pt x="148864" y="152800"/>
                    <a:pt x="150246" y="152300"/>
                  </a:cubicBezTo>
                  <a:close/>
                  <a:moveTo>
                    <a:pt x="134028" y="166707"/>
                  </a:moveTo>
                  <a:lnTo>
                    <a:pt x="149960" y="214027"/>
                  </a:lnTo>
                  <a:lnTo>
                    <a:pt x="142387" y="213407"/>
                  </a:lnTo>
                  <a:cubicBezTo>
                    <a:pt x="142280" y="213397"/>
                    <a:pt x="142173" y="213391"/>
                    <a:pt x="142066" y="213391"/>
                  </a:cubicBezTo>
                  <a:cubicBezTo>
                    <a:pt x="141222" y="213391"/>
                    <a:pt x="140396" y="213721"/>
                    <a:pt x="139720" y="214312"/>
                  </a:cubicBezTo>
                  <a:lnTo>
                    <a:pt x="134052" y="219385"/>
                  </a:lnTo>
                  <a:lnTo>
                    <a:pt x="118215" y="172375"/>
                  </a:lnTo>
                  <a:lnTo>
                    <a:pt x="118215" y="172375"/>
                  </a:lnTo>
                  <a:cubicBezTo>
                    <a:pt x="118595" y="172395"/>
                    <a:pt x="118975" y="172405"/>
                    <a:pt x="119353" y="172405"/>
                  </a:cubicBezTo>
                  <a:cubicBezTo>
                    <a:pt x="124806" y="172405"/>
                    <a:pt x="130042" y="170337"/>
                    <a:pt x="134028" y="166707"/>
                  </a:cubicBezTo>
                  <a:close/>
                  <a:moveTo>
                    <a:pt x="29554" y="152324"/>
                  </a:moveTo>
                  <a:cubicBezTo>
                    <a:pt x="29625" y="152347"/>
                    <a:pt x="29673" y="152347"/>
                    <a:pt x="29768" y="152395"/>
                  </a:cubicBezTo>
                  <a:cubicBezTo>
                    <a:pt x="31554" y="153014"/>
                    <a:pt x="33459" y="153419"/>
                    <a:pt x="35126" y="154372"/>
                  </a:cubicBezTo>
                  <a:cubicBezTo>
                    <a:pt x="37413" y="155658"/>
                    <a:pt x="39389" y="157563"/>
                    <a:pt x="40723" y="159849"/>
                  </a:cubicBezTo>
                  <a:cubicBezTo>
                    <a:pt x="40723" y="159849"/>
                    <a:pt x="40723" y="159873"/>
                    <a:pt x="40747" y="159873"/>
                  </a:cubicBezTo>
                  <a:lnTo>
                    <a:pt x="32388" y="184687"/>
                  </a:lnTo>
                  <a:cubicBezTo>
                    <a:pt x="31769" y="186521"/>
                    <a:pt x="32745" y="188521"/>
                    <a:pt x="34579" y="189141"/>
                  </a:cubicBezTo>
                  <a:cubicBezTo>
                    <a:pt x="34929" y="189257"/>
                    <a:pt x="35291" y="189313"/>
                    <a:pt x="35651" y="189313"/>
                  </a:cubicBezTo>
                  <a:cubicBezTo>
                    <a:pt x="37122" y="189313"/>
                    <a:pt x="38558" y="188385"/>
                    <a:pt x="39056" y="186950"/>
                  </a:cubicBezTo>
                  <a:lnTo>
                    <a:pt x="45867" y="166755"/>
                  </a:lnTo>
                  <a:cubicBezTo>
                    <a:pt x="49889" y="170418"/>
                    <a:pt x="55183" y="172469"/>
                    <a:pt x="60689" y="172469"/>
                  </a:cubicBezTo>
                  <a:cubicBezTo>
                    <a:pt x="61018" y="172469"/>
                    <a:pt x="61349" y="172461"/>
                    <a:pt x="61680" y="172447"/>
                  </a:cubicBezTo>
                  <a:lnTo>
                    <a:pt x="61680" y="172447"/>
                  </a:lnTo>
                  <a:lnTo>
                    <a:pt x="45819" y="219480"/>
                  </a:lnTo>
                  <a:lnTo>
                    <a:pt x="40104" y="214312"/>
                  </a:lnTo>
                  <a:cubicBezTo>
                    <a:pt x="39440" y="213693"/>
                    <a:pt x="38571" y="213402"/>
                    <a:pt x="37649" y="213402"/>
                  </a:cubicBezTo>
                  <a:cubicBezTo>
                    <a:pt x="37578" y="213402"/>
                    <a:pt x="37508" y="213404"/>
                    <a:pt x="37436" y="213407"/>
                  </a:cubicBezTo>
                  <a:lnTo>
                    <a:pt x="29863" y="214027"/>
                  </a:lnTo>
                  <a:lnTo>
                    <a:pt x="34650" y="199833"/>
                  </a:lnTo>
                  <a:cubicBezTo>
                    <a:pt x="35269" y="197999"/>
                    <a:pt x="34293" y="195999"/>
                    <a:pt x="32435" y="195380"/>
                  </a:cubicBezTo>
                  <a:cubicBezTo>
                    <a:pt x="32066" y="195249"/>
                    <a:pt x="31689" y="195187"/>
                    <a:pt x="31316" y="195187"/>
                  </a:cubicBezTo>
                  <a:cubicBezTo>
                    <a:pt x="29859" y="195187"/>
                    <a:pt x="28475" y="196130"/>
                    <a:pt x="27982" y="197571"/>
                  </a:cubicBezTo>
                  <a:lnTo>
                    <a:pt x="22243" y="214646"/>
                  </a:lnTo>
                  <a:lnTo>
                    <a:pt x="10502" y="215598"/>
                  </a:lnTo>
                  <a:cubicBezTo>
                    <a:pt x="10458" y="215602"/>
                    <a:pt x="10413" y="215604"/>
                    <a:pt x="10369" y="215604"/>
                  </a:cubicBezTo>
                  <a:cubicBezTo>
                    <a:pt x="9339" y="215604"/>
                    <a:pt x="8564" y="214555"/>
                    <a:pt x="8907" y="213550"/>
                  </a:cubicBezTo>
                  <a:lnTo>
                    <a:pt x="29554" y="152324"/>
                  </a:lnTo>
                  <a:close/>
                  <a:moveTo>
                    <a:pt x="110618" y="171804"/>
                  </a:moveTo>
                  <a:lnTo>
                    <a:pt x="128384" y="224505"/>
                  </a:lnTo>
                  <a:lnTo>
                    <a:pt x="119644" y="232364"/>
                  </a:lnTo>
                  <a:cubicBezTo>
                    <a:pt x="119338" y="232634"/>
                    <a:pt x="118962" y="232761"/>
                    <a:pt x="118590" y="232761"/>
                  </a:cubicBezTo>
                  <a:cubicBezTo>
                    <a:pt x="117949" y="232761"/>
                    <a:pt x="117322" y="232384"/>
                    <a:pt x="117096" y="231721"/>
                  </a:cubicBezTo>
                  <a:lnTo>
                    <a:pt x="98735" y="177281"/>
                  </a:lnTo>
                  <a:cubicBezTo>
                    <a:pt x="99640" y="176876"/>
                    <a:pt x="100473" y="176447"/>
                    <a:pt x="101307" y="175924"/>
                  </a:cubicBezTo>
                  <a:cubicBezTo>
                    <a:pt x="102283" y="175328"/>
                    <a:pt x="103188" y="174614"/>
                    <a:pt x="104117" y="174018"/>
                  </a:cubicBezTo>
                  <a:cubicBezTo>
                    <a:pt x="106070" y="172804"/>
                    <a:pt x="108285" y="172042"/>
                    <a:pt x="110618" y="171804"/>
                  </a:cubicBezTo>
                  <a:close/>
                  <a:moveTo>
                    <a:pt x="69276" y="171780"/>
                  </a:moveTo>
                  <a:cubicBezTo>
                    <a:pt x="71729" y="172018"/>
                    <a:pt x="74158" y="172923"/>
                    <a:pt x="76206" y="174328"/>
                  </a:cubicBezTo>
                  <a:cubicBezTo>
                    <a:pt x="76969" y="174852"/>
                    <a:pt x="77731" y="175423"/>
                    <a:pt x="78564" y="175924"/>
                  </a:cubicBezTo>
                  <a:cubicBezTo>
                    <a:pt x="79398" y="176424"/>
                    <a:pt x="80231" y="176876"/>
                    <a:pt x="81112" y="177257"/>
                  </a:cubicBezTo>
                  <a:cubicBezTo>
                    <a:pt x="81088" y="177257"/>
                    <a:pt x="62751" y="231721"/>
                    <a:pt x="62751" y="231721"/>
                  </a:cubicBezTo>
                  <a:cubicBezTo>
                    <a:pt x="62527" y="232395"/>
                    <a:pt x="61916" y="232767"/>
                    <a:pt x="61286" y="232767"/>
                  </a:cubicBezTo>
                  <a:cubicBezTo>
                    <a:pt x="60914" y="232767"/>
                    <a:pt x="60536" y="232637"/>
                    <a:pt x="60227" y="232364"/>
                  </a:cubicBezTo>
                  <a:lnTo>
                    <a:pt x="51463" y="224505"/>
                  </a:lnTo>
                  <a:lnTo>
                    <a:pt x="69229" y="171780"/>
                  </a:lnTo>
                  <a:close/>
                  <a:moveTo>
                    <a:pt x="89930" y="1"/>
                  </a:moveTo>
                  <a:cubicBezTo>
                    <a:pt x="85280" y="1"/>
                    <a:pt x="80624" y="1448"/>
                    <a:pt x="76730" y="4341"/>
                  </a:cubicBezTo>
                  <a:lnTo>
                    <a:pt x="76707" y="4389"/>
                  </a:lnTo>
                  <a:cubicBezTo>
                    <a:pt x="74103" y="6332"/>
                    <a:pt x="70936" y="7358"/>
                    <a:pt x="67714" y="7358"/>
                  </a:cubicBezTo>
                  <a:cubicBezTo>
                    <a:pt x="66751" y="7358"/>
                    <a:pt x="65782" y="7266"/>
                    <a:pt x="64823" y="7080"/>
                  </a:cubicBezTo>
                  <a:cubicBezTo>
                    <a:pt x="63432" y="6808"/>
                    <a:pt x="62036" y="6677"/>
                    <a:pt x="60652" y="6677"/>
                  </a:cubicBezTo>
                  <a:cubicBezTo>
                    <a:pt x="52559" y="6677"/>
                    <a:pt x="44883" y="11176"/>
                    <a:pt x="41080" y="18558"/>
                  </a:cubicBezTo>
                  <a:lnTo>
                    <a:pt x="41080" y="18582"/>
                  </a:lnTo>
                  <a:cubicBezTo>
                    <a:pt x="39151" y="22321"/>
                    <a:pt x="35650" y="25107"/>
                    <a:pt x="31554" y="26179"/>
                  </a:cubicBezTo>
                  <a:cubicBezTo>
                    <a:pt x="22171" y="28608"/>
                    <a:pt x="15408" y="37062"/>
                    <a:pt x="15122" y="46778"/>
                  </a:cubicBezTo>
                  <a:lnTo>
                    <a:pt x="15122" y="46826"/>
                  </a:lnTo>
                  <a:cubicBezTo>
                    <a:pt x="15003" y="51065"/>
                    <a:pt x="13074" y="55042"/>
                    <a:pt x="9812" y="57780"/>
                  </a:cubicBezTo>
                  <a:cubicBezTo>
                    <a:pt x="2405" y="64067"/>
                    <a:pt x="0" y="74641"/>
                    <a:pt x="3953" y="83500"/>
                  </a:cubicBezTo>
                  <a:cubicBezTo>
                    <a:pt x="5692" y="87382"/>
                    <a:pt x="5692" y="91811"/>
                    <a:pt x="3953" y="95669"/>
                  </a:cubicBezTo>
                  <a:cubicBezTo>
                    <a:pt x="0" y="104552"/>
                    <a:pt x="2405" y="115125"/>
                    <a:pt x="9812" y="121436"/>
                  </a:cubicBezTo>
                  <a:cubicBezTo>
                    <a:pt x="13027" y="124175"/>
                    <a:pt x="14979" y="128152"/>
                    <a:pt x="15098" y="132343"/>
                  </a:cubicBezTo>
                  <a:lnTo>
                    <a:pt x="15098" y="132415"/>
                  </a:lnTo>
                  <a:cubicBezTo>
                    <a:pt x="15289" y="138940"/>
                    <a:pt x="18432" y="144917"/>
                    <a:pt x="23314" y="148847"/>
                  </a:cubicBezTo>
                  <a:lnTo>
                    <a:pt x="2239" y="211383"/>
                  </a:lnTo>
                  <a:cubicBezTo>
                    <a:pt x="1310" y="214122"/>
                    <a:pt x="1810" y="217122"/>
                    <a:pt x="3596" y="219432"/>
                  </a:cubicBezTo>
                  <a:cubicBezTo>
                    <a:pt x="5214" y="221510"/>
                    <a:pt x="7757" y="222724"/>
                    <a:pt x="10374" y="222724"/>
                  </a:cubicBezTo>
                  <a:cubicBezTo>
                    <a:pt x="10607" y="222724"/>
                    <a:pt x="10840" y="222714"/>
                    <a:pt x="11074" y="222695"/>
                  </a:cubicBezTo>
                  <a:lnTo>
                    <a:pt x="36484" y="220623"/>
                  </a:lnTo>
                  <a:cubicBezTo>
                    <a:pt x="36484" y="220623"/>
                    <a:pt x="55464" y="237674"/>
                    <a:pt x="55488" y="237674"/>
                  </a:cubicBezTo>
                  <a:cubicBezTo>
                    <a:pt x="57091" y="239099"/>
                    <a:pt x="59173" y="239871"/>
                    <a:pt x="61277" y="239871"/>
                  </a:cubicBezTo>
                  <a:cubicBezTo>
                    <a:pt x="61986" y="239871"/>
                    <a:pt x="62698" y="239783"/>
                    <a:pt x="63394" y="239603"/>
                  </a:cubicBezTo>
                  <a:cubicBezTo>
                    <a:pt x="66204" y="238865"/>
                    <a:pt x="68443" y="236769"/>
                    <a:pt x="69348" y="234031"/>
                  </a:cubicBezTo>
                  <a:lnTo>
                    <a:pt x="87899" y="179067"/>
                  </a:lnTo>
                  <a:cubicBezTo>
                    <a:pt x="88566" y="179115"/>
                    <a:pt x="89209" y="179138"/>
                    <a:pt x="89900" y="179138"/>
                  </a:cubicBezTo>
                  <a:cubicBezTo>
                    <a:pt x="90543" y="179138"/>
                    <a:pt x="91210" y="179115"/>
                    <a:pt x="91900" y="179067"/>
                  </a:cubicBezTo>
                  <a:lnTo>
                    <a:pt x="110428" y="234031"/>
                  </a:lnTo>
                  <a:cubicBezTo>
                    <a:pt x="111357" y="236769"/>
                    <a:pt x="113595" y="238865"/>
                    <a:pt x="116381" y="239603"/>
                  </a:cubicBezTo>
                  <a:cubicBezTo>
                    <a:pt x="117096" y="239792"/>
                    <a:pt x="117826" y="239885"/>
                    <a:pt x="118552" y="239885"/>
                  </a:cubicBezTo>
                  <a:cubicBezTo>
                    <a:pt x="120659" y="239885"/>
                    <a:pt x="122736" y="239109"/>
                    <a:pt x="124312" y="237674"/>
                  </a:cubicBezTo>
                  <a:lnTo>
                    <a:pt x="143292" y="220623"/>
                  </a:lnTo>
                  <a:lnTo>
                    <a:pt x="168726" y="222695"/>
                  </a:lnTo>
                  <a:cubicBezTo>
                    <a:pt x="168961" y="222714"/>
                    <a:pt x="169194" y="222724"/>
                    <a:pt x="169424" y="222724"/>
                  </a:cubicBezTo>
                  <a:cubicBezTo>
                    <a:pt x="175131" y="222724"/>
                    <a:pt x="179415" y="216899"/>
                    <a:pt x="177561" y="211383"/>
                  </a:cubicBezTo>
                  <a:lnTo>
                    <a:pt x="156509" y="148775"/>
                  </a:lnTo>
                  <a:cubicBezTo>
                    <a:pt x="161415" y="144822"/>
                    <a:pt x="164558" y="138845"/>
                    <a:pt x="164725" y="132296"/>
                  </a:cubicBezTo>
                  <a:cubicBezTo>
                    <a:pt x="164844" y="128057"/>
                    <a:pt x="166797" y="124080"/>
                    <a:pt x="170036" y="121341"/>
                  </a:cubicBezTo>
                  <a:cubicBezTo>
                    <a:pt x="177442" y="115054"/>
                    <a:pt x="179871" y="104480"/>
                    <a:pt x="175894" y="95622"/>
                  </a:cubicBezTo>
                  <a:cubicBezTo>
                    <a:pt x="174179" y="91740"/>
                    <a:pt x="174179" y="87310"/>
                    <a:pt x="175894" y="83452"/>
                  </a:cubicBezTo>
                  <a:cubicBezTo>
                    <a:pt x="179871" y="74570"/>
                    <a:pt x="177442" y="63996"/>
                    <a:pt x="170036" y="57685"/>
                  </a:cubicBezTo>
                  <a:cubicBezTo>
                    <a:pt x="166821" y="54947"/>
                    <a:pt x="164892" y="50970"/>
                    <a:pt x="164773" y="46707"/>
                  </a:cubicBezTo>
                  <a:cubicBezTo>
                    <a:pt x="164463" y="37014"/>
                    <a:pt x="157723" y="28560"/>
                    <a:pt x="148317" y="26107"/>
                  </a:cubicBezTo>
                  <a:cubicBezTo>
                    <a:pt x="144197" y="25036"/>
                    <a:pt x="140744" y="22273"/>
                    <a:pt x="138815" y="18558"/>
                  </a:cubicBezTo>
                  <a:cubicBezTo>
                    <a:pt x="138815" y="18558"/>
                    <a:pt x="138815" y="18511"/>
                    <a:pt x="138791" y="18511"/>
                  </a:cubicBezTo>
                  <a:cubicBezTo>
                    <a:pt x="134972" y="11157"/>
                    <a:pt x="127306" y="6645"/>
                    <a:pt x="119208" y="6645"/>
                  </a:cubicBezTo>
                  <a:cubicBezTo>
                    <a:pt x="117813" y="6645"/>
                    <a:pt x="116404" y="6779"/>
                    <a:pt x="115000" y="7056"/>
                  </a:cubicBezTo>
                  <a:cubicBezTo>
                    <a:pt x="114045" y="7243"/>
                    <a:pt x="113081" y="7334"/>
                    <a:pt x="112121" y="7334"/>
                  </a:cubicBezTo>
                  <a:cubicBezTo>
                    <a:pt x="108917" y="7334"/>
                    <a:pt x="105761" y="6313"/>
                    <a:pt x="103141" y="4389"/>
                  </a:cubicBezTo>
                  <a:lnTo>
                    <a:pt x="103093" y="4341"/>
                  </a:lnTo>
                  <a:cubicBezTo>
                    <a:pt x="99223" y="1448"/>
                    <a:pt x="94579" y="1"/>
                    <a:pt x="89930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A16D5F0-B63C-4FEF-AD4D-11FC52979B01}"/>
              </a:ext>
            </a:extLst>
          </p:cNvPr>
          <p:cNvSpPr txBox="1"/>
          <p:nvPr/>
        </p:nvSpPr>
        <p:spPr>
          <a:xfrm>
            <a:off x="2674189" y="354768"/>
            <a:ext cx="345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endParaRPr lang="en-US" sz="3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CF4138-6BC9-4396-B6B3-C89411875A0A}"/>
              </a:ext>
            </a:extLst>
          </p:cNvPr>
          <p:cNvGrpSpPr/>
          <p:nvPr/>
        </p:nvGrpSpPr>
        <p:grpSpPr>
          <a:xfrm>
            <a:off x="1143000" y="1657350"/>
            <a:ext cx="6284342" cy="553998"/>
            <a:chOff x="1143000" y="1657350"/>
            <a:chExt cx="6284342" cy="553998"/>
          </a:xfrm>
        </p:grpSpPr>
        <p:sp>
          <p:nvSpPr>
            <p:cNvPr id="141" name="Text Box 20">
              <a:extLst>
                <a:ext uri="{FF2B5EF4-FFF2-40B4-BE49-F238E27FC236}">
                  <a16:creationId xmlns:a16="http://schemas.microsoft.com/office/drawing/2014/main" id="{4993BABD-363E-4FA5-9A41-61D47683A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57350"/>
              <a:ext cx="190142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 </a:t>
              </a:r>
              <a:r>
                <a:rPr lang="en-US" altLang="en-US" sz="3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 xứ:</a:t>
              </a:r>
              <a:endParaRPr lang="en-US" altLang="en-US" sz="3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 Box 20">
              <a:extLst>
                <a:ext uri="{FF2B5EF4-FFF2-40B4-BE49-F238E27FC236}">
                  <a16:creationId xmlns:a16="http://schemas.microsoft.com/office/drawing/2014/main" id="{57AC21AB-75C5-435F-B235-934B5B8C8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099" y="1693069"/>
              <a:ext cx="434124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 phương, khắp nơi.</a:t>
              </a:r>
              <a:endParaRPr lang="en-US" altLang="en-US" sz="27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D52979-425D-4703-B5B0-4CBC91A1F700}"/>
              </a:ext>
            </a:extLst>
          </p:cNvPr>
          <p:cNvGrpSpPr/>
          <p:nvPr/>
        </p:nvGrpSpPr>
        <p:grpSpPr>
          <a:xfrm>
            <a:off x="1051290" y="2776603"/>
            <a:ext cx="7148063" cy="553998"/>
            <a:chOff x="1217269" y="2923252"/>
            <a:chExt cx="7148063" cy="553998"/>
          </a:xfrm>
        </p:grpSpPr>
        <p:sp>
          <p:nvSpPr>
            <p:cNvPr id="143" name="Text Box 20">
              <a:extLst>
                <a:ext uri="{FF2B5EF4-FFF2-40B4-BE49-F238E27FC236}">
                  <a16:creationId xmlns:a16="http://schemas.microsoft.com/office/drawing/2014/main" id="{A9FA9BA3-18F2-46DC-A7F0-26553292C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269" y="2923252"/>
              <a:ext cx="352259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</a:t>
              </a:r>
              <a:r>
                <a:rPr lang="en-US" altLang="en-US" sz="30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</a:t>
              </a:r>
              <a:r>
                <a:rPr lang="en-US" altLang="en-US" sz="3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lường</a:t>
              </a:r>
              <a:r>
                <a:rPr lang="en-US" altLang="en-US" sz="3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3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 Box 20">
              <a:extLst>
                <a:ext uri="{FF2B5EF4-FFF2-40B4-BE49-F238E27FC236}">
                  <a16:creationId xmlns:a16="http://schemas.microsoft.com/office/drawing/2014/main" id="{CB29087C-9121-4F28-A8F8-6170CE6CC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451" y="2969419"/>
              <a:ext cx="476488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7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7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altLang="en-US" sz="27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7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altLang="en-US" sz="27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5DACB7-3F02-41AA-ACA4-09E1629AE890}"/>
              </a:ext>
            </a:extLst>
          </p:cNvPr>
          <p:cNvGrpSpPr/>
          <p:nvPr/>
        </p:nvGrpSpPr>
        <p:grpSpPr>
          <a:xfrm>
            <a:off x="1143000" y="3569091"/>
            <a:ext cx="5078017" cy="562601"/>
            <a:chOff x="1143000" y="3569091"/>
            <a:chExt cx="5078017" cy="562601"/>
          </a:xfrm>
        </p:grpSpPr>
        <p:sp>
          <p:nvSpPr>
            <p:cNvPr id="148" name="Text Box 20">
              <a:extLst>
                <a:ext uri="{FF2B5EF4-FFF2-40B4-BE49-F238E27FC236}">
                  <a16:creationId xmlns:a16="http://schemas.microsoft.com/office/drawing/2014/main" id="{EA872174-1B6B-49B9-A543-5FC3DB532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3569091"/>
              <a:ext cx="244673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 </a:t>
              </a:r>
              <a:r>
                <a:rPr lang="en-US" altLang="en-US" sz="3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Keo vật:</a:t>
              </a:r>
              <a:endParaRPr lang="en-US" altLang="en-US" sz="3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 Box 20">
              <a:extLst>
                <a:ext uri="{FF2B5EF4-FFF2-40B4-BE49-F238E27FC236}">
                  <a16:creationId xmlns:a16="http://schemas.microsoft.com/office/drawing/2014/main" id="{27BA2F84-571C-4972-8009-7E1B41DA3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932" y="3623861"/>
              <a:ext cx="2961085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hiệp đấu vật.</a:t>
              </a:r>
              <a:endParaRPr lang="en-US" altLang="en-US" sz="27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ìm hiểu về những lễ hội đấu vật ở Việt Nam và thế giới">
            <a:extLst>
              <a:ext uri="{FF2B5EF4-FFF2-40B4-BE49-F238E27FC236}">
                <a16:creationId xmlns:a16="http://schemas.microsoft.com/office/drawing/2014/main" id="{5D3D24CE-E3B2-40A0-A02A-1D49BDE53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34" y="144312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1EEAEF16-5331-410A-8270-90B1703C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53" y="406744"/>
            <a:ext cx="2171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Sới vật:</a:t>
            </a:r>
            <a:endParaRPr lang="en-US" altLang="en-US" sz="3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AB04EE6F-7807-4EAE-AECB-9DC6F071D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353" y="442463"/>
            <a:ext cx="480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đất được qui định cho cuộc đấu vật.</a:t>
            </a:r>
            <a:endParaRPr lang="en-US" altLang="en-US" sz="27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6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àn nam thần đóng khố xuống phố diễu hành gây xôn xao">
            <a:extLst>
              <a:ext uri="{FF2B5EF4-FFF2-40B4-BE49-F238E27FC236}">
                <a16:creationId xmlns:a16="http://schemas.microsoft.com/office/drawing/2014/main" id="{6816737A-E60E-47C3-8651-BE62ED7B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0" y="1627190"/>
            <a:ext cx="5483525" cy="35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0">
            <a:extLst>
              <a:ext uri="{FF2B5EF4-FFF2-40B4-BE49-F238E27FC236}">
                <a16:creationId xmlns:a16="http://schemas.microsoft.com/office/drawing/2014/main" id="{75E8201A-7814-4369-AC66-3EAE60C5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00" y="458503"/>
            <a:ext cx="1600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 </a:t>
            </a:r>
            <a:r>
              <a:rPr lang="en-US" alt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Khố:</a:t>
            </a:r>
            <a:endParaRPr lang="en-US" altLang="en-US" sz="3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1FF82FDC-C18E-475D-B947-BC655F11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00" y="513272"/>
            <a:ext cx="520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vải dài, hẹp, quấn che phần dưới thân người.</a:t>
            </a:r>
            <a:endParaRPr lang="en-US" altLang="en-US" sz="27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84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Google Shape;2368;p41"/>
          <p:cNvGrpSpPr/>
          <p:nvPr/>
        </p:nvGrpSpPr>
        <p:grpSpPr>
          <a:xfrm>
            <a:off x="860345" y="3024808"/>
            <a:ext cx="1012015" cy="1060793"/>
            <a:chOff x="6030670" y="339308"/>
            <a:chExt cx="1012015" cy="1060793"/>
          </a:xfrm>
        </p:grpSpPr>
        <p:sp>
          <p:nvSpPr>
            <p:cNvPr id="2369" name="Google Shape;2369;p41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1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1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1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1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7" name="Google Shape;2387;p41"/>
          <p:cNvGrpSpPr/>
          <p:nvPr/>
        </p:nvGrpSpPr>
        <p:grpSpPr>
          <a:xfrm flipH="1">
            <a:off x="520973" y="1174741"/>
            <a:ext cx="835070" cy="880009"/>
            <a:chOff x="2478473" y="649991"/>
            <a:chExt cx="835070" cy="880009"/>
          </a:xfrm>
        </p:grpSpPr>
        <p:sp>
          <p:nvSpPr>
            <p:cNvPr id="2388" name="Google Shape;2388;p41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41"/>
          <p:cNvGrpSpPr/>
          <p:nvPr/>
        </p:nvGrpSpPr>
        <p:grpSpPr>
          <a:xfrm rot="2497624" flipH="1">
            <a:off x="6663756" y="3857022"/>
            <a:ext cx="651913" cy="699996"/>
            <a:chOff x="4637302" y="294038"/>
            <a:chExt cx="466400" cy="500800"/>
          </a:xfrm>
        </p:grpSpPr>
        <p:sp>
          <p:nvSpPr>
            <p:cNvPr id="2396" name="Google Shape;2396;p41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41"/>
          <p:cNvGrpSpPr/>
          <p:nvPr/>
        </p:nvGrpSpPr>
        <p:grpSpPr>
          <a:xfrm rot="1358646">
            <a:off x="7137556" y="363498"/>
            <a:ext cx="835051" cy="919950"/>
            <a:chOff x="3381348" y="275187"/>
            <a:chExt cx="835063" cy="919964"/>
          </a:xfrm>
        </p:grpSpPr>
        <p:sp>
          <p:nvSpPr>
            <p:cNvPr id="2410" name="Google Shape;2410;p41"/>
            <p:cNvSpPr/>
            <p:nvPr/>
          </p:nvSpPr>
          <p:spPr>
            <a:xfrm>
              <a:off x="3381348" y="275187"/>
              <a:ext cx="835063" cy="919964"/>
            </a:xfrm>
            <a:custGeom>
              <a:avLst/>
              <a:gdLst/>
              <a:ahLst/>
              <a:cxnLst/>
              <a:rect l="l" t="t" r="r" b="b"/>
              <a:pathLst>
                <a:path w="16947" h="18670" extrusionOk="0">
                  <a:moveTo>
                    <a:pt x="11020" y="0"/>
                  </a:moveTo>
                  <a:cubicBezTo>
                    <a:pt x="10938" y="0"/>
                    <a:pt x="10855" y="3"/>
                    <a:pt x="10772" y="8"/>
                  </a:cubicBezTo>
                  <a:cubicBezTo>
                    <a:pt x="8342" y="156"/>
                    <a:pt x="5714" y="627"/>
                    <a:pt x="3738" y="1269"/>
                  </a:cubicBezTo>
                  <a:cubicBezTo>
                    <a:pt x="3499" y="1349"/>
                    <a:pt x="3295" y="1397"/>
                    <a:pt x="3114" y="1422"/>
                  </a:cubicBezTo>
                  <a:cubicBezTo>
                    <a:pt x="1311" y="1651"/>
                    <a:pt x="1" y="3304"/>
                    <a:pt x="195" y="5107"/>
                  </a:cubicBezTo>
                  <a:cubicBezTo>
                    <a:pt x="247" y="5585"/>
                    <a:pt x="306" y="6147"/>
                    <a:pt x="372" y="6757"/>
                  </a:cubicBezTo>
                  <a:cubicBezTo>
                    <a:pt x="1204" y="14776"/>
                    <a:pt x="1527" y="16308"/>
                    <a:pt x="2122" y="17102"/>
                  </a:cubicBezTo>
                  <a:cubicBezTo>
                    <a:pt x="3121" y="18429"/>
                    <a:pt x="4581" y="18669"/>
                    <a:pt x="5783" y="18669"/>
                  </a:cubicBezTo>
                  <a:cubicBezTo>
                    <a:pt x="6172" y="18669"/>
                    <a:pt x="6536" y="18645"/>
                    <a:pt x="6844" y="18624"/>
                  </a:cubicBezTo>
                  <a:cubicBezTo>
                    <a:pt x="6969" y="18613"/>
                    <a:pt x="7087" y="18607"/>
                    <a:pt x="7205" y="18599"/>
                  </a:cubicBezTo>
                  <a:cubicBezTo>
                    <a:pt x="8512" y="18527"/>
                    <a:pt x="10020" y="18271"/>
                    <a:pt x="11479" y="18024"/>
                  </a:cubicBezTo>
                  <a:cubicBezTo>
                    <a:pt x="12239" y="17896"/>
                    <a:pt x="13022" y="17764"/>
                    <a:pt x="13737" y="17663"/>
                  </a:cubicBezTo>
                  <a:cubicBezTo>
                    <a:pt x="15601" y="17404"/>
                    <a:pt x="16947" y="15725"/>
                    <a:pt x="16804" y="13843"/>
                  </a:cubicBezTo>
                  <a:cubicBezTo>
                    <a:pt x="16506" y="9867"/>
                    <a:pt x="15754" y="6237"/>
                    <a:pt x="15057" y="3211"/>
                  </a:cubicBezTo>
                  <a:cubicBezTo>
                    <a:pt x="14621" y="1312"/>
                    <a:pt x="12949" y="0"/>
                    <a:pt x="11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3481292" y="382152"/>
              <a:ext cx="643039" cy="736218"/>
            </a:xfrm>
            <a:custGeom>
              <a:avLst/>
              <a:gdLst/>
              <a:ahLst/>
              <a:cxnLst/>
              <a:rect l="l" t="t" r="r" b="b"/>
              <a:pathLst>
                <a:path w="13050" h="14941" extrusionOk="0">
                  <a:moveTo>
                    <a:pt x="9069" y="1"/>
                  </a:moveTo>
                  <a:cubicBezTo>
                    <a:pt x="9021" y="1"/>
                    <a:pt x="8973" y="2"/>
                    <a:pt x="8924" y="5"/>
                  </a:cubicBezTo>
                  <a:cubicBezTo>
                    <a:pt x="6674" y="143"/>
                    <a:pt x="4206" y="577"/>
                    <a:pt x="2351" y="1180"/>
                  </a:cubicBezTo>
                  <a:cubicBezTo>
                    <a:pt x="2039" y="1281"/>
                    <a:pt x="1717" y="1364"/>
                    <a:pt x="1387" y="1406"/>
                  </a:cubicBezTo>
                  <a:cubicBezTo>
                    <a:pt x="576" y="1510"/>
                    <a:pt x="1" y="2234"/>
                    <a:pt x="87" y="3038"/>
                  </a:cubicBezTo>
                  <a:cubicBezTo>
                    <a:pt x="441" y="6311"/>
                    <a:pt x="1096" y="13376"/>
                    <a:pt x="1651" y="14118"/>
                  </a:cubicBezTo>
                  <a:cubicBezTo>
                    <a:pt x="2161" y="14794"/>
                    <a:pt x="2970" y="14940"/>
                    <a:pt x="3791" y="14940"/>
                  </a:cubicBezTo>
                  <a:cubicBezTo>
                    <a:pt x="4254" y="14940"/>
                    <a:pt x="4720" y="14894"/>
                    <a:pt x="5139" y="14870"/>
                  </a:cubicBezTo>
                  <a:cubicBezTo>
                    <a:pt x="7003" y="14770"/>
                    <a:pt x="9424" y="14240"/>
                    <a:pt x="11517" y="13952"/>
                  </a:cubicBezTo>
                  <a:cubicBezTo>
                    <a:pt x="12415" y="13827"/>
                    <a:pt x="13050" y="13019"/>
                    <a:pt x="12981" y="12118"/>
                  </a:cubicBezTo>
                  <a:cubicBezTo>
                    <a:pt x="12713" y="8554"/>
                    <a:pt x="12075" y="5243"/>
                    <a:pt x="11278" y="1762"/>
                  </a:cubicBezTo>
                  <a:cubicBezTo>
                    <a:pt x="11039" y="725"/>
                    <a:pt x="10119" y="1"/>
                    <a:pt x="9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3564815" y="482428"/>
              <a:ext cx="395186" cy="129495"/>
            </a:xfrm>
            <a:custGeom>
              <a:avLst/>
              <a:gdLst/>
              <a:ahLst/>
              <a:cxnLst/>
              <a:rect l="l" t="t" r="r" b="b"/>
              <a:pathLst>
                <a:path w="8020" h="2628" extrusionOk="0">
                  <a:moveTo>
                    <a:pt x="6808" y="1"/>
                  </a:moveTo>
                  <a:cubicBezTo>
                    <a:pt x="6787" y="1"/>
                    <a:pt x="6767" y="1"/>
                    <a:pt x="6747" y="1"/>
                  </a:cubicBezTo>
                  <a:cubicBezTo>
                    <a:pt x="5461" y="25"/>
                    <a:pt x="4064" y="206"/>
                    <a:pt x="2809" y="470"/>
                  </a:cubicBezTo>
                  <a:cubicBezTo>
                    <a:pt x="1775" y="684"/>
                    <a:pt x="705" y="785"/>
                    <a:pt x="444" y="1364"/>
                  </a:cubicBezTo>
                  <a:cubicBezTo>
                    <a:pt x="0" y="2355"/>
                    <a:pt x="923" y="2628"/>
                    <a:pt x="2104" y="2628"/>
                  </a:cubicBezTo>
                  <a:cubicBezTo>
                    <a:pt x="3376" y="2628"/>
                    <a:pt x="4948" y="2311"/>
                    <a:pt x="5433" y="2238"/>
                  </a:cubicBezTo>
                  <a:cubicBezTo>
                    <a:pt x="6169" y="2123"/>
                    <a:pt x="6942" y="1985"/>
                    <a:pt x="7503" y="1486"/>
                  </a:cubicBezTo>
                  <a:cubicBezTo>
                    <a:pt x="7794" y="1228"/>
                    <a:pt x="8020" y="802"/>
                    <a:pt x="7853" y="441"/>
                  </a:cubicBezTo>
                  <a:cubicBezTo>
                    <a:pt x="7682" y="69"/>
                    <a:pt x="7211" y="1"/>
                    <a:pt x="6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3609064" y="699685"/>
              <a:ext cx="98796" cy="82486"/>
            </a:xfrm>
            <a:custGeom>
              <a:avLst/>
              <a:gdLst/>
              <a:ahLst/>
              <a:cxnLst/>
              <a:rect l="l" t="t" r="r" b="b"/>
              <a:pathLst>
                <a:path w="2005" h="1674" extrusionOk="0">
                  <a:moveTo>
                    <a:pt x="1503" y="304"/>
                  </a:moveTo>
                  <a:cubicBezTo>
                    <a:pt x="1532" y="304"/>
                    <a:pt x="1564" y="305"/>
                    <a:pt x="1578" y="314"/>
                  </a:cubicBezTo>
                  <a:cubicBezTo>
                    <a:pt x="1592" y="325"/>
                    <a:pt x="1610" y="359"/>
                    <a:pt x="1613" y="474"/>
                  </a:cubicBezTo>
                  <a:cubicBezTo>
                    <a:pt x="1616" y="613"/>
                    <a:pt x="1637" y="741"/>
                    <a:pt x="1658" y="866"/>
                  </a:cubicBezTo>
                  <a:cubicBezTo>
                    <a:pt x="1675" y="959"/>
                    <a:pt x="1689" y="1045"/>
                    <a:pt x="1696" y="1136"/>
                  </a:cubicBezTo>
                  <a:cubicBezTo>
                    <a:pt x="1501" y="1181"/>
                    <a:pt x="1284" y="1208"/>
                    <a:pt x="1065" y="1237"/>
                  </a:cubicBezTo>
                  <a:cubicBezTo>
                    <a:pt x="861" y="1264"/>
                    <a:pt x="649" y="1288"/>
                    <a:pt x="455" y="1330"/>
                  </a:cubicBezTo>
                  <a:cubicBezTo>
                    <a:pt x="437" y="1195"/>
                    <a:pt x="417" y="1066"/>
                    <a:pt x="389" y="931"/>
                  </a:cubicBezTo>
                  <a:cubicBezTo>
                    <a:pt x="365" y="789"/>
                    <a:pt x="337" y="643"/>
                    <a:pt x="320" y="484"/>
                  </a:cubicBezTo>
                  <a:cubicBezTo>
                    <a:pt x="490" y="467"/>
                    <a:pt x="663" y="432"/>
                    <a:pt x="836" y="397"/>
                  </a:cubicBezTo>
                  <a:cubicBezTo>
                    <a:pt x="1048" y="356"/>
                    <a:pt x="1266" y="314"/>
                    <a:pt x="1464" y="304"/>
                  </a:cubicBezTo>
                  <a:cubicBezTo>
                    <a:pt x="1474" y="304"/>
                    <a:pt x="1488" y="304"/>
                    <a:pt x="1503" y="304"/>
                  </a:cubicBezTo>
                  <a:close/>
                  <a:moveTo>
                    <a:pt x="1515" y="0"/>
                  </a:moveTo>
                  <a:cubicBezTo>
                    <a:pt x="1491" y="0"/>
                    <a:pt x="1470" y="1"/>
                    <a:pt x="1450" y="2"/>
                  </a:cubicBezTo>
                  <a:cubicBezTo>
                    <a:pt x="1231" y="13"/>
                    <a:pt x="999" y="58"/>
                    <a:pt x="778" y="103"/>
                  </a:cubicBezTo>
                  <a:cubicBezTo>
                    <a:pt x="562" y="144"/>
                    <a:pt x="344" y="186"/>
                    <a:pt x="149" y="197"/>
                  </a:cubicBezTo>
                  <a:cubicBezTo>
                    <a:pt x="108" y="197"/>
                    <a:pt x="70" y="213"/>
                    <a:pt x="42" y="245"/>
                  </a:cubicBezTo>
                  <a:cubicBezTo>
                    <a:pt x="15" y="276"/>
                    <a:pt x="1" y="314"/>
                    <a:pt x="4" y="356"/>
                  </a:cubicBezTo>
                  <a:cubicBezTo>
                    <a:pt x="18" y="592"/>
                    <a:pt x="56" y="792"/>
                    <a:pt x="91" y="987"/>
                  </a:cubicBezTo>
                  <a:cubicBezTo>
                    <a:pt x="125" y="1170"/>
                    <a:pt x="157" y="1344"/>
                    <a:pt x="167" y="1528"/>
                  </a:cubicBezTo>
                  <a:cubicBezTo>
                    <a:pt x="170" y="1573"/>
                    <a:pt x="191" y="1618"/>
                    <a:pt x="229" y="1642"/>
                  </a:cubicBezTo>
                  <a:cubicBezTo>
                    <a:pt x="258" y="1663"/>
                    <a:pt x="288" y="1673"/>
                    <a:pt x="320" y="1673"/>
                  </a:cubicBezTo>
                  <a:cubicBezTo>
                    <a:pt x="333" y="1673"/>
                    <a:pt x="347" y="1669"/>
                    <a:pt x="362" y="1666"/>
                  </a:cubicBezTo>
                  <a:cubicBezTo>
                    <a:pt x="576" y="1604"/>
                    <a:pt x="847" y="1569"/>
                    <a:pt x="1103" y="1538"/>
                  </a:cubicBezTo>
                  <a:cubicBezTo>
                    <a:pt x="1373" y="1503"/>
                    <a:pt x="1655" y="1469"/>
                    <a:pt x="1893" y="1399"/>
                  </a:cubicBezTo>
                  <a:cubicBezTo>
                    <a:pt x="1956" y="1382"/>
                    <a:pt x="2001" y="1323"/>
                    <a:pt x="2005" y="1257"/>
                  </a:cubicBezTo>
                  <a:cubicBezTo>
                    <a:pt x="2005" y="1098"/>
                    <a:pt x="1980" y="952"/>
                    <a:pt x="1956" y="813"/>
                  </a:cubicBezTo>
                  <a:cubicBezTo>
                    <a:pt x="1935" y="696"/>
                    <a:pt x="1918" y="584"/>
                    <a:pt x="1914" y="467"/>
                  </a:cubicBezTo>
                  <a:cubicBezTo>
                    <a:pt x="1911" y="380"/>
                    <a:pt x="1908" y="176"/>
                    <a:pt x="1751" y="64"/>
                  </a:cubicBezTo>
                  <a:cubicBezTo>
                    <a:pt x="1673" y="10"/>
                    <a:pt x="1587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3753590" y="681946"/>
              <a:ext cx="98796" cy="82437"/>
            </a:xfrm>
            <a:custGeom>
              <a:avLst/>
              <a:gdLst/>
              <a:ahLst/>
              <a:cxnLst/>
              <a:rect l="l" t="t" r="r" b="b"/>
              <a:pathLst>
                <a:path w="2005" h="1673" extrusionOk="0">
                  <a:moveTo>
                    <a:pt x="1518" y="303"/>
                  </a:moveTo>
                  <a:cubicBezTo>
                    <a:pt x="1543" y="303"/>
                    <a:pt x="1567" y="306"/>
                    <a:pt x="1578" y="314"/>
                  </a:cubicBezTo>
                  <a:cubicBezTo>
                    <a:pt x="1589" y="324"/>
                    <a:pt x="1605" y="359"/>
                    <a:pt x="1610" y="473"/>
                  </a:cubicBezTo>
                  <a:cubicBezTo>
                    <a:pt x="1613" y="615"/>
                    <a:pt x="1634" y="744"/>
                    <a:pt x="1658" y="864"/>
                  </a:cubicBezTo>
                  <a:cubicBezTo>
                    <a:pt x="1672" y="958"/>
                    <a:pt x="1689" y="1048"/>
                    <a:pt x="1696" y="1139"/>
                  </a:cubicBezTo>
                  <a:cubicBezTo>
                    <a:pt x="1501" y="1181"/>
                    <a:pt x="1280" y="1211"/>
                    <a:pt x="1065" y="1236"/>
                  </a:cubicBezTo>
                  <a:cubicBezTo>
                    <a:pt x="857" y="1264"/>
                    <a:pt x="645" y="1291"/>
                    <a:pt x="451" y="1333"/>
                  </a:cubicBezTo>
                  <a:cubicBezTo>
                    <a:pt x="437" y="1197"/>
                    <a:pt x="413" y="1066"/>
                    <a:pt x="389" y="931"/>
                  </a:cubicBezTo>
                  <a:cubicBezTo>
                    <a:pt x="362" y="789"/>
                    <a:pt x="333" y="643"/>
                    <a:pt x="316" y="487"/>
                  </a:cubicBezTo>
                  <a:cubicBezTo>
                    <a:pt x="486" y="466"/>
                    <a:pt x="663" y="432"/>
                    <a:pt x="832" y="400"/>
                  </a:cubicBezTo>
                  <a:cubicBezTo>
                    <a:pt x="1044" y="359"/>
                    <a:pt x="1266" y="314"/>
                    <a:pt x="1460" y="307"/>
                  </a:cubicBezTo>
                  <a:cubicBezTo>
                    <a:pt x="1476" y="305"/>
                    <a:pt x="1497" y="303"/>
                    <a:pt x="1518" y="303"/>
                  </a:cubicBezTo>
                  <a:close/>
                  <a:moveTo>
                    <a:pt x="1501" y="0"/>
                  </a:moveTo>
                  <a:cubicBezTo>
                    <a:pt x="1482" y="0"/>
                    <a:pt x="1463" y="1"/>
                    <a:pt x="1446" y="2"/>
                  </a:cubicBezTo>
                  <a:cubicBezTo>
                    <a:pt x="1228" y="12"/>
                    <a:pt x="999" y="57"/>
                    <a:pt x="773" y="102"/>
                  </a:cubicBezTo>
                  <a:cubicBezTo>
                    <a:pt x="562" y="144"/>
                    <a:pt x="341" y="186"/>
                    <a:pt x="146" y="196"/>
                  </a:cubicBezTo>
                  <a:cubicBezTo>
                    <a:pt x="104" y="196"/>
                    <a:pt x="66" y="216"/>
                    <a:pt x="39" y="245"/>
                  </a:cubicBezTo>
                  <a:cubicBezTo>
                    <a:pt x="15" y="275"/>
                    <a:pt x="0" y="317"/>
                    <a:pt x="0" y="355"/>
                  </a:cubicBezTo>
                  <a:cubicBezTo>
                    <a:pt x="18" y="591"/>
                    <a:pt x="53" y="792"/>
                    <a:pt x="91" y="986"/>
                  </a:cubicBezTo>
                  <a:cubicBezTo>
                    <a:pt x="125" y="1170"/>
                    <a:pt x="157" y="1343"/>
                    <a:pt x="163" y="1527"/>
                  </a:cubicBezTo>
                  <a:cubicBezTo>
                    <a:pt x="167" y="1576"/>
                    <a:pt x="191" y="1617"/>
                    <a:pt x="229" y="1645"/>
                  </a:cubicBezTo>
                  <a:cubicBezTo>
                    <a:pt x="253" y="1662"/>
                    <a:pt x="285" y="1672"/>
                    <a:pt x="316" y="1672"/>
                  </a:cubicBezTo>
                  <a:cubicBezTo>
                    <a:pt x="330" y="1672"/>
                    <a:pt x="344" y="1669"/>
                    <a:pt x="357" y="1666"/>
                  </a:cubicBezTo>
                  <a:cubicBezTo>
                    <a:pt x="576" y="1603"/>
                    <a:pt x="843" y="1572"/>
                    <a:pt x="1103" y="1538"/>
                  </a:cubicBezTo>
                  <a:cubicBezTo>
                    <a:pt x="1373" y="1503"/>
                    <a:pt x="1654" y="1468"/>
                    <a:pt x="1890" y="1399"/>
                  </a:cubicBezTo>
                  <a:cubicBezTo>
                    <a:pt x="1956" y="1381"/>
                    <a:pt x="2001" y="1322"/>
                    <a:pt x="2001" y="1256"/>
                  </a:cubicBezTo>
                  <a:cubicBezTo>
                    <a:pt x="2005" y="1097"/>
                    <a:pt x="1980" y="955"/>
                    <a:pt x="1956" y="816"/>
                  </a:cubicBezTo>
                  <a:cubicBezTo>
                    <a:pt x="1935" y="695"/>
                    <a:pt x="1914" y="584"/>
                    <a:pt x="1914" y="466"/>
                  </a:cubicBezTo>
                  <a:cubicBezTo>
                    <a:pt x="1911" y="373"/>
                    <a:pt x="1904" y="175"/>
                    <a:pt x="1748" y="67"/>
                  </a:cubicBezTo>
                  <a:cubicBezTo>
                    <a:pt x="1665" y="10"/>
                    <a:pt x="1575" y="0"/>
                    <a:pt x="1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3621876" y="804199"/>
              <a:ext cx="98796" cy="82289"/>
            </a:xfrm>
            <a:custGeom>
              <a:avLst/>
              <a:gdLst/>
              <a:ahLst/>
              <a:cxnLst/>
              <a:rect l="l" t="t" r="r" b="b"/>
              <a:pathLst>
                <a:path w="2005" h="1670" extrusionOk="0">
                  <a:moveTo>
                    <a:pt x="1504" y="304"/>
                  </a:moveTo>
                  <a:cubicBezTo>
                    <a:pt x="1534" y="304"/>
                    <a:pt x="1567" y="306"/>
                    <a:pt x="1578" y="315"/>
                  </a:cubicBezTo>
                  <a:cubicBezTo>
                    <a:pt x="1592" y="325"/>
                    <a:pt x="1609" y="360"/>
                    <a:pt x="1613" y="474"/>
                  </a:cubicBezTo>
                  <a:cubicBezTo>
                    <a:pt x="1616" y="613"/>
                    <a:pt x="1637" y="741"/>
                    <a:pt x="1658" y="866"/>
                  </a:cubicBezTo>
                  <a:cubicBezTo>
                    <a:pt x="1675" y="956"/>
                    <a:pt x="1689" y="1046"/>
                    <a:pt x="1696" y="1137"/>
                  </a:cubicBezTo>
                  <a:cubicBezTo>
                    <a:pt x="1505" y="1182"/>
                    <a:pt x="1283" y="1209"/>
                    <a:pt x="1065" y="1237"/>
                  </a:cubicBezTo>
                  <a:cubicBezTo>
                    <a:pt x="860" y="1261"/>
                    <a:pt x="649" y="1289"/>
                    <a:pt x="455" y="1331"/>
                  </a:cubicBezTo>
                  <a:cubicBezTo>
                    <a:pt x="438" y="1196"/>
                    <a:pt x="417" y="1067"/>
                    <a:pt x="389" y="932"/>
                  </a:cubicBezTo>
                  <a:cubicBezTo>
                    <a:pt x="365" y="790"/>
                    <a:pt x="337" y="644"/>
                    <a:pt x="320" y="484"/>
                  </a:cubicBezTo>
                  <a:cubicBezTo>
                    <a:pt x="489" y="468"/>
                    <a:pt x="663" y="433"/>
                    <a:pt x="836" y="398"/>
                  </a:cubicBezTo>
                  <a:cubicBezTo>
                    <a:pt x="1048" y="356"/>
                    <a:pt x="1266" y="315"/>
                    <a:pt x="1464" y="305"/>
                  </a:cubicBezTo>
                  <a:cubicBezTo>
                    <a:pt x="1474" y="305"/>
                    <a:pt x="1489" y="304"/>
                    <a:pt x="1504" y="304"/>
                  </a:cubicBezTo>
                  <a:close/>
                  <a:moveTo>
                    <a:pt x="1514" y="1"/>
                  </a:moveTo>
                  <a:cubicBezTo>
                    <a:pt x="1491" y="1"/>
                    <a:pt x="1469" y="2"/>
                    <a:pt x="1449" y="3"/>
                  </a:cubicBezTo>
                  <a:cubicBezTo>
                    <a:pt x="1232" y="13"/>
                    <a:pt x="999" y="58"/>
                    <a:pt x="777" y="100"/>
                  </a:cubicBezTo>
                  <a:cubicBezTo>
                    <a:pt x="563" y="142"/>
                    <a:pt x="344" y="186"/>
                    <a:pt x="150" y="193"/>
                  </a:cubicBezTo>
                  <a:cubicBezTo>
                    <a:pt x="108" y="197"/>
                    <a:pt x="70" y="214"/>
                    <a:pt x="43" y="246"/>
                  </a:cubicBezTo>
                  <a:cubicBezTo>
                    <a:pt x="14" y="276"/>
                    <a:pt x="1" y="315"/>
                    <a:pt x="4" y="356"/>
                  </a:cubicBezTo>
                  <a:cubicBezTo>
                    <a:pt x="18" y="593"/>
                    <a:pt x="56" y="793"/>
                    <a:pt x="91" y="988"/>
                  </a:cubicBezTo>
                  <a:cubicBezTo>
                    <a:pt x="126" y="1171"/>
                    <a:pt x="157" y="1345"/>
                    <a:pt x="167" y="1529"/>
                  </a:cubicBezTo>
                  <a:cubicBezTo>
                    <a:pt x="171" y="1573"/>
                    <a:pt x="191" y="1618"/>
                    <a:pt x="230" y="1643"/>
                  </a:cubicBezTo>
                  <a:cubicBezTo>
                    <a:pt x="257" y="1663"/>
                    <a:pt x="289" y="1670"/>
                    <a:pt x="320" y="1670"/>
                  </a:cubicBezTo>
                  <a:cubicBezTo>
                    <a:pt x="334" y="1670"/>
                    <a:pt x="347" y="1670"/>
                    <a:pt x="361" y="1667"/>
                  </a:cubicBezTo>
                  <a:cubicBezTo>
                    <a:pt x="576" y="1604"/>
                    <a:pt x="846" y="1570"/>
                    <a:pt x="1103" y="1539"/>
                  </a:cubicBezTo>
                  <a:cubicBezTo>
                    <a:pt x="1374" y="1504"/>
                    <a:pt x="1654" y="1469"/>
                    <a:pt x="1894" y="1400"/>
                  </a:cubicBezTo>
                  <a:cubicBezTo>
                    <a:pt x="1960" y="1383"/>
                    <a:pt x="2001" y="1324"/>
                    <a:pt x="2004" y="1254"/>
                  </a:cubicBezTo>
                  <a:cubicBezTo>
                    <a:pt x="2004" y="1098"/>
                    <a:pt x="1980" y="953"/>
                    <a:pt x="1956" y="814"/>
                  </a:cubicBezTo>
                  <a:cubicBezTo>
                    <a:pt x="1939" y="697"/>
                    <a:pt x="1918" y="585"/>
                    <a:pt x="1915" y="468"/>
                  </a:cubicBezTo>
                  <a:cubicBezTo>
                    <a:pt x="1915" y="377"/>
                    <a:pt x="1907" y="172"/>
                    <a:pt x="1752" y="65"/>
                  </a:cubicBezTo>
                  <a:cubicBezTo>
                    <a:pt x="1673" y="10"/>
                    <a:pt x="1587" y="1"/>
                    <a:pt x="1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766401" y="786459"/>
              <a:ext cx="98796" cy="82486"/>
            </a:xfrm>
            <a:custGeom>
              <a:avLst/>
              <a:gdLst/>
              <a:ahLst/>
              <a:cxnLst/>
              <a:rect l="l" t="t" r="r" b="b"/>
              <a:pathLst>
                <a:path w="2005" h="1674" extrusionOk="0">
                  <a:moveTo>
                    <a:pt x="1500" y="303"/>
                  </a:moveTo>
                  <a:cubicBezTo>
                    <a:pt x="1531" y="303"/>
                    <a:pt x="1564" y="305"/>
                    <a:pt x="1578" y="314"/>
                  </a:cubicBezTo>
                  <a:cubicBezTo>
                    <a:pt x="1588" y="324"/>
                    <a:pt x="1606" y="359"/>
                    <a:pt x="1609" y="474"/>
                  </a:cubicBezTo>
                  <a:cubicBezTo>
                    <a:pt x="1612" y="616"/>
                    <a:pt x="1637" y="740"/>
                    <a:pt x="1657" y="865"/>
                  </a:cubicBezTo>
                  <a:cubicBezTo>
                    <a:pt x="1672" y="959"/>
                    <a:pt x="1689" y="1049"/>
                    <a:pt x="1696" y="1140"/>
                  </a:cubicBezTo>
                  <a:cubicBezTo>
                    <a:pt x="1502" y="1181"/>
                    <a:pt x="1280" y="1209"/>
                    <a:pt x="1065" y="1236"/>
                  </a:cubicBezTo>
                  <a:cubicBezTo>
                    <a:pt x="857" y="1265"/>
                    <a:pt x="649" y="1289"/>
                    <a:pt x="451" y="1330"/>
                  </a:cubicBezTo>
                  <a:cubicBezTo>
                    <a:pt x="438" y="1195"/>
                    <a:pt x="414" y="1066"/>
                    <a:pt x="389" y="932"/>
                  </a:cubicBezTo>
                  <a:cubicBezTo>
                    <a:pt x="361" y="789"/>
                    <a:pt x="334" y="644"/>
                    <a:pt x="316" y="484"/>
                  </a:cubicBezTo>
                  <a:cubicBezTo>
                    <a:pt x="486" y="467"/>
                    <a:pt x="663" y="432"/>
                    <a:pt x="833" y="398"/>
                  </a:cubicBezTo>
                  <a:cubicBezTo>
                    <a:pt x="1044" y="356"/>
                    <a:pt x="1266" y="314"/>
                    <a:pt x="1460" y="304"/>
                  </a:cubicBezTo>
                  <a:cubicBezTo>
                    <a:pt x="1471" y="304"/>
                    <a:pt x="1485" y="303"/>
                    <a:pt x="1500" y="303"/>
                  </a:cubicBezTo>
                  <a:close/>
                  <a:moveTo>
                    <a:pt x="1503" y="1"/>
                  </a:moveTo>
                  <a:cubicBezTo>
                    <a:pt x="1482" y="1"/>
                    <a:pt x="1463" y="2"/>
                    <a:pt x="1446" y="2"/>
                  </a:cubicBezTo>
                  <a:cubicBezTo>
                    <a:pt x="1228" y="12"/>
                    <a:pt x="999" y="58"/>
                    <a:pt x="774" y="103"/>
                  </a:cubicBezTo>
                  <a:cubicBezTo>
                    <a:pt x="562" y="145"/>
                    <a:pt x="340" y="186"/>
                    <a:pt x="146" y="196"/>
                  </a:cubicBezTo>
                  <a:cubicBezTo>
                    <a:pt x="105" y="196"/>
                    <a:pt x="67" y="214"/>
                    <a:pt x="39" y="245"/>
                  </a:cubicBezTo>
                  <a:cubicBezTo>
                    <a:pt x="14" y="276"/>
                    <a:pt x="1" y="318"/>
                    <a:pt x="1" y="356"/>
                  </a:cubicBezTo>
                  <a:cubicBezTo>
                    <a:pt x="18" y="591"/>
                    <a:pt x="56" y="793"/>
                    <a:pt x="91" y="987"/>
                  </a:cubicBezTo>
                  <a:cubicBezTo>
                    <a:pt x="126" y="1170"/>
                    <a:pt x="156" y="1344"/>
                    <a:pt x="167" y="1527"/>
                  </a:cubicBezTo>
                  <a:cubicBezTo>
                    <a:pt x="167" y="1577"/>
                    <a:pt x="191" y="1618"/>
                    <a:pt x="230" y="1646"/>
                  </a:cubicBezTo>
                  <a:cubicBezTo>
                    <a:pt x="254" y="1663"/>
                    <a:pt x="285" y="1673"/>
                    <a:pt x="316" y="1673"/>
                  </a:cubicBezTo>
                  <a:cubicBezTo>
                    <a:pt x="330" y="1673"/>
                    <a:pt x="344" y="1670"/>
                    <a:pt x="358" y="1666"/>
                  </a:cubicBezTo>
                  <a:cubicBezTo>
                    <a:pt x="576" y="1604"/>
                    <a:pt x="843" y="1569"/>
                    <a:pt x="1103" y="1538"/>
                  </a:cubicBezTo>
                  <a:cubicBezTo>
                    <a:pt x="1374" y="1503"/>
                    <a:pt x="1654" y="1468"/>
                    <a:pt x="1890" y="1399"/>
                  </a:cubicBezTo>
                  <a:cubicBezTo>
                    <a:pt x="1956" y="1382"/>
                    <a:pt x="2001" y="1323"/>
                    <a:pt x="2001" y="1257"/>
                  </a:cubicBezTo>
                  <a:cubicBezTo>
                    <a:pt x="2004" y="1098"/>
                    <a:pt x="1980" y="953"/>
                    <a:pt x="1956" y="814"/>
                  </a:cubicBezTo>
                  <a:cubicBezTo>
                    <a:pt x="1935" y="695"/>
                    <a:pt x="1914" y="585"/>
                    <a:pt x="1914" y="467"/>
                  </a:cubicBezTo>
                  <a:cubicBezTo>
                    <a:pt x="1911" y="373"/>
                    <a:pt x="1904" y="175"/>
                    <a:pt x="1748" y="65"/>
                  </a:cubicBezTo>
                  <a:cubicBezTo>
                    <a:pt x="1669" y="10"/>
                    <a:pt x="1577" y="1"/>
                    <a:pt x="1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634540" y="906889"/>
              <a:ext cx="98747" cy="82339"/>
            </a:xfrm>
            <a:custGeom>
              <a:avLst/>
              <a:gdLst/>
              <a:ahLst/>
              <a:cxnLst/>
              <a:rect l="l" t="t" r="r" b="b"/>
              <a:pathLst>
                <a:path w="2004" h="1671" extrusionOk="0">
                  <a:moveTo>
                    <a:pt x="1501" y="302"/>
                  </a:moveTo>
                  <a:cubicBezTo>
                    <a:pt x="1532" y="302"/>
                    <a:pt x="1564" y="305"/>
                    <a:pt x="1578" y="314"/>
                  </a:cubicBezTo>
                  <a:cubicBezTo>
                    <a:pt x="1592" y="321"/>
                    <a:pt x="1609" y="360"/>
                    <a:pt x="1609" y="474"/>
                  </a:cubicBezTo>
                  <a:cubicBezTo>
                    <a:pt x="1613" y="613"/>
                    <a:pt x="1637" y="741"/>
                    <a:pt x="1658" y="866"/>
                  </a:cubicBezTo>
                  <a:cubicBezTo>
                    <a:pt x="1671" y="955"/>
                    <a:pt x="1688" y="1046"/>
                    <a:pt x="1696" y="1136"/>
                  </a:cubicBezTo>
                  <a:cubicBezTo>
                    <a:pt x="1501" y="1181"/>
                    <a:pt x="1280" y="1208"/>
                    <a:pt x="1064" y="1237"/>
                  </a:cubicBezTo>
                  <a:cubicBezTo>
                    <a:pt x="860" y="1261"/>
                    <a:pt x="648" y="1288"/>
                    <a:pt x="454" y="1330"/>
                  </a:cubicBezTo>
                  <a:cubicBezTo>
                    <a:pt x="437" y="1195"/>
                    <a:pt x="413" y="1067"/>
                    <a:pt x="389" y="931"/>
                  </a:cubicBezTo>
                  <a:cubicBezTo>
                    <a:pt x="365" y="789"/>
                    <a:pt x="336" y="643"/>
                    <a:pt x="319" y="485"/>
                  </a:cubicBezTo>
                  <a:cubicBezTo>
                    <a:pt x="489" y="464"/>
                    <a:pt x="662" y="432"/>
                    <a:pt x="832" y="397"/>
                  </a:cubicBezTo>
                  <a:cubicBezTo>
                    <a:pt x="1047" y="356"/>
                    <a:pt x="1266" y="311"/>
                    <a:pt x="1460" y="304"/>
                  </a:cubicBezTo>
                  <a:cubicBezTo>
                    <a:pt x="1471" y="303"/>
                    <a:pt x="1486" y="302"/>
                    <a:pt x="1501" y="302"/>
                  </a:cubicBezTo>
                  <a:close/>
                  <a:moveTo>
                    <a:pt x="1513" y="0"/>
                  </a:moveTo>
                  <a:cubicBezTo>
                    <a:pt x="1490" y="0"/>
                    <a:pt x="1468" y="1"/>
                    <a:pt x="1450" y="2"/>
                  </a:cubicBezTo>
                  <a:cubicBezTo>
                    <a:pt x="1231" y="9"/>
                    <a:pt x="999" y="54"/>
                    <a:pt x="773" y="99"/>
                  </a:cubicBezTo>
                  <a:cubicBezTo>
                    <a:pt x="562" y="141"/>
                    <a:pt x="344" y="186"/>
                    <a:pt x="146" y="193"/>
                  </a:cubicBezTo>
                  <a:cubicBezTo>
                    <a:pt x="108" y="197"/>
                    <a:pt x="69" y="214"/>
                    <a:pt x="42" y="245"/>
                  </a:cubicBezTo>
                  <a:cubicBezTo>
                    <a:pt x="14" y="272"/>
                    <a:pt x="0" y="314"/>
                    <a:pt x="4" y="356"/>
                  </a:cubicBezTo>
                  <a:cubicBezTo>
                    <a:pt x="18" y="589"/>
                    <a:pt x="56" y="789"/>
                    <a:pt x="90" y="987"/>
                  </a:cubicBezTo>
                  <a:cubicBezTo>
                    <a:pt x="125" y="1171"/>
                    <a:pt x="157" y="1344"/>
                    <a:pt x="167" y="1528"/>
                  </a:cubicBezTo>
                  <a:cubicBezTo>
                    <a:pt x="167" y="1573"/>
                    <a:pt x="191" y="1614"/>
                    <a:pt x="229" y="1642"/>
                  </a:cubicBezTo>
                  <a:cubicBezTo>
                    <a:pt x="256" y="1659"/>
                    <a:pt x="285" y="1670"/>
                    <a:pt x="316" y="1670"/>
                  </a:cubicBezTo>
                  <a:cubicBezTo>
                    <a:pt x="330" y="1670"/>
                    <a:pt x="347" y="1670"/>
                    <a:pt x="360" y="1663"/>
                  </a:cubicBezTo>
                  <a:cubicBezTo>
                    <a:pt x="576" y="1604"/>
                    <a:pt x="843" y="1570"/>
                    <a:pt x="1103" y="1535"/>
                  </a:cubicBezTo>
                  <a:cubicBezTo>
                    <a:pt x="1373" y="1504"/>
                    <a:pt x="1654" y="1466"/>
                    <a:pt x="1893" y="1400"/>
                  </a:cubicBezTo>
                  <a:cubicBezTo>
                    <a:pt x="1955" y="1379"/>
                    <a:pt x="2000" y="1320"/>
                    <a:pt x="2000" y="1254"/>
                  </a:cubicBezTo>
                  <a:cubicBezTo>
                    <a:pt x="2004" y="1094"/>
                    <a:pt x="1980" y="952"/>
                    <a:pt x="1955" y="813"/>
                  </a:cubicBezTo>
                  <a:cubicBezTo>
                    <a:pt x="1935" y="696"/>
                    <a:pt x="1917" y="581"/>
                    <a:pt x="1914" y="464"/>
                  </a:cubicBezTo>
                  <a:cubicBezTo>
                    <a:pt x="1911" y="370"/>
                    <a:pt x="1907" y="173"/>
                    <a:pt x="1751" y="64"/>
                  </a:cubicBezTo>
                  <a:cubicBezTo>
                    <a:pt x="1672" y="10"/>
                    <a:pt x="1584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778868" y="889101"/>
              <a:ext cx="98796" cy="82339"/>
            </a:xfrm>
            <a:custGeom>
              <a:avLst/>
              <a:gdLst/>
              <a:ahLst/>
              <a:cxnLst/>
              <a:rect l="l" t="t" r="r" b="b"/>
              <a:pathLst>
                <a:path w="2005" h="1671" extrusionOk="0">
                  <a:moveTo>
                    <a:pt x="1508" y="304"/>
                  </a:moveTo>
                  <a:cubicBezTo>
                    <a:pt x="1537" y="304"/>
                    <a:pt x="1567" y="306"/>
                    <a:pt x="1578" y="315"/>
                  </a:cubicBezTo>
                  <a:cubicBezTo>
                    <a:pt x="1592" y="326"/>
                    <a:pt x="1609" y="360"/>
                    <a:pt x="1612" y="474"/>
                  </a:cubicBezTo>
                  <a:cubicBezTo>
                    <a:pt x="1617" y="613"/>
                    <a:pt x="1637" y="742"/>
                    <a:pt x="1658" y="866"/>
                  </a:cubicBezTo>
                  <a:cubicBezTo>
                    <a:pt x="1675" y="956"/>
                    <a:pt x="1689" y="1046"/>
                    <a:pt x="1696" y="1137"/>
                  </a:cubicBezTo>
                  <a:cubicBezTo>
                    <a:pt x="1505" y="1182"/>
                    <a:pt x="1284" y="1209"/>
                    <a:pt x="1068" y="1237"/>
                  </a:cubicBezTo>
                  <a:cubicBezTo>
                    <a:pt x="860" y="1262"/>
                    <a:pt x="649" y="1289"/>
                    <a:pt x="455" y="1331"/>
                  </a:cubicBezTo>
                  <a:cubicBezTo>
                    <a:pt x="441" y="1195"/>
                    <a:pt x="417" y="1067"/>
                    <a:pt x="389" y="932"/>
                  </a:cubicBezTo>
                  <a:cubicBezTo>
                    <a:pt x="364" y="790"/>
                    <a:pt x="337" y="644"/>
                    <a:pt x="319" y="484"/>
                  </a:cubicBezTo>
                  <a:cubicBezTo>
                    <a:pt x="489" y="467"/>
                    <a:pt x="666" y="433"/>
                    <a:pt x="836" y="398"/>
                  </a:cubicBezTo>
                  <a:cubicBezTo>
                    <a:pt x="1047" y="356"/>
                    <a:pt x="1266" y="315"/>
                    <a:pt x="1463" y="305"/>
                  </a:cubicBezTo>
                  <a:cubicBezTo>
                    <a:pt x="1475" y="305"/>
                    <a:pt x="1492" y="304"/>
                    <a:pt x="1508" y="304"/>
                  </a:cubicBezTo>
                  <a:close/>
                  <a:moveTo>
                    <a:pt x="1512" y="1"/>
                  </a:moveTo>
                  <a:cubicBezTo>
                    <a:pt x="1489" y="1"/>
                    <a:pt x="1468" y="2"/>
                    <a:pt x="1450" y="3"/>
                  </a:cubicBezTo>
                  <a:cubicBezTo>
                    <a:pt x="1231" y="14"/>
                    <a:pt x="999" y="58"/>
                    <a:pt x="777" y="100"/>
                  </a:cubicBezTo>
                  <a:cubicBezTo>
                    <a:pt x="562" y="142"/>
                    <a:pt x="344" y="187"/>
                    <a:pt x="150" y="193"/>
                  </a:cubicBezTo>
                  <a:cubicBezTo>
                    <a:pt x="108" y="197"/>
                    <a:pt x="70" y="214"/>
                    <a:pt x="42" y="246"/>
                  </a:cubicBezTo>
                  <a:cubicBezTo>
                    <a:pt x="15" y="276"/>
                    <a:pt x="1" y="315"/>
                    <a:pt x="4" y="356"/>
                  </a:cubicBezTo>
                  <a:cubicBezTo>
                    <a:pt x="18" y="592"/>
                    <a:pt x="57" y="793"/>
                    <a:pt x="94" y="987"/>
                  </a:cubicBezTo>
                  <a:cubicBezTo>
                    <a:pt x="126" y="1171"/>
                    <a:pt x="161" y="1345"/>
                    <a:pt x="167" y="1528"/>
                  </a:cubicBezTo>
                  <a:cubicBezTo>
                    <a:pt x="170" y="1574"/>
                    <a:pt x="195" y="1615"/>
                    <a:pt x="230" y="1643"/>
                  </a:cubicBezTo>
                  <a:cubicBezTo>
                    <a:pt x="257" y="1663"/>
                    <a:pt x="289" y="1670"/>
                    <a:pt x="319" y="1670"/>
                  </a:cubicBezTo>
                  <a:cubicBezTo>
                    <a:pt x="334" y="1670"/>
                    <a:pt x="348" y="1670"/>
                    <a:pt x="361" y="1667"/>
                  </a:cubicBezTo>
                  <a:cubicBezTo>
                    <a:pt x="577" y="1604"/>
                    <a:pt x="847" y="1569"/>
                    <a:pt x="1107" y="1539"/>
                  </a:cubicBezTo>
                  <a:cubicBezTo>
                    <a:pt x="1377" y="1504"/>
                    <a:pt x="1654" y="1470"/>
                    <a:pt x="1894" y="1400"/>
                  </a:cubicBezTo>
                  <a:cubicBezTo>
                    <a:pt x="1959" y="1382"/>
                    <a:pt x="2004" y="1324"/>
                    <a:pt x="2004" y="1254"/>
                  </a:cubicBezTo>
                  <a:cubicBezTo>
                    <a:pt x="2004" y="1099"/>
                    <a:pt x="1980" y="953"/>
                    <a:pt x="1956" y="814"/>
                  </a:cubicBezTo>
                  <a:cubicBezTo>
                    <a:pt x="1939" y="696"/>
                    <a:pt x="1918" y="585"/>
                    <a:pt x="1914" y="467"/>
                  </a:cubicBezTo>
                  <a:cubicBezTo>
                    <a:pt x="1914" y="370"/>
                    <a:pt x="1908" y="172"/>
                    <a:pt x="1751" y="65"/>
                  </a:cubicBezTo>
                  <a:cubicBezTo>
                    <a:pt x="1673" y="11"/>
                    <a:pt x="1583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926153" y="871016"/>
              <a:ext cx="98944" cy="82486"/>
            </a:xfrm>
            <a:custGeom>
              <a:avLst/>
              <a:gdLst/>
              <a:ahLst/>
              <a:cxnLst/>
              <a:rect l="l" t="t" r="r" b="b"/>
              <a:pathLst>
                <a:path w="2008" h="1674" extrusionOk="0">
                  <a:moveTo>
                    <a:pt x="1504" y="304"/>
                  </a:moveTo>
                  <a:cubicBezTo>
                    <a:pt x="1535" y="304"/>
                    <a:pt x="1566" y="305"/>
                    <a:pt x="1577" y="314"/>
                  </a:cubicBezTo>
                  <a:cubicBezTo>
                    <a:pt x="1591" y="325"/>
                    <a:pt x="1609" y="360"/>
                    <a:pt x="1612" y="474"/>
                  </a:cubicBezTo>
                  <a:cubicBezTo>
                    <a:pt x="1615" y="613"/>
                    <a:pt x="1636" y="741"/>
                    <a:pt x="1657" y="866"/>
                  </a:cubicBezTo>
                  <a:cubicBezTo>
                    <a:pt x="1674" y="959"/>
                    <a:pt x="1689" y="1046"/>
                    <a:pt x="1695" y="1136"/>
                  </a:cubicBezTo>
                  <a:cubicBezTo>
                    <a:pt x="1505" y="1181"/>
                    <a:pt x="1283" y="1208"/>
                    <a:pt x="1068" y="1237"/>
                  </a:cubicBezTo>
                  <a:cubicBezTo>
                    <a:pt x="860" y="1264"/>
                    <a:pt x="649" y="1288"/>
                    <a:pt x="454" y="1330"/>
                  </a:cubicBezTo>
                  <a:cubicBezTo>
                    <a:pt x="441" y="1195"/>
                    <a:pt x="416" y="1067"/>
                    <a:pt x="391" y="931"/>
                  </a:cubicBezTo>
                  <a:cubicBezTo>
                    <a:pt x="364" y="789"/>
                    <a:pt x="337" y="643"/>
                    <a:pt x="319" y="485"/>
                  </a:cubicBezTo>
                  <a:cubicBezTo>
                    <a:pt x="489" y="467"/>
                    <a:pt x="666" y="432"/>
                    <a:pt x="836" y="397"/>
                  </a:cubicBezTo>
                  <a:cubicBezTo>
                    <a:pt x="1047" y="356"/>
                    <a:pt x="1269" y="314"/>
                    <a:pt x="1463" y="304"/>
                  </a:cubicBezTo>
                  <a:cubicBezTo>
                    <a:pt x="1475" y="304"/>
                    <a:pt x="1489" y="304"/>
                    <a:pt x="1504" y="304"/>
                  </a:cubicBezTo>
                  <a:close/>
                  <a:moveTo>
                    <a:pt x="1514" y="0"/>
                  </a:moveTo>
                  <a:cubicBezTo>
                    <a:pt x="1490" y="0"/>
                    <a:pt x="1469" y="1"/>
                    <a:pt x="1449" y="2"/>
                  </a:cubicBezTo>
                  <a:cubicBezTo>
                    <a:pt x="1231" y="13"/>
                    <a:pt x="999" y="58"/>
                    <a:pt x="777" y="103"/>
                  </a:cubicBezTo>
                  <a:cubicBezTo>
                    <a:pt x="565" y="144"/>
                    <a:pt x="343" y="186"/>
                    <a:pt x="149" y="197"/>
                  </a:cubicBezTo>
                  <a:cubicBezTo>
                    <a:pt x="108" y="197"/>
                    <a:pt x="69" y="214"/>
                    <a:pt x="42" y="245"/>
                  </a:cubicBezTo>
                  <a:cubicBezTo>
                    <a:pt x="14" y="277"/>
                    <a:pt x="0" y="314"/>
                    <a:pt x="4" y="356"/>
                  </a:cubicBezTo>
                  <a:cubicBezTo>
                    <a:pt x="21" y="592"/>
                    <a:pt x="55" y="792"/>
                    <a:pt x="94" y="987"/>
                  </a:cubicBezTo>
                  <a:cubicBezTo>
                    <a:pt x="125" y="1171"/>
                    <a:pt x="159" y="1344"/>
                    <a:pt x="167" y="1528"/>
                  </a:cubicBezTo>
                  <a:cubicBezTo>
                    <a:pt x="170" y="1573"/>
                    <a:pt x="194" y="1618"/>
                    <a:pt x="233" y="1645"/>
                  </a:cubicBezTo>
                  <a:cubicBezTo>
                    <a:pt x="257" y="1663"/>
                    <a:pt x="287" y="1674"/>
                    <a:pt x="319" y="1674"/>
                  </a:cubicBezTo>
                  <a:cubicBezTo>
                    <a:pt x="333" y="1674"/>
                    <a:pt x="347" y="1670"/>
                    <a:pt x="361" y="1666"/>
                  </a:cubicBezTo>
                  <a:cubicBezTo>
                    <a:pt x="575" y="1604"/>
                    <a:pt x="846" y="1570"/>
                    <a:pt x="1106" y="1538"/>
                  </a:cubicBezTo>
                  <a:cubicBezTo>
                    <a:pt x="1377" y="1504"/>
                    <a:pt x="1654" y="1469"/>
                    <a:pt x="1893" y="1400"/>
                  </a:cubicBezTo>
                  <a:cubicBezTo>
                    <a:pt x="1959" y="1382"/>
                    <a:pt x="2004" y="1323"/>
                    <a:pt x="2004" y="1257"/>
                  </a:cubicBezTo>
                  <a:cubicBezTo>
                    <a:pt x="2007" y="1098"/>
                    <a:pt x="1980" y="952"/>
                    <a:pt x="1959" y="813"/>
                  </a:cubicBezTo>
                  <a:cubicBezTo>
                    <a:pt x="1938" y="696"/>
                    <a:pt x="1917" y="584"/>
                    <a:pt x="1914" y="467"/>
                  </a:cubicBezTo>
                  <a:cubicBezTo>
                    <a:pt x="1914" y="373"/>
                    <a:pt x="1907" y="176"/>
                    <a:pt x="1751" y="64"/>
                  </a:cubicBezTo>
                  <a:cubicBezTo>
                    <a:pt x="1672" y="10"/>
                    <a:pt x="1586" y="0"/>
                    <a:pt x="1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886191" y="665685"/>
              <a:ext cx="118211" cy="174532"/>
            </a:xfrm>
            <a:custGeom>
              <a:avLst/>
              <a:gdLst/>
              <a:ahLst/>
              <a:cxnLst/>
              <a:rect l="l" t="t" r="r" b="b"/>
              <a:pathLst>
                <a:path w="2399" h="3542" extrusionOk="0">
                  <a:moveTo>
                    <a:pt x="1506" y="304"/>
                  </a:moveTo>
                  <a:cubicBezTo>
                    <a:pt x="1534" y="304"/>
                    <a:pt x="1564" y="305"/>
                    <a:pt x="1577" y="314"/>
                  </a:cubicBezTo>
                  <a:cubicBezTo>
                    <a:pt x="1591" y="325"/>
                    <a:pt x="1608" y="359"/>
                    <a:pt x="1612" y="474"/>
                  </a:cubicBezTo>
                  <a:cubicBezTo>
                    <a:pt x="1615" y="609"/>
                    <a:pt x="1698" y="1042"/>
                    <a:pt x="1841" y="1739"/>
                  </a:cubicBezTo>
                  <a:cubicBezTo>
                    <a:pt x="1935" y="2204"/>
                    <a:pt x="2045" y="2759"/>
                    <a:pt x="2084" y="3008"/>
                  </a:cubicBezTo>
                  <a:cubicBezTo>
                    <a:pt x="1889" y="3053"/>
                    <a:pt x="1671" y="3081"/>
                    <a:pt x="1460" y="3105"/>
                  </a:cubicBezTo>
                  <a:cubicBezTo>
                    <a:pt x="1252" y="3133"/>
                    <a:pt x="1036" y="3161"/>
                    <a:pt x="842" y="3202"/>
                  </a:cubicBezTo>
                  <a:cubicBezTo>
                    <a:pt x="797" y="2914"/>
                    <a:pt x="697" y="2408"/>
                    <a:pt x="589" y="1881"/>
                  </a:cubicBezTo>
                  <a:cubicBezTo>
                    <a:pt x="479" y="1340"/>
                    <a:pt x="367" y="783"/>
                    <a:pt x="322" y="484"/>
                  </a:cubicBezTo>
                  <a:cubicBezTo>
                    <a:pt x="492" y="466"/>
                    <a:pt x="666" y="432"/>
                    <a:pt x="836" y="397"/>
                  </a:cubicBezTo>
                  <a:cubicBezTo>
                    <a:pt x="1047" y="356"/>
                    <a:pt x="1265" y="314"/>
                    <a:pt x="1463" y="304"/>
                  </a:cubicBezTo>
                  <a:cubicBezTo>
                    <a:pt x="1474" y="304"/>
                    <a:pt x="1490" y="304"/>
                    <a:pt x="1506" y="304"/>
                  </a:cubicBezTo>
                  <a:close/>
                  <a:moveTo>
                    <a:pt x="1505" y="1"/>
                  </a:moveTo>
                  <a:cubicBezTo>
                    <a:pt x="1485" y="1"/>
                    <a:pt x="1466" y="1"/>
                    <a:pt x="1449" y="2"/>
                  </a:cubicBezTo>
                  <a:cubicBezTo>
                    <a:pt x="1231" y="13"/>
                    <a:pt x="999" y="58"/>
                    <a:pt x="776" y="103"/>
                  </a:cubicBezTo>
                  <a:cubicBezTo>
                    <a:pt x="562" y="144"/>
                    <a:pt x="343" y="186"/>
                    <a:pt x="149" y="196"/>
                  </a:cubicBezTo>
                  <a:cubicBezTo>
                    <a:pt x="108" y="196"/>
                    <a:pt x="69" y="214"/>
                    <a:pt x="42" y="245"/>
                  </a:cubicBezTo>
                  <a:cubicBezTo>
                    <a:pt x="13" y="276"/>
                    <a:pt x="0" y="314"/>
                    <a:pt x="4" y="356"/>
                  </a:cubicBezTo>
                  <a:cubicBezTo>
                    <a:pt x="17" y="595"/>
                    <a:pt x="152" y="1247"/>
                    <a:pt x="291" y="1940"/>
                  </a:cubicBezTo>
                  <a:cubicBezTo>
                    <a:pt x="420" y="2567"/>
                    <a:pt x="551" y="3216"/>
                    <a:pt x="562" y="3396"/>
                  </a:cubicBezTo>
                  <a:cubicBezTo>
                    <a:pt x="562" y="3445"/>
                    <a:pt x="586" y="3487"/>
                    <a:pt x="624" y="3514"/>
                  </a:cubicBezTo>
                  <a:cubicBezTo>
                    <a:pt x="648" y="3532"/>
                    <a:pt x="679" y="3542"/>
                    <a:pt x="711" y="3542"/>
                  </a:cubicBezTo>
                  <a:cubicBezTo>
                    <a:pt x="724" y="3542"/>
                    <a:pt x="738" y="3538"/>
                    <a:pt x="752" y="3535"/>
                  </a:cubicBezTo>
                  <a:cubicBezTo>
                    <a:pt x="970" y="3473"/>
                    <a:pt x="1237" y="3441"/>
                    <a:pt x="1498" y="3407"/>
                  </a:cubicBezTo>
                  <a:cubicBezTo>
                    <a:pt x="1768" y="3372"/>
                    <a:pt x="2049" y="3337"/>
                    <a:pt x="2284" y="3268"/>
                  </a:cubicBezTo>
                  <a:cubicBezTo>
                    <a:pt x="2351" y="3250"/>
                    <a:pt x="2396" y="3191"/>
                    <a:pt x="2396" y="3126"/>
                  </a:cubicBezTo>
                  <a:cubicBezTo>
                    <a:pt x="2399" y="2977"/>
                    <a:pt x="2298" y="2481"/>
                    <a:pt x="2138" y="1680"/>
                  </a:cubicBezTo>
                  <a:cubicBezTo>
                    <a:pt x="2034" y="1167"/>
                    <a:pt x="1917" y="585"/>
                    <a:pt x="1914" y="466"/>
                  </a:cubicBezTo>
                  <a:cubicBezTo>
                    <a:pt x="1910" y="380"/>
                    <a:pt x="1906" y="175"/>
                    <a:pt x="1751" y="65"/>
                  </a:cubicBezTo>
                  <a:cubicBezTo>
                    <a:pt x="1669" y="10"/>
                    <a:pt x="1579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3566194" y="999971"/>
              <a:ext cx="71991" cy="87808"/>
            </a:xfrm>
            <a:custGeom>
              <a:avLst/>
              <a:gdLst/>
              <a:ahLst/>
              <a:cxnLst/>
              <a:rect l="l" t="t" r="r" b="b"/>
              <a:pathLst>
                <a:path w="1461" h="1782" extrusionOk="0">
                  <a:moveTo>
                    <a:pt x="165" y="1"/>
                  </a:moveTo>
                  <a:cubicBezTo>
                    <a:pt x="158" y="1"/>
                    <a:pt x="150" y="1"/>
                    <a:pt x="142" y="3"/>
                  </a:cubicBezTo>
                  <a:cubicBezTo>
                    <a:pt x="59" y="13"/>
                    <a:pt x="0" y="89"/>
                    <a:pt x="11" y="172"/>
                  </a:cubicBezTo>
                  <a:cubicBezTo>
                    <a:pt x="104" y="866"/>
                    <a:pt x="579" y="1494"/>
                    <a:pt x="1227" y="1767"/>
                  </a:cubicBezTo>
                  <a:cubicBezTo>
                    <a:pt x="1245" y="1778"/>
                    <a:pt x="1266" y="1781"/>
                    <a:pt x="1287" y="1781"/>
                  </a:cubicBezTo>
                  <a:cubicBezTo>
                    <a:pt x="1346" y="1781"/>
                    <a:pt x="1401" y="1746"/>
                    <a:pt x="1425" y="1687"/>
                  </a:cubicBezTo>
                  <a:cubicBezTo>
                    <a:pt x="1460" y="1612"/>
                    <a:pt x="1422" y="1521"/>
                    <a:pt x="1346" y="1490"/>
                  </a:cubicBezTo>
                  <a:cubicBezTo>
                    <a:pt x="795" y="1258"/>
                    <a:pt x="389" y="724"/>
                    <a:pt x="312" y="131"/>
                  </a:cubicBezTo>
                  <a:cubicBezTo>
                    <a:pt x="303" y="55"/>
                    <a:pt x="237" y="1"/>
                    <a:pt x="165" y="1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40226" y="881709"/>
              <a:ext cx="31832" cy="88202"/>
            </a:xfrm>
            <a:custGeom>
              <a:avLst/>
              <a:gdLst/>
              <a:ahLst/>
              <a:cxnLst/>
              <a:rect l="l" t="t" r="r" b="b"/>
              <a:pathLst>
                <a:path w="646" h="1790" extrusionOk="0">
                  <a:moveTo>
                    <a:pt x="168" y="0"/>
                  </a:moveTo>
                  <a:cubicBezTo>
                    <a:pt x="158" y="0"/>
                    <a:pt x="147" y="2"/>
                    <a:pt x="136" y="4"/>
                  </a:cubicBezTo>
                  <a:cubicBezTo>
                    <a:pt x="53" y="21"/>
                    <a:pt x="1" y="101"/>
                    <a:pt x="18" y="180"/>
                  </a:cubicBezTo>
                  <a:lnTo>
                    <a:pt x="330" y="1668"/>
                  </a:lnTo>
                  <a:cubicBezTo>
                    <a:pt x="344" y="1740"/>
                    <a:pt x="410" y="1789"/>
                    <a:pt x="479" y="1789"/>
                  </a:cubicBezTo>
                  <a:cubicBezTo>
                    <a:pt x="490" y="1789"/>
                    <a:pt x="500" y="1789"/>
                    <a:pt x="511" y="1786"/>
                  </a:cubicBezTo>
                  <a:cubicBezTo>
                    <a:pt x="590" y="1769"/>
                    <a:pt x="645" y="1689"/>
                    <a:pt x="628" y="1609"/>
                  </a:cubicBezTo>
                  <a:lnTo>
                    <a:pt x="316" y="122"/>
                  </a:lnTo>
                  <a:cubicBezTo>
                    <a:pt x="301" y="50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670068" y="1069154"/>
              <a:ext cx="130037" cy="24243"/>
            </a:xfrm>
            <a:custGeom>
              <a:avLst/>
              <a:gdLst/>
              <a:ahLst/>
              <a:cxnLst/>
              <a:rect l="l" t="t" r="r" b="b"/>
              <a:pathLst>
                <a:path w="2639" h="492" extrusionOk="0">
                  <a:moveTo>
                    <a:pt x="2475" y="1"/>
                  </a:moveTo>
                  <a:cubicBezTo>
                    <a:pt x="2466" y="1"/>
                    <a:pt x="2457" y="1"/>
                    <a:pt x="2448" y="3"/>
                  </a:cubicBezTo>
                  <a:cubicBezTo>
                    <a:pt x="1759" y="126"/>
                    <a:pt x="1058" y="189"/>
                    <a:pt x="359" y="189"/>
                  </a:cubicBezTo>
                  <a:cubicBezTo>
                    <a:pt x="291" y="189"/>
                    <a:pt x="224" y="188"/>
                    <a:pt x="156" y="187"/>
                  </a:cubicBezTo>
                  <a:cubicBezTo>
                    <a:pt x="63" y="187"/>
                    <a:pt x="4" y="253"/>
                    <a:pt x="1" y="336"/>
                  </a:cubicBezTo>
                  <a:cubicBezTo>
                    <a:pt x="1" y="419"/>
                    <a:pt x="66" y="488"/>
                    <a:pt x="150" y="488"/>
                  </a:cubicBezTo>
                  <a:cubicBezTo>
                    <a:pt x="222" y="491"/>
                    <a:pt x="295" y="491"/>
                    <a:pt x="367" y="491"/>
                  </a:cubicBezTo>
                  <a:cubicBezTo>
                    <a:pt x="1082" y="491"/>
                    <a:pt x="1799" y="426"/>
                    <a:pt x="2503" y="301"/>
                  </a:cubicBezTo>
                  <a:cubicBezTo>
                    <a:pt x="2583" y="287"/>
                    <a:pt x="2639" y="208"/>
                    <a:pt x="2625" y="124"/>
                  </a:cubicBezTo>
                  <a:cubicBezTo>
                    <a:pt x="2612" y="50"/>
                    <a:pt x="2547" y="1"/>
                    <a:pt x="2475" y="1"/>
                  </a:cubicBezTo>
                  <a:close/>
                </a:path>
              </a:pathLst>
            </a:custGeom>
            <a:solidFill>
              <a:srgbClr val="3E1485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663070" y="540179"/>
              <a:ext cx="43756" cy="38385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442" y="0"/>
                  </a:moveTo>
                  <a:cubicBezTo>
                    <a:pt x="378" y="0"/>
                    <a:pt x="315" y="16"/>
                    <a:pt x="260" y="50"/>
                  </a:cubicBezTo>
                  <a:lnTo>
                    <a:pt x="188" y="106"/>
                  </a:lnTo>
                  <a:cubicBezTo>
                    <a:pt x="0" y="296"/>
                    <a:pt x="87" y="670"/>
                    <a:pt x="336" y="760"/>
                  </a:cubicBezTo>
                  <a:cubicBezTo>
                    <a:pt x="372" y="773"/>
                    <a:pt x="409" y="778"/>
                    <a:pt x="445" y="778"/>
                  </a:cubicBezTo>
                  <a:cubicBezTo>
                    <a:pt x="666" y="778"/>
                    <a:pt x="887" y="571"/>
                    <a:pt x="863" y="344"/>
                  </a:cubicBezTo>
                  <a:cubicBezTo>
                    <a:pt x="840" y="145"/>
                    <a:pt x="63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806709" y="517118"/>
              <a:ext cx="43608" cy="38435"/>
            </a:xfrm>
            <a:custGeom>
              <a:avLst/>
              <a:gdLst/>
              <a:ahLst/>
              <a:cxnLst/>
              <a:rect l="l" t="t" r="r" b="b"/>
              <a:pathLst>
                <a:path w="885" h="780" extrusionOk="0">
                  <a:moveTo>
                    <a:pt x="442" y="0"/>
                  </a:moveTo>
                  <a:cubicBezTo>
                    <a:pt x="379" y="0"/>
                    <a:pt x="316" y="15"/>
                    <a:pt x="261" y="49"/>
                  </a:cubicBezTo>
                  <a:lnTo>
                    <a:pt x="188" y="108"/>
                  </a:lnTo>
                  <a:cubicBezTo>
                    <a:pt x="1" y="296"/>
                    <a:pt x="84" y="673"/>
                    <a:pt x="337" y="761"/>
                  </a:cubicBezTo>
                  <a:cubicBezTo>
                    <a:pt x="373" y="774"/>
                    <a:pt x="411" y="780"/>
                    <a:pt x="448" y="780"/>
                  </a:cubicBezTo>
                  <a:cubicBezTo>
                    <a:pt x="668" y="780"/>
                    <a:pt x="884" y="572"/>
                    <a:pt x="860" y="345"/>
                  </a:cubicBezTo>
                  <a:cubicBezTo>
                    <a:pt x="839" y="146"/>
                    <a:pt x="63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730184" y="533626"/>
              <a:ext cx="51640" cy="42327"/>
            </a:xfrm>
            <a:custGeom>
              <a:avLst/>
              <a:gdLst/>
              <a:ahLst/>
              <a:cxnLst/>
              <a:rect l="l" t="t" r="r" b="b"/>
              <a:pathLst>
                <a:path w="1048" h="859" extrusionOk="0">
                  <a:moveTo>
                    <a:pt x="819" y="1"/>
                  </a:moveTo>
                  <a:cubicBezTo>
                    <a:pt x="806" y="1"/>
                    <a:pt x="794" y="2"/>
                    <a:pt x="781" y="6"/>
                  </a:cubicBezTo>
                  <a:cubicBezTo>
                    <a:pt x="701" y="23"/>
                    <a:pt x="649" y="106"/>
                    <a:pt x="670" y="186"/>
                  </a:cubicBezTo>
                  <a:cubicBezTo>
                    <a:pt x="715" y="377"/>
                    <a:pt x="708" y="505"/>
                    <a:pt x="645" y="543"/>
                  </a:cubicBezTo>
                  <a:cubicBezTo>
                    <a:pt x="632" y="551"/>
                    <a:pt x="616" y="554"/>
                    <a:pt x="599" y="554"/>
                  </a:cubicBezTo>
                  <a:cubicBezTo>
                    <a:pt x="560" y="554"/>
                    <a:pt x="514" y="536"/>
                    <a:pt x="475" y="505"/>
                  </a:cubicBezTo>
                  <a:cubicBezTo>
                    <a:pt x="403" y="442"/>
                    <a:pt x="354" y="346"/>
                    <a:pt x="309" y="249"/>
                  </a:cubicBezTo>
                  <a:cubicBezTo>
                    <a:pt x="281" y="196"/>
                    <a:pt x="227" y="165"/>
                    <a:pt x="170" y="165"/>
                  </a:cubicBezTo>
                  <a:cubicBezTo>
                    <a:pt x="148" y="165"/>
                    <a:pt x="126" y="170"/>
                    <a:pt x="104" y="179"/>
                  </a:cubicBezTo>
                  <a:cubicBezTo>
                    <a:pt x="32" y="218"/>
                    <a:pt x="0" y="308"/>
                    <a:pt x="35" y="384"/>
                  </a:cubicBezTo>
                  <a:cubicBezTo>
                    <a:pt x="91" y="495"/>
                    <a:pt x="160" y="637"/>
                    <a:pt x="282" y="738"/>
                  </a:cubicBezTo>
                  <a:cubicBezTo>
                    <a:pt x="365" y="807"/>
                    <a:pt x="479" y="858"/>
                    <a:pt x="600" y="858"/>
                  </a:cubicBezTo>
                  <a:cubicBezTo>
                    <a:pt x="666" y="858"/>
                    <a:pt x="736" y="842"/>
                    <a:pt x="802" y="803"/>
                  </a:cubicBezTo>
                  <a:cubicBezTo>
                    <a:pt x="992" y="689"/>
                    <a:pt x="1048" y="457"/>
                    <a:pt x="965" y="117"/>
                  </a:cubicBezTo>
                  <a:cubicBezTo>
                    <a:pt x="947" y="47"/>
                    <a:pt x="887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E02DF0-2AF3-42B4-987E-B008C456992A}"/>
              </a:ext>
            </a:extLst>
          </p:cNvPr>
          <p:cNvSpPr txBox="1"/>
          <p:nvPr/>
        </p:nvSpPr>
        <p:spPr>
          <a:xfrm>
            <a:off x="2137001" y="2389342"/>
            <a:ext cx="4816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16505-73A9-4F0B-953B-6FC5DC04CCDB}"/>
              </a:ext>
            </a:extLst>
          </p:cNvPr>
          <p:cNvSpPr txBox="1"/>
          <p:nvPr/>
        </p:nvSpPr>
        <p:spPr>
          <a:xfrm>
            <a:off x="3217652" y="952791"/>
            <a:ext cx="2708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Arial Rounded MT Bold" panose="020F0704030504030204" pitchFamily="34" charset="0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>
            <a:extLst>
              <a:ext uri="{FF2B5EF4-FFF2-40B4-BE49-F238E27FC236}">
                <a16:creationId xmlns:a16="http://schemas.microsoft.com/office/drawing/2014/main" id="{37728659-F191-4AE9-AB46-CE84F518EBCA}"/>
              </a:ext>
            </a:extLst>
          </p:cNvPr>
          <p:cNvSpPr txBox="1"/>
          <p:nvPr/>
        </p:nvSpPr>
        <p:spPr>
          <a:xfrm>
            <a:off x="1138686" y="1052357"/>
            <a:ext cx="62196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1: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chi tiết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tượng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sôi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780A9A-3A8E-44A6-8417-A9AFBA08E223}"/>
              </a:ext>
            </a:extLst>
          </p:cNvPr>
          <p:cNvSpPr/>
          <p:nvPr/>
        </p:nvSpPr>
        <p:spPr>
          <a:xfrm>
            <a:off x="1033011" y="2129575"/>
            <a:ext cx="6616461" cy="26569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4785E545-7E9C-46D0-9262-E62C642D538F}"/>
              </a:ext>
            </a:extLst>
          </p:cNvPr>
          <p:cNvSpPr txBox="1"/>
          <p:nvPr/>
        </p:nvSpPr>
        <p:spPr>
          <a:xfrm>
            <a:off x="1324153" y="2356833"/>
            <a:ext cx="60341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dồn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dập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xứ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 Ai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náo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nức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Cản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Ngũ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chen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lấn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vây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kín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sới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trèo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đấy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30" grpId="0" animBg="1"/>
      <p:bldP spid="2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0" name="Google Shape;2610;p43"/>
          <p:cNvGrpSpPr/>
          <p:nvPr/>
        </p:nvGrpSpPr>
        <p:grpSpPr>
          <a:xfrm rot="900045">
            <a:off x="7290096" y="664851"/>
            <a:ext cx="758951" cy="665371"/>
            <a:chOff x="3279119" y="3697202"/>
            <a:chExt cx="436050" cy="376859"/>
          </a:xfrm>
        </p:grpSpPr>
        <p:sp>
          <p:nvSpPr>
            <p:cNvPr id="2611" name="Google Shape;2611;p43"/>
            <p:cNvSpPr/>
            <p:nvPr/>
          </p:nvSpPr>
          <p:spPr>
            <a:xfrm>
              <a:off x="3279119" y="3697202"/>
              <a:ext cx="436050" cy="376859"/>
            </a:xfrm>
            <a:custGeom>
              <a:avLst/>
              <a:gdLst/>
              <a:ahLst/>
              <a:cxnLst/>
              <a:rect l="l" t="t" r="r" b="b"/>
              <a:pathLst>
                <a:path w="304398" h="263078" extrusionOk="0">
                  <a:moveTo>
                    <a:pt x="44796" y="0"/>
                  </a:moveTo>
                  <a:cubicBezTo>
                    <a:pt x="20076" y="0"/>
                    <a:pt x="0" y="20076"/>
                    <a:pt x="0" y="44795"/>
                  </a:cubicBezTo>
                  <a:lnTo>
                    <a:pt x="0" y="59941"/>
                  </a:lnTo>
                  <a:cubicBezTo>
                    <a:pt x="0" y="84089"/>
                    <a:pt x="19171" y="103831"/>
                    <a:pt x="43105" y="104712"/>
                  </a:cubicBezTo>
                  <a:lnTo>
                    <a:pt x="43105" y="151602"/>
                  </a:lnTo>
                  <a:cubicBezTo>
                    <a:pt x="43105" y="179489"/>
                    <a:pt x="65776" y="202184"/>
                    <a:pt x="93663" y="202184"/>
                  </a:cubicBezTo>
                  <a:lnTo>
                    <a:pt x="195208" y="202184"/>
                  </a:lnTo>
                  <a:cubicBezTo>
                    <a:pt x="194922" y="207352"/>
                    <a:pt x="194708" y="212781"/>
                    <a:pt x="194589" y="218402"/>
                  </a:cubicBezTo>
                  <a:cubicBezTo>
                    <a:pt x="194327" y="232857"/>
                    <a:pt x="201257" y="246550"/>
                    <a:pt x="213188" y="255052"/>
                  </a:cubicBezTo>
                  <a:cubicBezTo>
                    <a:pt x="220618" y="260291"/>
                    <a:pt x="229453" y="263077"/>
                    <a:pt x="238693" y="263077"/>
                  </a:cubicBezTo>
                  <a:lnTo>
                    <a:pt x="260007" y="263077"/>
                  </a:lnTo>
                  <a:cubicBezTo>
                    <a:pt x="269295" y="263077"/>
                    <a:pt x="278154" y="260291"/>
                    <a:pt x="285584" y="255004"/>
                  </a:cubicBezTo>
                  <a:cubicBezTo>
                    <a:pt x="297467" y="246550"/>
                    <a:pt x="304397" y="232905"/>
                    <a:pt x="304135" y="218402"/>
                  </a:cubicBezTo>
                  <a:cubicBezTo>
                    <a:pt x="304040" y="210924"/>
                    <a:pt x="303707" y="203756"/>
                    <a:pt x="303206" y="197088"/>
                  </a:cubicBezTo>
                  <a:cubicBezTo>
                    <a:pt x="302111" y="182466"/>
                    <a:pt x="300182" y="170439"/>
                    <a:pt x="297396" y="161199"/>
                  </a:cubicBezTo>
                  <a:cubicBezTo>
                    <a:pt x="297039" y="154817"/>
                    <a:pt x="295419" y="148602"/>
                    <a:pt x="292633" y="142886"/>
                  </a:cubicBezTo>
                  <a:lnTo>
                    <a:pt x="292633" y="85255"/>
                  </a:lnTo>
                  <a:cubicBezTo>
                    <a:pt x="297515" y="78754"/>
                    <a:pt x="301563" y="70276"/>
                    <a:pt x="301539" y="60084"/>
                  </a:cubicBezTo>
                  <a:lnTo>
                    <a:pt x="301539" y="45128"/>
                  </a:lnTo>
                  <a:cubicBezTo>
                    <a:pt x="301563" y="33078"/>
                    <a:pt x="296634" y="21338"/>
                    <a:pt x="287989" y="12931"/>
                  </a:cubicBezTo>
                  <a:cubicBezTo>
                    <a:pt x="279897" y="5092"/>
                    <a:pt x="268959" y="407"/>
                    <a:pt x="257702" y="407"/>
                  </a:cubicBezTo>
                  <a:cubicBezTo>
                    <a:pt x="257264" y="407"/>
                    <a:pt x="256826" y="414"/>
                    <a:pt x="256387" y="429"/>
                  </a:cubicBezTo>
                  <a:lnTo>
                    <a:pt x="102665" y="429"/>
                  </a:lnTo>
                  <a:cubicBezTo>
                    <a:pt x="102372" y="423"/>
                    <a:pt x="102078" y="420"/>
                    <a:pt x="101785" y="420"/>
                  </a:cubicBezTo>
                  <a:cubicBezTo>
                    <a:pt x="99698" y="420"/>
                    <a:pt x="97615" y="571"/>
                    <a:pt x="95568" y="905"/>
                  </a:cubicBezTo>
                  <a:cubicBezTo>
                    <a:pt x="92996" y="286"/>
                    <a:pt x="90281" y="0"/>
                    <a:pt x="87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3609653" y="3967488"/>
              <a:ext cx="54004" cy="55676"/>
            </a:xfrm>
            <a:custGeom>
              <a:avLst/>
              <a:gdLst/>
              <a:ahLst/>
              <a:cxnLst/>
              <a:rect l="l" t="t" r="r" b="b"/>
              <a:pathLst>
                <a:path w="37699" h="38866" extrusionOk="0">
                  <a:moveTo>
                    <a:pt x="18837" y="0"/>
                  </a:moveTo>
                  <a:lnTo>
                    <a:pt x="905" y="11312"/>
                  </a:lnTo>
                  <a:cubicBezTo>
                    <a:pt x="500" y="16861"/>
                    <a:pt x="167" y="23267"/>
                    <a:pt x="48" y="30602"/>
                  </a:cubicBezTo>
                  <a:cubicBezTo>
                    <a:pt x="0" y="35126"/>
                    <a:pt x="3644" y="38865"/>
                    <a:pt x="8168" y="38865"/>
                  </a:cubicBezTo>
                  <a:lnTo>
                    <a:pt x="29482" y="38865"/>
                  </a:lnTo>
                  <a:cubicBezTo>
                    <a:pt x="34031" y="38865"/>
                    <a:pt x="37698" y="35174"/>
                    <a:pt x="37603" y="30602"/>
                  </a:cubicBezTo>
                  <a:cubicBezTo>
                    <a:pt x="37484" y="23291"/>
                    <a:pt x="37174" y="16885"/>
                    <a:pt x="36746" y="11312"/>
                  </a:cubicBezTo>
                  <a:lnTo>
                    <a:pt x="18837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3391798" y="3772185"/>
              <a:ext cx="205983" cy="133318"/>
            </a:xfrm>
            <a:custGeom>
              <a:avLst/>
              <a:gdLst/>
              <a:ahLst/>
              <a:cxnLst/>
              <a:rect l="l" t="t" r="r" b="b"/>
              <a:pathLst>
                <a:path w="143793" h="93067" extrusionOk="0">
                  <a:moveTo>
                    <a:pt x="1" y="0"/>
                  </a:moveTo>
                  <a:lnTo>
                    <a:pt x="1" y="76849"/>
                  </a:lnTo>
                  <a:lnTo>
                    <a:pt x="71897" y="93067"/>
                  </a:lnTo>
                  <a:lnTo>
                    <a:pt x="143793" y="76849"/>
                  </a:lnTo>
                  <a:lnTo>
                    <a:pt x="143793" y="0"/>
                  </a:lnTo>
                  <a:close/>
                </a:path>
              </a:pathLst>
            </a:custGeom>
            <a:solidFill>
              <a:srgbClr val="5C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3"/>
            <p:cNvSpPr/>
            <p:nvPr/>
          </p:nvSpPr>
          <p:spPr>
            <a:xfrm>
              <a:off x="3391764" y="3772185"/>
              <a:ext cx="113057" cy="133318"/>
            </a:xfrm>
            <a:custGeom>
              <a:avLst/>
              <a:gdLst/>
              <a:ahLst/>
              <a:cxnLst/>
              <a:rect l="l" t="t" r="r" b="b"/>
              <a:pathLst>
                <a:path w="78923" h="93067" extrusionOk="0">
                  <a:moveTo>
                    <a:pt x="1" y="0"/>
                  </a:moveTo>
                  <a:lnTo>
                    <a:pt x="1" y="76849"/>
                  </a:lnTo>
                  <a:lnTo>
                    <a:pt x="71897" y="93067"/>
                  </a:lnTo>
                  <a:lnTo>
                    <a:pt x="78922" y="91495"/>
                  </a:lnTo>
                  <a:lnTo>
                    <a:pt x="14051" y="76849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3"/>
            <p:cNvSpPr/>
            <p:nvPr/>
          </p:nvSpPr>
          <p:spPr>
            <a:xfrm>
              <a:off x="3391832" y="3882304"/>
              <a:ext cx="205949" cy="53663"/>
            </a:xfrm>
            <a:custGeom>
              <a:avLst/>
              <a:gdLst/>
              <a:ahLst/>
              <a:cxnLst/>
              <a:rect l="l" t="t" r="r" b="b"/>
              <a:pathLst>
                <a:path w="143769" h="37461" extrusionOk="0">
                  <a:moveTo>
                    <a:pt x="1" y="1"/>
                  </a:moveTo>
                  <a:lnTo>
                    <a:pt x="1" y="22648"/>
                  </a:lnTo>
                  <a:cubicBezTo>
                    <a:pt x="1" y="30817"/>
                    <a:pt x="6597" y="37461"/>
                    <a:pt x="14789" y="37461"/>
                  </a:cubicBezTo>
                  <a:lnTo>
                    <a:pt x="128980" y="37461"/>
                  </a:lnTo>
                  <a:cubicBezTo>
                    <a:pt x="137124" y="37461"/>
                    <a:pt x="143769" y="30840"/>
                    <a:pt x="143769" y="22648"/>
                  </a:cubicBezTo>
                  <a:lnTo>
                    <a:pt x="143769" y="1"/>
                  </a:ln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3"/>
            <p:cNvSpPr/>
            <p:nvPr/>
          </p:nvSpPr>
          <p:spPr>
            <a:xfrm>
              <a:off x="3391764" y="3882304"/>
              <a:ext cx="41315" cy="53697"/>
            </a:xfrm>
            <a:custGeom>
              <a:avLst/>
              <a:gdLst/>
              <a:ahLst/>
              <a:cxnLst/>
              <a:rect l="l" t="t" r="r" b="b"/>
              <a:pathLst>
                <a:path w="28841" h="37485" extrusionOk="0">
                  <a:moveTo>
                    <a:pt x="1" y="1"/>
                  </a:moveTo>
                  <a:lnTo>
                    <a:pt x="1" y="22672"/>
                  </a:lnTo>
                  <a:cubicBezTo>
                    <a:pt x="1" y="30864"/>
                    <a:pt x="6645" y="37485"/>
                    <a:pt x="14790" y="37485"/>
                  </a:cubicBezTo>
                  <a:lnTo>
                    <a:pt x="28840" y="37485"/>
                  </a:lnTo>
                  <a:cubicBezTo>
                    <a:pt x="20696" y="37437"/>
                    <a:pt x="14051" y="30817"/>
                    <a:pt x="14051" y="22624"/>
                  </a:cubicBezTo>
                  <a:lnTo>
                    <a:pt x="14051" y="1"/>
                  </a:ln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3"/>
            <p:cNvSpPr/>
            <p:nvPr/>
          </p:nvSpPr>
          <p:spPr>
            <a:xfrm>
              <a:off x="3625959" y="3774879"/>
              <a:ext cx="21493" cy="154333"/>
            </a:xfrm>
            <a:custGeom>
              <a:avLst/>
              <a:gdLst/>
              <a:ahLst/>
              <a:cxnLst/>
              <a:rect l="l" t="t" r="r" b="b"/>
              <a:pathLst>
                <a:path w="15004" h="107737" extrusionOk="0">
                  <a:moveTo>
                    <a:pt x="0" y="0"/>
                  </a:moveTo>
                  <a:lnTo>
                    <a:pt x="0" y="107737"/>
                  </a:lnTo>
                  <a:lnTo>
                    <a:pt x="15003" y="107737"/>
                  </a:lnTo>
                  <a:lnTo>
                    <a:pt x="15003" y="0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3610880" y="3935931"/>
              <a:ext cx="51514" cy="47659"/>
            </a:xfrm>
            <a:custGeom>
              <a:avLst/>
              <a:gdLst/>
              <a:ahLst/>
              <a:cxnLst/>
              <a:rect l="l" t="t" r="r" b="b"/>
              <a:pathLst>
                <a:path w="35961" h="33270" extrusionOk="0">
                  <a:moveTo>
                    <a:pt x="6121" y="1"/>
                  </a:moveTo>
                  <a:cubicBezTo>
                    <a:pt x="6121" y="1"/>
                    <a:pt x="1905" y="7645"/>
                    <a:pt x="0" y="33270"/>
                  </a:cubicBezTo>
                  <a:lnTo>
                    <a:pt x="35960" y="33270"/>
                  </a:lnTo>
                  <a:cubicBezTo>
                    <a:pt x="34055" y="7645"/>
                    <a:pt x="29816" y="1"/>
                    <a:pt x="29816" y="1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3"/>
            <p:cNvSpPr/>
            <p:nvPr/>
          </p:nvSpPr>
          <p:spPr>
            <a:xfrm>
              <a:off x="3483020" y="3822911"/>
              <a:ext cx="23881" cy="26782"/>
            </a:xfrm>
            <a:custGeom>
              <a:avLst/>
              <a:gdLst/>
              <a:ahLst/>
              <a:cxnLst/>
              <a:rect l="l" t="t" r="r" b="b"/>
              <a:pathLst>
                <a:path w="16671" h="18696" extrusionOk="0">
                  <a:moveTo>
                    <a:pt x="8336" y="1"/>
                  </a:moveTo>
                  <a:cubicBezTo>
                    <a:pt x="3740" y="1"/>
                    <a:pt x="1" y="4168"/>
                    <a:pt x="1" y="9336"/>
                  </a:cubicBezTo>
                  <a:cubicBezTo>
                    <a:pt x="1" y="14504"/>
                    <a:pt x="3740" y="18695"/>
                    <a:pt x="8336" y="18695"/>
                  </a:cubicBezTo>
                  <a:cubicBezTo>
                    <a:pt x="12956" y="18695"/>
                    <a:pt x="16671" y="14504"/>
                    <a:pt x="16671" y="9336"/>
                  </a:cubicBezTo>
                  <a:cubicBezTo>
                    <a:pt x="16671" y="4168"/>
                    <a:pt x="12956" y="1"/>
                    <a:pt x="8336" y="1"/>
                  </a:cubicBez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3"/>
            <p:cNvSpPr/>
            <p:nvPr/>
          </p:nvSpPr>
          <p:spPr>
            <a:xfrm>
              <a:off x="3625924" y="3774914"/>
              <a:ext cx="21493" cy="41585"/>
            </a:xfrm>
            <a:custGeom>
              <a:avLst/>
              <a:gdLst/>
              <a:ahLst/>
              <a:cxnLst/>
              <a:rect l="l" t="t" r="r" b="b"/>
              <a:pathLst>
                <a:path w="15004" h="29030" extrusionOk="0">
                  <a:moveTo>
                    <a:pt x="1" y="0"/>
                  </a:moveTo>
                  <a:lnTo>
                    <a:pt x="24" y="29030"/>
                  </a:lnTo>
                  <a:lnTo>
                    <a:pt x="15004" y="29030"/>
                  </a:lnTo>
                  <a:lnTo>
                    <a:pt x="15004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3"/>
            <p:cNvSpPr/>
            <p:nvPr/>
          </p:nvSpPr>
          <p:spPr>
            <a:xfrm>
              <a:off x="3330051" y="3748748"/>
              <a:ext cx="330160" cy="47625"/>
            </a:xfrm>
            <a:custGeom>
              <a:avLst/>
              <a:gdLst/>
              <a:ahLst/>
              <a:cxnLst/>
              <a:rect l="l" t="t" r="r" b="b"/>
              <a:pathLst>
                <a:path w="230478" h="33246" extrusionOk="0">
                  <a:moveTo>
                    <a:pt x="9050" y="1"/>
                  </a:moveTo>
                  <a:cubicBezTo>
                    <a:pt x="4049" y="1"/>
                    <a:pt x="0" y="4049"/>
                    <a:pt x="0" y="9050"/>
                  </a:cubicBezTo>
                  <a:lnTo>
                    <a:pt x="0" y="24196"/>
                  </a:lnTo>
                  <a:cubicBezTo>
                    <a:pt x="0" y="29197"/>
                    <a:pt x="4049" y="33245"/>
                    <a:pt x="9050" y="33245"/>
                  </a:cubicBezTo>
                  <a:lnTo>
                    <a:pt x="221428" y="33245"/>
                  </a:lnTo>
                  <a:cubicBezTo>
                    <a:pt x="226429" y="33245"/>
                    <a:pt x="230477" y="29197"/>
                    <a:pt x="230477" y="24196"/>
                  </a:cubicBezTo>
                  <a:lnTo>
                    <a:pt x="230477" y="9050"/>
                  </a:lnTo>
                  <a:cubicBezTo>
                    <a:pt x="230453" y="4049"/>
                    <a:pt x="226405" y="1"/>
                    <a:pt x="221428" y="1"/>
                  </a:cubicBez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3"/>
            <p:cNvSpPr/>
            <p:nvPr/>
          </p:nvSpPr>
          <p:spPr>
            <a:xfrm>
              <a:off x="3330017" y="3748748"/>
              <a:ext cx="33092" cy="47625"/>
            </a:xfrm>
            <a:custGeom>
              <a:avLst/>
              <a:gdLst/>
              <a:ahLst/>
              <a:cxnLst/>
              <a:rect l="l" t="t" r="r" b="b"/>
              <a:pathLst>
                <a:path w="23101" h="33246" extrusionOk="0">
                  <a:moveTo>
                    <a:pt x="9050" y="1"/>
                  </a:moveTo>
                  <a:cubicBezTo>
                    <a:pt x="4049" y="1"/>
                    <a:pt x="1" y="4049"/>
                    <a:pt x="1" y="9050"/>
                  </a:cubicBezTo>
                  <a:lnTo>
                    <a:pt x="1" y="24196"/>
                  </a:lnTo>
                  <a:cubicBezTo>
                    <a:pt x="1" y="29197"/>
                    <a:pt x="4049" y="33245"/>
                    <a:pt x="9050" y="33245"/>
                  </a:cubicBezTo>
                  <a:lnTo>
                    <a:pt x="23101" y="33245"/>
                  </a:lnTo>
                  <a:cubicBezTo>
                    <a:pt x="18100" y="33245"/>
                    <a:pt x="14051" y="29173"/>
                    <a:pt x="14051" y="24172"/>
                  </a:cubicBezTo>
                  <a:lnTo>
                    <a:pt x="14051" y="9074"/>
                  </a:lnTo>
                  <a:cubicBezTo>
                    <a:pt x="14051" y="4073"/>
                    <a:pt x="18100" y="1"/>
                    <a:pt x="23101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3"/>
            <p:cNvSpPr/>
            <p:nvPr/>
          </p:nvSpPr>
          <p:spPr>
            <a:xfrm>
              <a:off x="3619237" y="3914542"/>
              <a:ext cx="34798" cy="34797"/>
            </a:xfrm>
            <a:custGeom>
              <a:avLst/>
              <a:gdLst/>
              <a:ahLst/>
              <a:cxnLst/>
              <a:rect l="l" t="t" r="r" b="b"/>
              <a:pathLst>
                <a:path w="24292" h="24291" extrusionOk="0">
                  <a:moveTo>
                    <a:pt x="12146" y="0"/>
                  </a:moveTo>
                  <a:cubicBezTo>
                    <a:pt x="5431" y="0"/>
                    <a:pt x="1" y="5430"/>
                    <a:pt x="1" y="12146"/>
                  </a:cubicBezTo>
                  <a:cubicBezTo>
                    <a:pt x="1" y="18861"/>
                    <a:pt x="5431" y="24291"/>
                    <a:pt x="12146" y="24291"/>
                  </a:cubicBezTo>
                  <a:cubicBezTo>
                    <a:pt x="18838" y="24291"/>
                    <a:pt x="24292" y="18861"/>
                    <a:pt x="24292" y="12146"/>
                  </a:cubicBezTo>
                  <a:cubicBezTo>
                    <a:pt x="24292" y="5430"/>
                    <a:pt x="18838" y="0"/>
                    <a:pt x="12146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3477937" y="3817863"/>
              <a:ext cx="34013" cy="36844"/>
            </a:xfrm>
            <a:custGeom>
              <a:avLst/>
              <a:gdLst/>
              <a:ahLst/>
              <a:cxnLst/>
              <a:rect l="l" t="t" r="r" b="b"/>
              <a:pathLst>
                <a:path w="23744" h="25720" extrusionOk="0">
                  <a:moveTo>
                    <a:pt x="11884" y="7026"/>
                  </a:moveTo>
                  <a:cubicBezTo>
                    <a:pt x="14575" y="7026"/>
                    <a:pt x="16718" y="9645"/>
                    <a:pt x="16718" y="12860"/>
                  </a:cubicBezTo>
                  <a:cubicBezTo>
                    <a:pt x="16718" y="16075"/>
                    <a:pt x="14527" y="18695"/>
                    <a:pt x="11884" y="18695"/>
                  </a:cubicBezTo>
                  <a:cubicBezTo>
                    <a:pt x="9216" y="18695"/>
                    <a:pt x="7073" y="16075"/>
                    <a:pt x="7073" y="12860"/>
                  </a:cubicBezTo>
                  <a:cubicBezTo>
                    <a:pt x="7026" y="9645"/>
                    <a:pt x="9216" y="7026"/>
                    <a:pt x="11884" y="7026"/>
                  </a:cubicBezTo>
                  <a:close/>
                  <a:moveTo>
                    <a:pt x="11884" y="0"/>
                  </a:moveTo>
                  <a:cubicBezTo>
                    <a:pt x="5335" y="0"/>
                    <a:pt x="48" y="5787"/>
                    <a:pt x="48" y="12860"/>
                  </a:cubicBezTo>
                  <a:cubicBezTo>
                    <a:pt x="0" y="19957"/>
                    <a:pt x="5335" y="25720"/>
                    <a:pt x="11884" y="25720"/>
                  </a:cubicBezTo>
                  <a:cubicBezTo>
                    <a:pt x="18433" y="25720"/>
                    <a:pt x="23743" y="19957"/>
                    <a:pt x="23743" y="12860"/>
                  </a:cubicBezTo>
                  <a:cubicBezTo>
                    <a:pt x="23743" y="5787"/>
                    <a:pt x="18409" y="0"/>
                    <a:pt x="11884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3"/>
            <p:cNvSpPr/>
            <p:nvPr/>
          </p:nvSpPr>
          <p:spPr>
            <a:xfrm>
              <a:off x="3434680" y="3813223"/>
              <a:ext cx="30090" cy="20095"/>
            </a:xfrm>
            <a:custGeom>
              <a:avLst/>
              <a:gdLst/>
              <a:ahLst/>
              <a:cxnLst/>
              <a:rect l="l" t="t" r="r" b="b"/>
              <a:pathLst>
                <a:path w="21005" h="14028" extrusionOk="0">
                  <a:moveTo>
                    <a:pt x="10503" y="1"/>
                  </a:moveTo>
                  <a:cubicBezTo>
                    <a:pt x="4692" y="1"/>
                    <a:pt x="1" y="4692"/>
                    <a:pt x="1" y="10503"/>
                  </a:cubicBezTo>
                  <a:cubicBezTo>
                    <a:pt x="1" y="12432"/>
                    <a:pt x="1572" y="14027"/>
                    <a:pt x="3501" y="14027"/>
                  </a:cubicBezTo>
                  <a:cubicBezTo>
                    <a:pt x="5454" y="14027"/>
                    <a:pt x="7026" y="12432"/>
                    <a:pt x="7026" y="10503"/>
                  </a:cubicBezTo>
                  <a:cubicBezTo>
                    <a:pt x="7026" y="8598"/>
                    <a:pt x="8574" y="7026"/>
                    <a:pt x="10503" y="7026"/>
                  </a:cubicBezTo>
                  <a:cubicBezTo>
                    <a:pt x="12432" y="7026"/>
                    <a:pt x="13980" y="8574"/>
                    <a:pt x="13980" y="10503"/>
                  </a:cubicBezTo>
                  <a:cubicBezTo>
                    <a:pt x="13980" y="12432"/>
                    <a:pt x="15575" y="14027"/>
                    <a:pt x="17504" y="14027"/>
                  </a:cubicBezTo>
                  <a:cubicBezTo>
                    <a:pt x="19433" y="14027"/>
                    <a:pt x="21005" y="12432"/>
                    <a:pt x="21005" y="10503"/>
                  </a:cubicBezTo>
                  <a:cubicBezTo>
                    <a:pt x="21005" y="4692"/>
                    <a:pt x="16313" y="1"/>
                    <a:pt x="1050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3"/>
            <p:cNvSpPr/>
            <p:nvPr/>
          </p:nvSpPr>
          <p:spPr>
            <a:xfrm>
              <a:off x="3524264" y="3813223"/>
              <a:ext cx="30124" cy="20095"/>
            </a:xfrm>
            <a:custGeom>
              <a:avLst/>
              <a:gdLst/>
              <a:ahLst/>
              <a:cxnLst/>
              <a:rect l="l" t="t" r="r" b="b"/>
              <a:pathLst>
                <a:path w="21029" h="14028" extrusionOk="0">
                  <a:moveTo>
                    <a:pt x="10503" y="1"/>
                  </a:moveTo>
                  <a:cubicBezTo>
                    <a:pt x="4692" y="1"/>
                    <a:pt x="0" y="4692"/>
                    <a:pt x="0" y="10503"/>
                  </a:cubicBezTo>
                  <a:cubicBezTo>
                    <a:pt x="0" y="12432"/>
                    <a:pt x="1572" y="14027"/>
                    <a:pt x="3501" y="14027"/>
                  </a:cubicBezTo>
                  <a:cubicBezTo>
                    <a:pt x="5454" y="14027"/>
                    <a:pt x="7026" y="12432"/>
                    <a:pt x="7026" y="10503"/>
                  </a:cubicBezTo>
                  <a:cubicBezTo>
                    <a:pt x="7026" y="8598"/>
                    <a:pt x="8574" y="7026"/>
                    <a:pt x="10503" y="7026"/>
                  </a:cubicBezTo>
                  <a:cubicBezTo>
                    <a:pt x="12432" y="7026"/>
                    <a:pt x="13979" y="8574"/>
                    <a:pt x="13979" y="10503"/>
                  </a:cubicBezTo>
                  <a:cubicBezTo>
                    <a:pt x="13979" y="12432"/>
                    <a:pt x="15575" y="14027"/>
                    <a:pt x="17504" y="14027"/>
                  </a:cubicBezTo>
                  <a:cubicBezTo>
                    <a:pt x="19433" y="14027"/>
                    <a:pt x="21029" y="12432"/>
                    <a:pt x="21029" y="10503"/>
                  </a:cubicBezTo>
                  <a:cubicBezTo>
                    <a:pt x="21029" y="4692"/>
                    <a:pt x="16313" y="1"/>
                    <a:pt x="1050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3"/>
            <p:cNvSpPr/>
            <p:nvPr/>
          </p:nvSpPr>
          <p:spPr>
            <a:xfrm>
              <a:off x="3325344" y="3743324"/>
              <a:ext cx="343395" cy="284546"/>
            </a:xfrm>
            <a:custGeom>
              <a:avLst/>
              <a:gdLst/>
              <a:ahLst/>
              <a:cxnLst/>
              <a:rect l="l" t="t" r="r" b="b"/>
              <a:pathLst>
                <a:path w="239717" h="198636" extrusionOk="0">
                  <a:moveTo>
                    <a:pt x="221118" y="40318"/>
                  </a:moveTo>
                  <a:lnTo>
                    <a:pt x="221118" y="116357"/>
                  </a:lnTo>
                  <a:cubicBezTo>
                    <a:pt x="219855" y="116047"/>
                    <a:pt x="218546" y="115881"/>
                    <a:pt x="217236" y="115881"/>
                  </a:cubicBezTo>
                  <a:cubicBezTo>
                    <a:pt x="215926" y="115881"/>
                    <a:pt x="214616" y="116047"/>
                    <a:pt x="213378" y="116357"/>
                  </a:cubicBezTo>
                  <a:lnTo>
                    <a:pt x="213378" y="40318"/>
                  </a:lnTo>
                  <a:close/>
                  <a:moveTo>
                    <a:pt x="186944" y="40342"/>
                  </a:moveTo>
                  <a:lnTo>
                    <a:pt x="186944" y="93710"/>
                  </a:lnTo>
                  <a:lnTo>
                    <a:pt x="158033" y="93710"/>
                  </a:lnTo>
                  <a:cubicBezTo>
                    <a:pt x="156247" y="93710"/>
                    <a:pt x="154628" y="94996"/>
                    <a:pt x="154413" y="96782"/>
                  </a:cubicBezTo>
                  <a:cubicBezTo>
                    <a:pt x="154127" y="98925"/>
                    <a:pt x="155794" y="100735"/>
                    <a:pt x="157890" y="100735"/>
                  </a:cubicBezTo>
                  <a:lnTo>
                    <a:pt x="186896" y="100735"/>
                  </a:lnTo>
                  <a:lnTo>
                    <a:pt x="186896" y="119905"/>
                  </a:lnTo>
                  <a:cubicBezTo>
                    <a:pt x="186896" y="126121"/>
                    <a:pt x="181848" y="131193"/>
                    <a:pt x="175632" y="131193"/>
                  </a:cubicBezTo>
                  <a:lnTo>
                    <a:pt x="61441" y="131193"/>
                  </a:lnTo>
                  <a:cubicBezTo>
                    <a:pt x="55178" y="131193"/>
                    <a:pt x="50153" y="126121"/>
                    <a:pt x="50153" y="119905"/>
                  </a:cubicBezTo>
                  <a:lnTo>
                    <a:pt x="50153" y="100759"/>
                  </a:lnTo>
                  <a:lnTo>
                    <a:pt x="143863" y="100759"/>
                  </a:lnTo>
                  <a:cubicBezTo>
                    <a:pt x="145649" y="100759"/>
                    <a:pt x="147269" y="99496"/>
                    <a:pt x="147483" y="97710"/>
                  </a:cubicBezTo>
                  <a:cubicBezTo>
                    <a:pt x="147769" y="95567"/>
                    <a:pt x="146102" y="93733"/>
                    <a:pt x="144006" y="93733"/>
                  </a:cubicBezTo>
                  <a:lnTo>
                    <a:pt x="50153" y="93733"/>
                  </a:lnTo>
                  <a:lnTo>
                    <a:pt x="50153" y="40342"/>
                  </a:lnTo>
                  <a:close/>
                  <a:moveTo>
                    <a:pt x="217307" y="123049"/>
                  </a:moveTo>
                  <a:cubicBezTo>
                    <a:pt x="221999" y="123049"/>
                    <a:pt x="225928" y="127002"/>
                    <a:pt x="225928" y="131670"/>
                  </a:cubicBezTo>
                  <a:cubicBezTo>
                    <a:pt x="225928" y="136313"/>
                    <a:pt x="221951" y="140314"/>
                    <a:pt x="217307" y="140314"/>
                  </a:cubicBezTo>
                  <a:cubicBezTo>
                    <a:pt x="212592" y="140314"/>
                    <a:pt x="208663" y="136337"/>
                    <a:pt x="208663" y="131670"/>
                  </a:cubicBezTo>
                  <a:cubicBezTo>
                    <a:pt x="208663" y="128836"/>
                    <a:pt x="210163" y="126216"/>
                    <a:pt x="212378" y="124644"/>
                  </a:cubicBezTo>
                  <a:cubicBezTo>
                    <a:pt x="213783" y="123644"/>
                    <a:pt x="215521" y="123049"/>
                    <a:pt x="217307" y="123049"/>
                  </a:cubicBezTo>
                  <a:close/>
                  <a:moveTo>
                    <a:pt x="228190" y="142743"/>
                  </a:moveTo>
                  <a:cubicBezTo>
                    <a:pt x="229262" y="147125"/>
                    <a:pt x="230524" y="153912"/>
                    <a:pt x="231405" y="163986"/>
                  </a:cubicBezTo>
                  <a:lnTo>
                    <a:pt x="203185" y="163986"/>
                  </a:lnTo>
                  <a:cubicBezTo>
                    <a:pt x="204114" y="153936"/>
                    <a:pt x="205352" y="147125"/>
                    <a:pt x="206424" y="142743"/>
                  </a:cubicBezTo>
                  <a:cubicBezTo>
                    <a:pt x="208734" y="144934"/>
                    <a:pt x="211663" y="146435"/>
                    <a:pt x="214878" y="146935"/>
                  </a:cubicBezTo>
                  <a:lnTo>
                    <a:pt x="214926" y="146935"/>
                  </a:lnTo>
                  <a:cubicBezTo>
                    <a:pt x="215712" y="147054"/>
                    <a:pt x="216504" y="147113"/>
                    <a:pt x="217298" y="147113"/>
                  </a:cubicBezTo>
                  <a:cubicBezTo>
                    <a:pt x="218093" y="147113"/>
                    <a:pt x="218891" y="147054"/>
                    <a:pt x="219689" y="146935"/>
                  </a:cubicBezTo>
                  <a:lnTo>
                    <a:pt x="219713" y="146935"/>
                  </a:lnTo>
                  <a:cubicBezTo>
                    <a:pt x="222951" y="146435"/>
                    <a:pt x="225904" y="144934"/>
                    <a:pt x="228190" y="142743"/>
                  </a:cubicBezTo>
                  <a:close/>
                  <a:moveTo>
                    <a:pt x="232072" y="171011"/>
                  </a:moveTo>
                  <a:cubicBezTo>
                    <a:pt x="232382" y="176036"/>
                    <a:pt x="232596" y="181346"/>
                    <a:pt x="232691" y="186919"/>
                  </a:cubicBezTo>
                  <a:cubicBezTo>
                    <a:pt x="232715" y="188467"/>
                    <a:pt x="232001" y="189896"/>
                    <a:pt x="230691" y="190825"/>
                  </a:cubicBezTo>
                  <a:cubicBezTo>
                    <a:pt x="229834" y="191348"/>
                    <a:pt x="228881" y="191610"/>
                    <a:pt x="227929" y="191610"/>
                  </a:cubicBezTo>
                  <a:lnTo>
                    <a:pt x="206734" y="191610"/>
                  </a:lnTo>
                  <a:cubicBezTo>
                    <a:pt x="205781" y="191610"/>
                    <a:pt x="204805" y="191372"/>
                    <a:pt x="204019" y="190825"/>
                  </a:cubicBezTo>
                  <a:cubicBezTo>
                    <a:pt x="202709" y="189896"/>
                    <a:pt x="201995" y="188467"/>
                    <a:pt x="202042" y="186919"/>
                  </a:cubicBezTo>
                  <a:cubicBezTo>
                    <a:pt x="202114" y="181346"/>
                    <a:pt x="202328" y="176012"/>
                    <a:pt x="202661" y="171011"/>
                  </a:cubicBezTo>
                  <a:close/>
                  <a:moveTo>
                    <a:pt x="12550" y="0"/>
                  </a:moveTo>
                  <a:cubicBezTo>
                    <a:pt x="5620" y="0"/>
                    <a:pt x="0" y="5620"/>
                    <a:pt x="0" y="12574"/>
                  </a:cubicBezTo>
                  <a:lnTo>
                    <a:pt x="0" y="27720"/>
                  </a:lnTo>
                  <a:cubicBezTo>
                    <a:pt x="0" y="34650"/>
                    <a:pt x="5620" y="40270"/>
                    <a:pt x="12550" y="40270"/>
                  </a:cubicBezTo>
                  <a:lnTo>
                    <a:pt x="43104" y="40270"/>
                  </a:lnTo>
                  <a:lnTo>
                    <a:pt x="43104" y="119405"/>
                  </a:lnTo>
                  <a:cubicBezTo>
                    <a:pt x="43104" y="129526"/>
                    <a:pt x="51273" y="137719"/>
                    <a:pt x="61394" y="137719"/>
                  </a:cubicBezTo>
                  <a:lnTo>
                    <a:pt x="175584" y="137719"/>
                  </a:lnTo>
                  <a:cubicBezTo>
                    <a:pt x="185705" y="137719"/>
                    <a:pt x="193898" y="129503"/>
                    <a:pt x="193898" y="119405"/>
                  </a:cubicBezTo>
                  <a:lnTo>
                    <a:pt x="193898" y="40270"/>
                  </a:lnTo>
                  <a:lnTo>
                    <a:pt x="206067" y="40270"/>
                  </a:lnTo>
                  <a:lnTo>
                    <a:pt x="206067" y="120286"/>
                  </a:lnTo>
                  <a:cubicBezTo>
                    <a:pt x="203090" y="123144"/>
                    <a:pt x="201256" y="127145"/>
                    <a:pt x="201256" y="131551"/>
                  </a:cubicBezTo>
                  <a:cubicBezTo>
                    <a:pt x="201256" y="132384"/>
                    <a:pt x="201304" y="133194"/>
                    <a:pt x="201471" y="133980"/>
                  </a:cubicBezTo>
                  <a:cubicBezTo>
                    <a:pt x="200113" y="137147"/>
                    <a:pt x="197017" y="146411"/>
                    <a:pt x="195446" y="167320"/>
                  </a:cubicBezTo>
                  <a:cubicBezTo>
                    <a:pt x="194993" y="173369"/>
                    <a:pt x="194707" y="179918"/>
                    <a:pt x="194588" y="186800"/>
                  </a:cubicBezTo>
                  <a:cubicBezTo>
                    <a:pt x="194517" y="190634"/>
                    <a:pt x="196303" y="194206"/>
                    <a:pt x="199589" y="196540"/>
                  </a:cubicBezTo>
                  <a:cubicBezTo>
                    <a:pt x="201590" y="197969"/>
                    <a:pt x="204019" y="198636"/>
                    <a:pt x="206472" y="198636"/>
                  </a:cubicBezTo>
                  <a:lnTo>
                    <a:pt x="227786" y="198636"/>
                  </a:lnTo>
                  <a:cubicBezTo>
                    <a:pt x="230215" y="198636"/>
                    <a:pt x="232668" y="197969"/>
                    <a:pt x="234644" y="196540"/>
                  </a:cubicBezTo>
                  <a:cubicBezTo>
                    <a:pt x="237931" y="194206"/>
                    <a:pt x="239717" y="190634"/>
                    <a:pt x="239645" y="186800"/>
                  </a:cubicBezTo>
                  <a:cubicBezTo>
                    <a:pt x="239502" y="179918"/>
                    <a:pt x="239240" y="173345"/>
                    <a:pt x="238764" y="167320"/>
                  </a:cubicBezTo>
                  <a:cubicBezTo>
                    <a:pt x="237192" y="146411"/>
                    <a:pt x="234096" y="137147"/>
                    <a:pt x="232739" y="133980"/>
                  </a:cubicBezTo>
                  <a:cubicBezTo>
                    <a:pt x="232858" y="133194"/>
                    <a:pt x="232953" y="132384"/>
                    <a:pt x="232953" y="131551"/>
                  </a:cubicBezTo>
                  <a:cubicBezTo>
                    <a:pt x="232953" y="127145"/>
                    <a:pt x="231120" y="123144"/>
                    <a:pt x="228143" y="120286"/>
                  </a:cubicBezTo>
                  <a:lnTo>
                    <a:pt x="228143" y="39865"/>
                  </a:lnTo>
                  <a:cubicBezTo>
                    <a:pt x="228143" y="39865"/>
                    <a:pt x="237073" y="33483"/>
                    <a:pt x="237026" y="27863"/>
                  </a:cubicBezTo>
                  <a:lnTo>
                    <a:pt x="237026" y="12836"/>
                  </a:lnTo>
                  <a:cubicBezTo>
                    <a:pt x="237072" y="6047"/>
                    <a:pt x="231634" y="493"/>
                    <a:pt x="224920" y="493"/>
                  </a:cubicBezTo>
                  <a:cubicBezTo>
                    <a:pt x="224781" y="493"/>
                    <a:pt x="224640" y="495"/>
                    <a:pt x="224499" y="500"/>
                  </a:cubicBezTo>
                  <a:lnTo>
                    <a:pt x="69538" y="500"/>
                  </a:lnTo>
                  <a:cubicBezTo>
                    <a:pt x="69410" y="484"/>
                    <a:pt x="69282" y="477"/>
                    <a:pt x="69157" y="477"/>
                  </a:cubicBezTo>
                  <a:cubicBezTo>
                    <a:pt x="67403" y="477"/>
                    <a:pt x="66014" y="1986"/>
                    <a:pt x="66014" y="3787"/>
                  </a:cubicBezTo>
                  <a:cubicBezTo>
                    <a:pt x="66014" y="5716"/>
                    <a:pt x="69538" y="7049"/>
                    <a:pt x="69538" y="7049"/>
                  </a:cubicBezTo>
                  <a:lnTo>
                    <a:pt x="224475" y="7049"/>
                  </a:lnTo>
                  <a:cubicBezTo>
                    <a:pt x="227547" y="7049"/>
                    <a:pt x="230024" y="9526"/>
                    <a:pt x="230024" y="12598"/>
                  </a:cubicBezTo>
                  <a:lnTo>
                    <a:pt x="230024" y="27744"/>
                  </a:lnTo>
                  <a:cubicBezTo>
                    <a:pt x="230024" y="30744"/>
                    <a:pt x="227595" y="33197"/>
                    <a:pt x="224618" y="33293"/>
                  </a:cubicBezTo>
                  <a:lnTo>
                    <a:pt x="12098" y="33293"/>
                  </a:lnTo>
                  <a:cubicBezTo>
                    <a:pt x="9050" y="33293"/>
                    <a:pt x="6573" y="30816"/>
                    <a:pt x="6573" y="27744"/>
                  </a:cubicBezTo>
                  <a:lnTo>
                    <a:pt x="6573" y="11431"/>
                  </a:lnTo>
                  <a:cubicBezTo>
                    <a:pt x="6573" y="9264"/>
                    <a:pt x="8335" y="7502"/>
                    <a:pt x="10502" y="7502"/>
                  </a:cubicBezTo>
                  <a:lnTo>
                    <a:pt x="55774" y="7502"/>
                  </a:lnTo>
                  <a:cubicBezTo>
                    <a:pt x="56631" y="7502"/>
                    <a:pt x="57441" y="7097"/>
                    <a:pt x="57917" y="6382"/>
                  </a:cubicBezTo>
                  <a:cubicBezTo>
                    <a:pt x="59965" y="3310"/>
                    <a:pt x="57988" y="0"/>
                    <a:pt x="55250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8" name="Google Shape;2628;p43"/>
          <p:cNvGrpSpPr/>
          <p:nvPr/>
        </p:nvGrpSpPr>
        <p:grpSpPr>
          <a:xfrm rot="899952">
            <a:off x="197880" y="4185504"/>
            <a:ext cx="786388" cy="734679"/>
            <a:chOff x="1118664" y="3140624"/>
            <a:chExt cx="461395" cy="435951"/>
          </a:xfrm>
        </p:grpSpPr>
        <p:sp>
          <p:nvSpPr>
            <p:cNvPr id="2629" name="Google Shape;2629;p43"/>
            <p:cNvSpPr/>
            <p:nvPr/>
          </p:nvSpPr>
          <p:spPr>
            <a:xfrm>
              <a:off x="1118664" y="3140624"/>
              <a:ext cx="461395" cy="435951"/>
            </a:xfrm>
            <a:custGeom>
              <a:avLst/>
              <a:gdLst/>
              <a:ahLst/>
              <a:cxnLst/>
              <a:rect l="l" t="t" r="r" b="b"/>
              <a:pathLst>
                <a:path w="322091" h="304329" extrusionOk="0">
                  <a:moveTo>
                    <a:pt x="188654" y="0"/>
                  </a:moveTo>
                  <a:cubicBezTo>
                    <a:pt x="159961" y="0"/>
                    <a:pt x="132304" y="10237"/>
                    <a:pt x="110380" y="28915"/>
                  </a:cubicBezTo>
                  <a:cubicBezTo>
                    <a:pt x="107785" y="31106"/>
                    <a:pt x="105570" y="33607"/>
                    <a:pt x="103784" y="36322"/>
                  </a:cubicBezTo>
                  <a:cubicBezTo>
                    <a:pt x="101093" y="38132"/>
                    <a:pt x="98592" y="40346"/>
                    <a:pt x="96377" y="42966"/>
                  </a:cubicBezTo>
                  <a:cubicBezTo>
                    <a:pt x="76731" y="66113"/>
                    <a:pt x="66586" y="95619"/>
                    <a:pt x="67752" y="126030"/>
                  </a:cubicBezTo>
                  <a:cubicBezTo>
                    <a:pt x="68038" y="134103"/>
                    <a:pt x="69181" y="142081"/>
                    <a:pt x="71063" y="149845"/>
                  </a:cubicBezTo>
                  <a:cubicBezTo>
                    <a:pt x="68276" y="155417"/>
                    <a:pt x="66324" y="161371"/>
                    <a:pt x="65204" y="167515"/>
                  </a:cubicBezTo>
                  <a:cubicBezTo>
                    <a:pt x="64085" y="168182"/>
                    <a:pt x="62656" y="168991"/>
                    <a:pt x="60894" y="169849"/>
                  </a:cubicBezTo>
                  <a:lnTo>
                    <a:pt x="59703" y="170420"/>
                  </a:lnTo>
                  <a:cubicBezTo>
                    <a:pt x="46057" y="177160"/>
                    <a:pt x="27292" y="186352"/>
                    <a:pt x="15289" y="205904"/>
                  </a:cubicBezTo>
                  <a:cubicBezTo>
                    <a:pt x="0" y="230885"/>
                    <a:pt x="4144" y="264225"/>
                    <a:pt x="25077" y="285206"/>
                  </a:cubicBezTo>
                  <a:cubicBezTo>
                    <a:pt x="37413" y="297541"/>
                    <a:pt x="53750" y="304329"/>
                    <a:pt x="71039" y="304329"/>
                  </a:cubicBezTo>
                  <a:cubicBezTo>
                    <a:pt x="113476" y="304329"/>
                    <a:pt x="132671" y="265297"/>
                    <a:pt x="139863" y="250627"/>
                  </a:cubicBezTo>
                  <a:cubicBezTo>
                    <a:pt x="140911" y="248484"/>
                    <a:pt x="141935" y="246650"/>
                    <a:pt x="142911" y="245102"/>
                  </a:cubicBezTo>
                  <a:cubicBezTo>
                    <a:pt x="149079" y="243983"/>
                    <a:pt x="154985" y="242006"/>
                    <a:pt x="160558" y="239244"/>
                  </a:cubicBezTo>
                  <a:cubicBezTo>
                    <a:pt x="169821" y="241482"/>
                    <a:pt x="179347" y="242602"/>
                    <a:pt x="188992" y="242602"/>
                  </a:cubicBezTo>
                  <a:cubicBezTo>
                    <a:pt x="221427" y="242602"/>
                    <a:pt x="251886" y="230028"/>
                    <a:pt x="274772" y="207118"/>
                  </a:cubicBezTo>
                  <a:cubicBezTo>
                    <a:pt x="322091" y="159823"/>
                    <a:pt x="322091" y="82855"/>
                    <a:pt x="274772" y="35536"/>
                  </a:cubicBezTo>
                  <a:cubicBezTo>
                    <a:pt x="253053" y="13841"/>
                    <a:pt x="224237" y="1243"/>
                    <a:pt x="193564" y="100"/>
                  </a:cubicBezTo>
                  <a:cubicBezTo>
                    <a:pt x="191925" y="33"/>
                    <a:pt x="190288" y="0"/>
                    <a:pt x="188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0" name="Google Shape;2630;p43"/>
            <p:cNvSpPr/>
            <p:nvPr/>
          </p:nvSpPr>
          <p:spPr>
            <a:xfrm>
              <a:off x="1175730" y="3402694"/>
              <a:ext cx="125344" cy="122695"/>
            </a:xfrm>
            <a:custGeom>
              <a:avLst/>
              <a:gdLst/>
              <a:ahLst/>
              <a:cxnLst/>
              <a:rect l="l" t="t" r="r" b="b"/>
              <a:pathLst>
                <a:path w="87500" h="85651" extrusionOk="0">
                  <a:moveTo>
                    <a:pt x="60184" y="1"/>
                  </a:moveTo>
                  <a:cubicBezTo>
                    <a:pt x="53945" y="9003"/>
                    <a:pt x="46443" y="14266"/>
                    <a:pt x="36846" y="19005"/>
                  </a:cubicBezTo>
                  <a:cubicBezTo>
                    <a:pt x="25701" y="24482"/>
                    <a:pt x="12769" y="30555"/>
                    <a:pt x="5935" y="41676"/>
                  </a:cubicBezTo>
                  <a:cubicBezTo>
                    <a:pt x="3768" y="45248"/>
                    <a:pt x="2553" y="49011"/>
                    <a:pt x="2101" y="52845"/>
                  </a:cubicBezTo>
                  <a:cubicBezTo>
                    <a:pt x="1" y="70379"/>
                    <a:pt x="14054" y="85651"/>
                    <a:pt x="31252" y="85651"/>
                  </a:cubicBezTo>
                  <a:cubicBezTo>
                    <a:pt x="32390" y="85651"/>
                    <a:pt x="33541" y="85584"/>
                    <a:pt x="34703" y="85447"/>
                  </a:cubicBezTo>
                  <a:cubicBezTo>
                    <a:pt x="38537" y="84994"/>
                    <a:pt x="42323" y="83780"/>
                    <a:pt x="45872" y="81589"/>
                  </a:cubicBezTo>
                  <a:cubicBezTo>
                    <a:pt x="56969" y="74754"/>
                    <a:pt x="63042" y="61799"/>
                    <a:pt x="68519" y="50678"/>
                  </a:cubicBezTo>
                  <a:cubicBezTo>
                    <a:pt x="73234" y="41033"/>
                    <a:pt x="78521" y="33531"/>
                    <a:pt x="87499" y="27340"/>
                  </a:cubicBezTo>
                  <a:lnTo>
                    <a:pt x="60184" y="1"/>
                  </a:lnTo>
                  <a:close/>
                </a:path>
              </a:pathLst>
            </a:custGeom>
            <a:solidFill>
              <a:srgbClr val="FC9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3"/>
            <p:cNvSpPr/>
            <p:nvPr/>
          </p:nvSpPr>
          <p:spPr>
            <a:xfrm>
              <a:off x="1184845" y="3428416"/>
              <a:ext cx="116229" cy="96886"/>
            </a:xfrm>
            <a:custGeom>
              <a:avLst/>
              <a:gdLst/>
              <a:ahLst/>
              <a:cxnLst/>
              <a:rect l="l" t="t" r="r" b="b"/>
              <a:pathLst>
                <a:path w="81137" h="67634" extrusionOk="0">
                  <a:moveTo>
                    <a:pt x="71753" y="1"/>
                  </a:moveTo>
                  <a:cubicBezTo>
                    <a:pt x="62775" y="6216"/>
                    <a:pt x="57512" y="13718"/>
                    <a:pt x="52773" y="23339"/>
                  </a:cubicBezTo>
                  <a:cubicBezTo>
                    <a:pt x="47296" y="34484"/>
                    <a:pt x="41223" y="47415"/>
                    <a:pt x="30078" y="54226"/>
                  </a:cubicBezTo>
                  <a:cubicBezTo>
                    <a:pt x="26506" y="56417"/>
                    <a:pt x="22767" y="57631"/>
                    <a:pt x="18933" y="58084"/>
                  </a:cubicBezTo>
                  <a:cubicBezTo>
                    <a:pt x="17762" y="58224"/>
                    <a:pt x="16603" y="58292"/>
                    <a:pt x="15458" y="58292"/>
                  </a:cubicBezTo>
                  <a:cubicBezTo>
                    <a:pt x="9799" y="58292"/>
                    <a:pt x="4496" y="56630"/>
                    <a:pt x="0" y="53797"/>
                  </a:cubicBezTo>
                  <a:lnTo>
                    <a:pt x="0" y="53797"/>
                  </a:lnTo>
                  <a:cubicBezTo>
                    <a:pt x="5204" y="62063"/>
                    <a:pt x="14394" y="67633"/>
                    <a:pt x="24764" y="67633"/>
                  </a:cubicBezTo>
                  <a:cubicBezTo>
                    <a:pt x="25926" y="67633"/>
                    <a:pt x="27104" y="67563"/>
                    <a:pt x="28292" y="67419"/>
                  </a:cubicBezTo>
                  <a:cubicBezTo>
                    <a:pt x="32150" y="66967"/>
                    <a:pt x="35936" y="65752"/>
                    <a:pt x="39461" y="63585"/>
                  </a:cubicBezTo>
                  <a:cubicBezTo>
                    <a:pt x="50606" y="56774"/>
                    <a:pt x="56679" y="43819"/>
                    <a:pt x="62156" y="32674"/>
                  </a:cubicBezTo>
                  <a:cubicBezTo>
                    <a:pt x="66871" y="23029"/>
                    <a:pt x="72158" y="15528"/>
                    <a:pt x="81136" y="9336"/>
                  </a:cubicBezTo>
                  <a:lnTo>
                    <a:pt x="71753" y="1"/>
                  </a:lnTo>
                  <a:close/>
                </a:path>
              </a:pathLst>
            </a:custGeom>
            <a:solidFill>
              <a:srgbClr val="FA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3"/>
            <p:cNvSpPr/>
            <p:nvPr/>
          </p:nvSpPr>
          <p:spPr>
            <a:xfrm>
              <a:off x="1261670" y="3353399"/>
              <a:ext cx="88698" cy="88699"/>
            </a:xfrm>
            <a:custGeom>
              <a:avLst/>
              <a:gdLst/>
              <a:ahLst/>
              <a:cxnLst/>
              <a:rect l="l" t="t" r="r" b="b"/>
              <a:pathLst>
                <a:path w="61918" h="61919" extrusionOk="0">
                  <a:moveTo>
                    <a:pt x="30959" y="1"/>
                  </a:moveTo>
                  <a:cubicBezTo>
                    <a:pt x="13861" y="1"/>
                    <a:pt x="1" y="13861"/>
                    <a:pt x="1" y="30960"/>
                  </a:cubicBezTo>
                  <a:cubicBezTo>
                    <a:pt x="1" y="48058"/>
                    <a:pt x="13861" y="61918"/>
                    <a:pt x="30959" y="61918"/>
                  </a:cubicBezTo>
                  <a:cubicBezTo>
                    <a:pt x="48058" y="61918"/>
                    <a:pt x="61918" y="48058"/>
                    <a:pt x="61918" y="30960"/>
                  </a:cubicBezTo>
                  <a:cubicBezTo>
                    <a:pt x="61918" y="13861"/>
                    <a:pt x="48058" y="1"/>
                    <a:pt x="30959" y="1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3"/>
            <p:cNvSpPr/>
            <p:nvPr/>
          </p:nvSpPr>
          <p:spPr>
            <a:xfrm>
              <a:off x="1268698" y="3360427"/>
              <a:ext cx="85969" cy="81645"/>
            </a:xfrm>
            <a:custGeom>
              <a:avLst/>
              <a:gdLst/>
              <a:ahLst/>
              <a:cxnLst/>
              <a:rect l="l" t="t" r="r" b="b"/>
              <a:pathLst>
                <a:path w="60013" h="56995" extrusionOk="0">
                  <a:moveTo>
                    <a:pt x="42747" y="1"/>
                  </a:moveTo>
                  <a:cubicBezTo>
                    <a:pt x="50439" y="12003"/>
                    <a:pt x="49058" y="28102"/>
                    <a:pt x="38580" y="38580"/>
                  </a:cubicBezTo>
                  <a:cubicBezTo>
                    <a:pt x="32538" y="44621"/>
                    <a:pt x="24621" y="47647"/>
                    <a:pt x="16703" y="47647"/>
                  </a:cubicBezTo>
                  <a:cubicBezTo>
                    <a:pt x="10888" y="47647"/>
                    <a:pt x="5073" y="46015"/>
                    <a:pt x="0" y="42747"/>
                  </a:cubicBezTo>
                  <a:lnTo>
                    <a:pt x="0" y="42747"/>
                  </a:lnTo>
                  <a:cubicBezTo>
                    <a:pt x="1191" y="44605"/>
                    <a:pt x="2572" y="46320"/>
                    <a:pt x="4168" y="47939"/>
                  </a:cubicBezTo>
                  <a:cubicBezTo>
                    <a:pt x="10217" y="53976"/>
                    <a:pt x="18135" y="56994"/>
                    <a:pt x="26056" y="56994"/>
                  </a:cubicBezTo>
                  <a:cubicBezTo>
                    <a:pt x="33978" y="56994"/>
                    <a:pt x="41902" y="53976"/>
                    <a:pt x="47963" y="47939"/>
                  </a:cubicBezTo>
                  <a:cubicBezTo>
                    <a:pt x="60013" y="35841"/>
                    <a:pt x="60013" y="16266"/>
                    <a:pt x="47939" y="4168"/>
                  </a:cubicBezTo>
                  <a:cubicBezTo>
                    <a:pt x="46320" y="2573"/>
                    <a:pt x="44581" y="1168"/>
                    <a:pt x="42747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3"/>
            <p:cNvSpPr/>
            <p:nvPr/>
          </p:nvSpPr>
          <p:spPr>
            <a:xfrm>
              <a:off x="1266787" y="3191869"/>
              <a:ext cx="245112" cy="245112"/>
            </a:xfrm>
            <a:custGeom>
              <a:avLst/>
              <a:gdLst/>
              <a:ahLst/>
              <a:cxnLst/>
              <a:rect l="l" t="t" r="r" b="b"/>
              <a:pathLst>
                <a:path w="171108" h="171108" extrusionOk="0">
                  <a:moveTo>
                    <a:pt x="85566" y="1"/>
                  </a:moveTo>
                  <a:cubicBezTo>
                    <a:pt x="38318" y="1"/>
                    <a:pt x="1" y="38318"/>
                    <a:pt x="1" y="85566"/>
                  </a:cubicBezTo>
                  <a:cubicBezTo>
                    <a:pt x="1" y="132814"/>
                    <a:pt x="38318" y="171107"/>
                    <a:pt x="85566" y="171107"/>
                  </a:cubicBezTo>
                  <a:cubicBezTo>
                    <a:pt x="132814" y="171107"/>
                    <a:pt x="171108" y="132814"/>
                    <a:pt x="171108" y="85566"/>
                  </a:cubicBezTo>
                  <a:cubicBezTo>
                    <a:pt x="171108" y="38318"/>
                    <a:pt x="132814" y="1"/>
                    <a:pt x="85566" y="1"/>
                  </a:cubicBezTo>
                  <a:close/>
                </a:path>
              </a:pathLst>
            </a:custGeom>
            <a:solidFill>
              <a:srgbClr val="5C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3"/>
            <p:cNvSpPr/>
            <p:nvPr/>
          </p:nvSpPr>
          <p:spPr>
            <a:xfrm>
              <a:off x="1301653" y="3226700"/>
              <a:ext cx="175415" cy="175450"/>
            </a:xfrm>
            <a:custGeom>
              <a:avLst/>
              <a:gdLst/>
              <a:ahLst/>
              <a:cxnLst/>
              <a:rect l="l" t="t" r="r" b="b"/>
              <a:pathLst>
                <a:path w="122454" h="122478" extrusionOk="0">
                  <a:moveTo>
                    <a:pt x="61227" y="0"/>
                  </a:moveTo>
                  <a:cubicBezTo>
                    <a:pt x="27411" y="0"/>
                    <a:pt x="0" y="27435"/>
                    <a:pt x="0" y="61251"/>
                  </a:cubicBezTo>
                  <a:cubicBezTo>
                    <a:pt x="0" y="95067"/>
                    <a:pt x="27411" y="122478"/>
                    <a:pt x="61227" y="122478"/>
                  </a:cubicBezTo>
                  <a:cubicBezTo>
                    <a:pt x="95044" y="122478"/>
                    <a:pt x="122454" y="95067"/>
                    <a:pt x="122454" y="61251"/>
                  </a:cubicBezTo>
                  <a:cubicBezTo>
                    <a:pt x="122454" y="27435"/>
                    <a:pt x="95044" y="0"/>
                    <a:pt x="61227" y="0"/>
                  </a:cubicBezTo>
                  <a:close/>
                </a:path>
              </a:pathLst>
            </a:custGeom>
            <a:solidFill>
              <a:srgbClr val="B3F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3"/>
            <p:cNvSpPr/>
            <p:nvPr/>
          </p:nvSpPr>
          <p:spPr>
            <a:xfrm>
              <a:off x="1318095" y="3243143"/>
              <a:ext cx="167537" cy="158973"/>
            </a:xfrm>
            <a:custGeom>
              <a:avLst/>
              <a:gdLst/>
              <a:ahLst/>
              <a:cxnLst/>
              <a:rect l="l" t="t" r="r" b="b"/>
              <a:pathLst>
                <a:path w="116954" h="110976" extrusionOk="0">
                  <a:moveTo>
                    <a:pt x="85471" y="1"/>
                  </a:moveTo>
                  <a:cubicBezTo>
                    <a:pt x="102665" y="23934"/>
                    <a:pt x="100522" y="57465"/>
                    <a:pt x="78993" y="78993"/>
                  </a:cubicBezTo>
                  <a:cubicBezTo>
                    <a:pt x="67044" y="90956"/>
                    <a:pt x="51374" y="96933"/>
                    <a:pt x="35702" y="96933"/>
                  </a:cubicBezTo>
                  <a:cubicBezTo>
                    <a:pt x="23169" y="96933"/>
                    <a:pt x="10635" y="93111"/>
                    <a:pt x="1" y="85471"/>
                  </a:cubicBezTo>
                  <a:lnTo>
                    <a:pt x="1" y="85471"/>
                  </a:lnTo>
                  <a:cubicBezTo>
                    <a:pt x="1906" y="88114"/>
                    <a:pt x="4073" y="90662"/>
                    <a:pt x="6454" y="93044"/>
                  </a:cubicBezTo>
                  <a:cubicBezTo>
                    <a:pt x="18409" y="104998"/>
                    <a:pt x="34085" y="110976"/>
                    <a:pt x="49758" y="110976"/>
                  </a:cubicBezTo>
                  <a:cubicBezTo>
                    <a:pt x="65431" y="110976"/>
                    <a:pt x="81101" y="104998"/>
                    <a:pt x="93044" y="93044"/>
                  </a:cubicBezTo>
                  <a:cubicBezTo>
                    <a:pt x="116954" y="69134"/>
                    <a:pt x="116954" y="30388"/>
                    <a:pt x="93044" y="6455"/>
                  </a:cubicBezTo>
                  <a:cubicBezTo>
                    <a:pt x="90662" y="4073"/>
                    <a:pt x="88114" y="1906"/>
                    <a:pt x="85471" y="1"/>
                  </a:cubicBezTo>
                  <a:close/>
                </a:path>
              </a:pathLst>
            </a:custGeom>
            <a:solidFill>
              <a:srgbClr val="00C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3"/>
            <p:cNvSpPr/>
            <p:nvPr/>
          </p:nvSpPr>
          <p:spPr>
            <a:xfrm>
              <a:off x="1344943" y="3339567"/>
              <a:ext cx="17707" cy="16734"/>
            </a:xfrm>
            <a:custGeom>
              <a:avLst/>
              <a:gdLst/>
              <a:ahLst/>
              <a:cxnLst/>
              <a:rect l="l" t="t" r="r" b="b"/>
              <a:pathLst>
                <a:path w="12361" h="11682" extrusionOk="0">
                  <a:moveTo>
                    <a:pt x="3862" y="0"/>
                  </a:moveTo>
                  <a:cubicBezTo>
                    <a:pt x="2960" y="0"/>
                    <a:pt x="2061" y="346"/>
                    <a:pt x="1382" y="1036"/>
                  </a:cubicBezTo>
                  <a:cubicBezTo>
                    <a:pt x="1" y="2394"/>
                    <a:pt x="1" y="4632"/>
                    <a:pt x="1382" y="5990"/>
                  </a:cubicBezTo>
                  <a:lnTo>
                    <a:pt x="6026" y="10633"/>
                  </a:lnTo>
                  <a:cubicBezTo>
                    <a:pt x="6716" y="11324"/>
                    <a:pt x="7598" y="11681"/>
                    <a:pt x="8503" y="11681"/>
                  </a:cubicBezTo>
                  <a:cubicBezTo>
                    <a:pt x="9384" y="11681"/>
                    <a:pt x="10289" y="11324"/>
                    <a:pt x="11003" y="10633"/>
                  </a:cubicBezTo>
                  <a:cubicBezTo>
                    <a:pt x="12360" y="9276"/>
                    <a:pt x="12360" y="7037"/>
                    <a:pt x="11003" y="5680"/>
                  </a:cubicBezTo>
                  <a:lnTo>
                    <a:pt x="6359" y="1036"/>
                  </a:lnTo>
                  <a:cubicBezTo>
                    <a:pt x="5669" y="346"/>
                    <a:pt x="4764" y="0"/>
                    <a:pt x="3862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3"/>
            <p:cNvSpPr/>
            <p:nvPr/>
          </p:nvSpPr>
          <p:spPr>
            <a:xfrm>
              <a:off x="1414025" y="3270486"/>
              <a:ext cx="17706" cy="16734"/>
            </a:xfrm>
            <a:custGeom>
              <a:avLst/>
              <a:gdLst/>
              <a:ahLst/>
              <a:cxnLst/>
              <a:rect l="l" t="t" r="r" b="b"/>
              <a:pathLst>
                <a:path w="12360" h="11682" extrusionOk="0">
                  <a:moveTo>
                    <a:pt x="3861" y="0"/>
                  </a:moveTo>
                  <a:cubicBezTo>
                    <a:pt x="2959" y="0"/>
                    <a:pt x="2060" y="345"/>
                    <a:pt x="1381" y="1036"/>
                  </a:cubicBezTo>
                  <a:cubicBezTo>
                    <a:pt x="0" y="2394"/>
                    <a:pt x="0" y="4632"/>
                    <a:pt x="1381" y="6013"/>
                  </a:cubicBezTo>
                  <a:lnTo>
                    <a:pt x="6025" y="10657"/>
                  </a:lnTo>
                  <a:cubicBezTo>
                    <a:pt x="6716" y="11324"/>
                    <a:pt x="7597" y="11681"/>
                    <a:pt x="8502" y="11681"/>
                  </a:cubicBezTo>
                  <a:cubicBezTo>
                    <a:pt x="9383" y="11681"/>
                    <a:pt x="10288" y="11324"/>
                    <a:pt x="11002" y="10657"/>
                  </a:cubicBezTo>
                  <a:cubicBezTo>
                    <a:pt x="12360" y="9276"/>
                    <a:pt x="12360" y="7037"/>
                    <a:pt x="11002" y="5680"/>
                  </a:cubicBezTo>
                  <a:lnTo>
                    <a:pt x="6359" y="1036"/>
                  </a:lnTo>
                  <a:cubicBezTo>
                    <a:pt x="5668" y="345"/>
                    <a:pt x="4763" y="0"/>
                    <a:pt x="3861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3"/>
            <p:cNvSpPr/>
            <p:nvPr/>
          </p:nvSpPr>
          <p:spPr>
            <a:xfrm>
              <a:off x="1377113" y="3302389"/>
              <a:ext cx="28862" cy="28326"/>
            </a:xfrm>
            <a:custGeom>
              <a:avLst/>
              <a:gdLst/>
              <a:ahLst/>
              <a:cxnLst/>
              <a:rect l="l" t="t" r="r" b="b"/>
              <a:pathLst>
                <a:path w="20148" h="19774" extrusionOk="0">
                  <a:moveTo>
                    <a:pt x="16320" y="1"/>
                  </a:moveTo>
                  <a:cubicBezTo>
                    <a:pt x="16247" y="1"/>
                    <a:pt x="16173" y="3"/>
                    <a:pt x="16099" y="8"/>
                  </a:cubicBezTo>
                  <a:cubicBezTo>
                    <a:pt x="14170" y="150"/>
                    <a:pt x="12718" y="1817"/>
                    <a:pt x="12837" y="3770"/>
                  </a:cubicBezTo>
                  <a:cubicBezTo>
                    <a:pt x="13004" y="6175"/>
                    <a:pt x="12122" y="8557"/>
                    <a:pt x="10384" y="10271"/>
                  </a:cubicBezTo>
                  <a:cubicBezTo>
                    <a:pt x="8829" y="11871"/>
                    <a:pt x="6689" y="12744"/>
                    <a:pt x="4447" y="12744"/>
                  </a:cubicBezTo>
                  <a:cubicBezTo>
                    <a:pt x="4251" y="12744"/>
                    <a:pt x="4055" y="12738"/>
                    <a:pt x="3859" y="12724"/>
                  </a:cubicBezTo>
                  <a:cubicBezTo>
                    <a:pt x="3785" y="12720"/>
                    <a:pt x="3711" y="12718"/>
                    <a:pt x="3638" y="12718"/>
                  </a:cubicBezTo>
                  <a:cubicBezTo>
                    <a:pt x="1802" y="12718"/>
                    <a:pt x="234" y="14132"/>
                    <a:pt x="120" y="15987"/>
                  </a:cubicBezTo>
                  <a:cubicBezTo>
                    <a:pt x="1" y="17940"/>
                    <a:pt x="1453" y="19631"/>
                    <a:pt x="3382" y="19750"/>
                  </a:cubicBezTo>
                  <a:cubicBezTo>
                    <a:pt x="3740" y="19773"/>
                    <a:pt x="4097" y="19773"/>
                    <a:pt x="4454" y="19773"/>
                  </a:cubicBezTo>
                  <a:cubicBezTo>
                    <a:pt x="8550" y="19773"/>
                    <a:pt x="12480" y="18130"/>
                    <a:pt x="15361" y="15249"/>
                  </a:cubicBezTo>
                  <a:cubicBezTo>
                    <a:pt x="18505" y="12105"/>
                    <a:pt x="20148" y="7747"/>
                    <a:pt x="19862" y="3294"/>
                  </a:cubicBezTo>
                  <a:cubicBezTo>
                    <a:pt x="19702" y="1416"/>
                    <a:pt x="18154" y="1"/>
                    <a:pt x="16320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3"/>
            <p:cNvSpPr/>
            <p:nvPr/>
          </p:nvSpPr>
          <p:spPr>
            <a:xfrm>
              <a:off x="1344943" y="3339567"/>
              <a:ext cx="17707" cy="16679"/>
            </a:xfrm>
            <a:custGeom>
              <a:avLst/>
              <a:gdLst/>
              <a:ahLst/>
              <a:cxnLst/>
              <a:rect l="l" t="t" r="r" b="b"/>
              <a:pathLst>
                <a:path w="12361" h="11643" extrusionOk="0">
                  <a:moveTo>
                    <a:pt x="3862" y="0"/>
                  </a:moveTo>
                  <a:cubicBezTo>
                    <a:pt x="2960" y="0"/>
                    <a:pt x="2061" y="346"/>
                    <a:pt x="1382" y="1036"/>
                  </a:cubicBezTo>
                  <a:cubicBezTo>
                    <a:pt x="1" y="2394"/>
                    <a:pt x="1" y="4632"/>
                    <a:pt x="1382" y="5990"/>
                  </a:cubicBezTo>
                  <a:lnTo>
                    <a:pt x="6026" y="10633"/>
                  </a:lnTo>
                  <a:cubicBezTo>
                    <a:pt x="6689" y="11297"/>
                    <a:pt x="7597" y="11643"/>
                    <a:pt x="8515" y="11643"/>
                  </a:cubicBezTo>
                  <a:cubicBezTo>
                    <a:pt x="9408" y="11643"/>
                    <a:pt x="10310" y="11315"/>
                    <a:pt x="11003" y="10633"/>
                  </a:cubicBezTo>
                  <a:cubicBezTo>
                    <a:pt x="12360" y="9276"/>
                    <a:pt x="12360" y="7037"/>
                    <a:pt x="11003" y="5680"/>
                  </a:cubicBezTo>
                  <a:lnTo>
                    <a:pt x="6359" y="1036"/>
                  </a:lnTo>
                  <a:cubicBezTo>
                    <a:pt x="5669" y="346"/>
                    <a:pt x="4764" y="0"/>
                    <a:pt x="3862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3"/>
            <p:cNvSpPr/>
            <p:nvPr/>
          </p:nvSpPr>
          <p:spPr>
            <a:xfrm>
              <a:off x="1414025" y="3270519"/>
              <a:ext cx="17706" cy="16702"/>
            </a:xfrm>
            <a:custGeom>
              <a:avLst/>
              <a:gdLst/>
              <a:ahLst/>
              <a:cxnLst/>
              <a:rect l="l" t="t" r="r" b="b"/>
              <a:pathLst>
                <a:path w="12360" h="11659" extrusionOk="0">
                  <a:moveTo>
                    <a:pt x="3852" y="1"/>
                  </a:moveTo>
                  <a:cubicBezTo>
                    <a:pt x="2953" y="1"/>
                    <a:pt x="2060" y="346"/>
                    <a:pt x="1381" y="1037"/>
                  </a:cubicBezTo>
                  <a:cubicBezTo>
                    <a:pt x="0" y="2394"/>
                    <a:pt x="0" y="4633"/>
                    <a:pt x="1381" y="6014"/>
                  </a:cubicBezTo>
                  <a:lnTo>
                    <a:pt x="6025" y="10658"/>
                  </a:lnTo>
                  <a:cubicBezTo>
                    <a:pt x="6686" y="11319"/>
                    <a:pt x="7589" y="11658"/>
                    <a:pt x="8502" y="11658"/>
                  </a:cubicBezTo>
                  <a:cubicBezTo>
                    <a:pt x="9399" y="11658"/>
                    <a:pt x="10306" y="11331"/>
                    <a:pt x="11002" y="10658"/>
                  </a:cubicBezTo>
                  <a:cubicBezTo>
                    <a:pt x="12360" y="9277"/>
                    <a:pt x="12360" y="7038"/>
                    <a:pt x="11002" y="5681"/>
                  </a:cubicBezTo>
                  <a:lnTo>
                    <a:pt x="6359" y="1037"/>
                  </a:lnTo>
                  <a:cubicBezTo>
                    <a:pt x="5656" y="346"/>
                    <a:pt x="4751" y="1"/>
                    <a:pt x="3852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3"/>
            <p:cNvSpPr/>
            <p:nvPr/>
          </p:nvSpPr>
          <p:spPr>
            <a:xfrm>
              <a:off x="1377147" y="3302389"/>
              <a:ext cx="28862" cy="28338"/>
            </a:xfrm>
            <a:custGeom>
              <a:avLst/>
              <a:gdLst/>
              <a:ahLst/>
              <a:cxnLst/>
              <a:rect l="l" t="t" r="r" b="b"/>
              <a:pathLst>
                <a:path w="20148" h="19782" extrusionOk="0">
                  <a:moveTo>
                    <a:pt x="16323" y="1"/>
                  </a:moveTo>
                  <a:cubicBezTo>
                    <a:pt x="16249" y="1"/>
                    <a:pt x="16174" y="3"/>
                    <a:pt x="16099" y="8"/>
                  </a:cubicBezTo>
                  <a:cubicBezTo>
                    <a:pt x="14170" y="127"/>
                    <a:pt x="12718" y="1817"/>
                    <a:pt x="12837" y="3770"/>
                  </a:cubicBezTo>
                  <a:cubicBezTo>
                    <a:pt x="13003" y="6199"/>
                    <a:pt x="12122" y="8581"/>
                    <a:pt x="10384" y="10271"/>
                  </a:cubicBezTo>
                  <a:cubicBezTo>
                    <a:pt x="8792" y="11885"/>
                    <a:pt x="6626" y="12740"/>
                    <a:pt x="4399" y="12740"/>
                  </a:cubicBezTo>
                  <a:cubicBezTo>
                    <a:pt x="4227" y="12740"/>
                    <a:pt x="4055" y="12735"/>
                    <a:pt x="3882" y="12724"/>
                  </a:cubicBezTo>
                  <a:cubicBezTo>
                    <a:pt x="3807" y="12720"/>
                    <a:pt x="3733" y="12718"/>
                    <a:pt x="3659" y="12718"/>
                  </a:cubicBezTo>
                  <a:cubicBezTo>
                    <a:pt x="1804" y="12718"/>
                    <a:pt x="257" y="14132"/>
                    <a:pt x="120" y="15987"/>
                  </a:cubicBezTo>
                  <a:cubicBezTo>
                    <a:pt x="1" y="17940"/>
                    <a:pt x="1453" y="19607"/>
                    <a:pt x="3406" y="19750"/>
                  </a:cubicBezTo>
                  <a:cubicBezTo>
                    <a:pt x="3733" y="19771"/>
                    <a:pt x="4062" y="19782"/>
                    <a:pt x="4390" y="19782"/>
                  </a:cubicBezTo>
                  <a:cubicBezTo>
                    <a:pt x="8412" y="19782"/>
                    <a:pt x="12477" y="18177"/>
                    <a:pt x="15361" y="15249"/>
                  </a:cubicBezTo>
                  <a:cubicBezTo>
                    <a:pt x="18528" y="12105"/>
                    <a:pt x="20148" y="7723"/>
                    <a:pt x="19862" y="3294"/>
                  </a:cubicBezTo>
                  <a:cubicBezTo>
                    <a:pt x="19747" y="1416"/>
                    <a:pt x="18179" y="1"/>
                    <a:pt x="1632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3"/>
            <p:cNvSpPr/>
            <p:nvPr/>
          </p:nvSpPr>
          <p:spPr>
            <a:xfrm>
              <a:off x="1296603" y="3221685"/>
              <a:ext cx="186742" cy="185168"/>
            </a:xfrm>
            <a:custGeom>
              <a:avLst/>
              <a:gdLst/>
              <a:ahLst/>
              <a:cxnLst/>
              <a:rect l="l" t="t" r="r" b="b"/>
              <a:pathLst>
                <a:path w="130361" h="129262" extrusionOk="0">
                  <a:moveTo>
                    <a:pt x="64752" y="1"/>
                  </a:moveTo>
                  <a:cubicBezTo>
                    <a:pt x="47439" y="1"/>
                    <a:pt x="31198" y="6740"/>
                    <a:pt x="18957" y="18957"/>
                  </a:cubicBezTo>
                  <a:cubicBezTo>
                    <a:pt x="6716" y="31198"/>
                    <a:pt x="1" y="47439"/>
                    <a:pt x="1" y="64752"/>
                  </a:cubicBezTo>
                  <a:cubicBezTo>
                    <a:pt x="1" y="82041"/>
                    <a:pt x="6740" y="98306"/>
                    <a:pt x="18957" y="110523"/>
                  </a:cubicBezTo>
                  <a:cubicBezTo>
                    <a:pt x="31388" y="122955"/>
                    <a:pt x="48118" y="129261"/>
                    <a:pt x="64866" y="129261"/>
                  </a:cubicBezTo>
                  <a:cubicBezTo>
                    <a:pt x="79656" y="129261"/>
                    <a:pt x="94461" y="124343"/>
                    <a:pt x="106332" y="114381"/>
                  </a:cubicBezTo>
                  <a:cubicBezTo>
                    <a:pt x="107809" y="113119"/>
                    <a:pt x="107999" y="110928"/>
                    <a:pt x="106737" y="109428"/>
                  </a:cubicBezTo>
                  <a:cubicBezTo>
                    <a:pt x="106051" y="108609"/>
                    <a:pt x="105065" y="108186"/>
                    <a:pt x="104071" y="108186"/>
                  </a:cubicBezTo>
                  <a:cubicBezTo>
                    <a:pt x="103271" y="108186"/>
                    <a:pt x="102466" y="108460"/>
                    <a:pt x="101808" y="109023"/>
                  </a:cubicBezTo>
                  <a:cubicBezTo>
                    <a:pt x="91202" y="117909"/>
                    <a:pt x="78007" y="122289"/>
                    <a:pt x="64834" y="122289"/>
                  </a:cubicBezTo>
                  <a:cubicBezTo>
                    <a:pt x="49905" y="122289"/>
                    <a:pt x="35004" y="116663"/>
                    <a:pt x="23934" y="105594"/>
                  </a:cubicBezTo>
                  <a:cubicBezTo>
                    <a:pt x="13027" y="94687"/>
                    <a:pt x="7026" y="80207"/>
                    <a:pt x="7026" y="64776"/>
                  </a:cubicBezTo>
                  <a:cubicBezTo>
                    <a:pt x="7026" y="49344"/>
                    <a:pt x="13027" y="34865"/>
                    <a:pt x="23934" y="23958"/>
                  </a:cubicBezTo>
                  <a:cubicBezTo>
                    <a:pt x="34817" y="13075"/>
                    <a:pt x="49320" y="7050"/>
                    <a:pt x="64752" y="7050"/>
                  </a:cubicBezTo>
                  <a:cubicBezTo>
                    <a:pt x="80160" y="7050"/>
                    <a:pt x="94663" y="13075"/>
                    <a:pt x="105546" y="23958"/>
                  </a:cubicBezTo>
                  <a:cubicBezTo>
                    <a:pt x="115429" y="33841"/>
                    <a:pt x="121383" y="46986"/>
                    <a:pt x="122336" y="60942"/>
                  </a:cubicBezTo>
                  <a:cubicBezTo>
                    <a:pt x="123264" y="74754"/>
                    <a:pt x="119216" y="88423"/>
                    <a:pt x="110952" y="99426"/>
                  </a:cubicBezTo>
                  <a:cubicBezTo>
                    <a:pt x="109762" y="100902"/>
                    <a:pt x="110071" y="103117"/>
                    <a:pt x="111619" y="104284"/>
                  </a:cubicBezTo>
                  <a:cubicBezTo>
                    <a:pt x="112252" y="104761"/>
                    <a:pt x="112996" y="104991"/>
                    <a:pt x="113734" y="104991"/>
                  </a:cubicBezTo>
                  <a:cubicBezTo>
                    <a:pt x="114802" y="104991"/>
                    <a:pt x="115859" y="104509"/>
                    <a:pt x="116549" y="103593"/>
                  </a:cubicBezTo>
                  <a:cubicBezTo>
                    <a:pt x="125836" y="91234"/>
                    <a:pt x="130361" y="75897"/>
                    <a:pt x="129337" y="60442"/>
                  </a:cubicBezTo>
                  <a:cubicBezTo>
                    <a:pt x="128289" y="44796"/>
                    <a:pt x="121645" y="30078"/>
                    <a:pt x="110524" y="18957"/>
                  </a:cubicBezTo>
                  <a:cubicBezTo>
                    <a:pt x="98283" y="6740"/>
                    <a:pt x="82042" y="1"/>
                    <a:pt x="64752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3"/>
            <p:cNvSpPr/>
            <p:nvPr/>
          </p:nvSpPr>
          <p:spPr>
            <a:xfrm>
              <a:off x="1168846" y="3186834"/>
              <a:ext cx="360555" cy="343551"/>
            </a:xfrm>
            <a:custGeom>
              <a:avLst/>
              <a:gdLst/>
              <a:ahLst/>
              <a:cxnLst/>
              <a:rect l="l" t="t" r="r" b="b"/>
              <a:pathLst>
                <a:path w="251696" h="239826" extrusionOk="0">
                  <a:moveTo>
                    <a:pt x="74635" y="129708"/>
                  </a:moveTo>
                  <a:cubicBezTo>
                    <a:pt x="78850" y="137948"/>
                    <a:pt x="84399" y="145521"/>
                    <a:pt x="90948" y="152070"/>
                  </a:cubicBezTo>
                  <a:cubicBezTo>
                    <a:pt x="97402" y="158524"/>
                    <a:pt x="104808" y="163977"/>
                    <a:pt x="112905" y="168168"/>
                  </a:cubicBezTo>
                  <a:cubicBezTo>
                    <a:pt x="112926" y="168190"/>
                    <a:pt x="113173" y="168343"/>
                    <a:pt x="113244" y="168343"/>
                  </a:cubicBezTo>
                  <a:cubicBezTo>
                    <a:pt x="113249" y="168343"/>
                    <a:pt x="113252" y="168342"/>
                    <a:pt x="113255" y="168341"/>
                  </a:cubicBezTo>
                  <a:lnTo>
                    <a:pt x="113255" y="168341"/>
                  </a:lnTo>
                  <a:cubicBezTo>
                    <a:pt x="108247" y="172551"/>
                    <a:pt x="102047" y="174656"/>
                    <a:pt x="95843" y="174656"/>
                  </a:cubicBezTo>
                  <a:cubicBezTo>
                    <a:pt x="94613" y="174656"/>
                    <a:pt x="93383" y="174573"/>
                    <a:pt x="92162" y="174408"/>
                  </a:cubicBezTo>
                  <a:lnTo>
                    <a:pt x="92043" y="174408"/>
                  </a:lnTo>
                  <a:cubicBezTo>
                    <a:pt x="86137" y="173646"/>
                    <a:pt x="80541" y="170836"/>
                    <a:pt x="76350" y="166644"/>
                  </a:cubicBezTo>
                  <a:cubicBezTo>
                    <a:pt x="72134" y="162429"/>
                    <a:pt x="69396" y="156857"/>
                    <a:pt x="68586" y="150951"/>
                  </a:cubicBezTo>
                  <a:cubicBezTo>
                    <a:pt x="68586" y="150927"/>
                    <a:pt x="68586" y="150879"/>
                    <a:pt x="68562" y="150832"/>
                  </a:cubicBezTo>
                  <a:cubicBezTo>
                    <a:pt x="67562" y="143449"/>
                    <a:pt x="69586" y="135757"/>
                    <a:pt x="74635" y="129708"/>
                  </a:cubicBezTo>
                  <a:close/>
                  <a:moveTo>
                    <a:pt x="63204" y="158619"/>
                  </a:moveTo>
                  <a:cubicBezTo>
                    <a:pt x="63942" y="160762"/>
                    <a:pt x="64895" y="162810"/>
                    <a:pt x="66062" y="164739"/>
                  </a:cubicBezTo>
                  <a:cubicBezTo>
                    <a:pt x="66062" y="164739"/>
                    <a:pt x="66062" y="164763"/>
                    <a:pt x="66086" y="164763"/>
                  </a:cubicBezTo>
                  <a:cubicBezTo>
                    <a:pt x="67538" y="167264"/>
                    <a:pt x="69372" y="169573"/>
                    <a:pt x="71396" y="171622"/>
                  </a:cubicBezTo>
                  <a:cubicBezTo>
                    <a:pt x="73206" y="173431"/>
                    <a:pt x="75254" y="175075"/>
                    <a:pt x="77469" y="176432"/>
                  </a:cubicBezTo>
                  <a:cubicBezTo>
                    <a:pt x="79660" y="177837"/>
                    <a:pt x="82017" y="178933"/>
                    <a:pt x="84423" y="179766"/>
                  </a:cubicBezTo>
                  <a:cubicBezTo>
                    <a:pt x="78850" y="184862"/>
                    <a:pt x="74468" y="191054"/>
                    <a:pt x="70158" y="199818"/>
                  </a:cubicBezTo>
                  <a:cubicBezTo>
                    <a:pt x="63609" y="213106"/>
                    <a:pt x="55774" y="230610"/>
                    <a:pt x="39056" y="232634"/>
                  </a:cubicBezTo>
                  <a:cubicBezTo>
                    <a:pt x="38031" y="232759"/>
                    <a:pt x="37007" y="232820"/>
                    <a:pt x="35990" y="232820"/>
                  </a:cubicBezTo>
                  <a:cubicBezTo>
                    <a:pt x="29231" y="232820"/>
                    <a:pt x="22737" y="230109"/>
                    <a:pt x="17790" y="225204"/>
                  </a:cubicBezTo>
                  <a:cubicBezTo>
                    <a:pt x="12146" y="219536"/>
                    <a:pt x="9431" y="211796"/>
                    <a:pt x="10360" y="203938"/>
                  </a:cubicBezTo>
                  <a:cubicBezTo>
                    <a:pt x="12360" y="187196"/>
                    <a:pt x="29864" y="179385"/>
                    <a:pt x="43200" y="172836"/>
                  </a:cubicBezTo>
                  <a:cubicBezTo>
                    <a:pt x="51916" y="168549"/>
                    <a:pt x="58132" y="164168"/>
                    <a:pt x="63204" y="158619"/>
                  </a:cubicBezTo>
                  <a:close/>
                  <a:moveTo>
                    <a:pt x="153929" y="0"/>
                  </a:moveTo>
                  <a:cubicBezTo>
                    <a:pt x="132745" y="0"/>
                    <a:pt x="112385" y="7458"/>
                    <a:pt x="96235" y="21210"/>
                  </a:cubicBezTo>
                  <a:cubicBezTo>
                    <a:pt x="94758" y="22448"/>
                    <a:pt x="94568" y="24687"/>
                    <a:pt x="95854" y="26140"/>
                  </a:cubicBezTo>
                  <a:cubicBezTo>
                    <a:pt x="96566" y="26945"/>
                    <a:pt x="97557" y="27369"/>
                    <a:pt x="98545" y="27369"/>
                  </a:cubicBezTo>
                  <a:cubicBezTo>
                    <a:pt x="99341" y="27369"/>
                    <a:pt x="100135" y="27094"/>
                    <a:pt x="100783" y="26521"/>
                  </a:cubicBezTo>
                  <a:cubicBezTo>
                    <a:pt x="115649" y="13869"/>
                    <a:pt x="134352" y="7004"/>
                    <a:pt x="153862" y="7004"/>
                  </a:cubicBezTo>
                  <a:cubicBezTo>
                    <a:pt x="154917" y="7004"/>
                    <a:pt x="155974" y="7024"/>
                    <a:pt x="157033" y="7064"/>
                  </a:cubicBezTo>
                  <a:cubicBezTo>
                    <a:pt x="177752" y="7826"/>
                    <a:pt x="197232" y="16352"/>
                    <a:pt x="211925" y="31022"/>
                  </a:cubicBezTo>
                  <a:cubicBezTo>
                    <a:pt x="243908" y="63028"/>
                    <a:pt x="243908" y="115062"/>
                    <a:pt x="211925" y="147069"/>
                  </a:cubicBezTo>
                  <a:cubicBezTo>
                    <a:pt x="195923" y="163058"/>
                    <a:pt x="174913" y="171052"/>
                    <a:pt x="153905" y="171052"/>
                  </a:cubicBezTo>
                  <a:cubicBezTo>
                    <a:pt x="136832" y="171052"/>
                    <a:pt x="119761" y="165773"/>
                    <a:pt x="105379" y="155213"/>
                  </a:cubicBezTo>
                  <a:cubicBezTo>
                    <a:pt x="101950" y="152689"/>
                    <a:pt x="98711" y="149879"/>
                    <a:pt x="95711" y="146878"/>
                  </a:cubicBezTo>
                  <a:cubicBezTo>
                    <a:pt x="88828" y="139996"/>
                    <a:pt x="83137" y="131732"/>
                    <a:pt x="79112" y="122826"/>
                  </a:cubicBezTo>
                  <a:cubicBezTo>
                    <a:pt x="74802" y="113300"/>
                    <a:pt x="72325" y="102941"/>
                    <a:pt x="71920" y="92248"/>
                  </a:cubicBezTo>
                  <a:cubicBezTo>
                    <a:pt x="71110" y="71696"/>
                    <a:pt x="77993" y="51716"/>
                    <a:pt x="91257" y="36094"/>
                  </a:cubicBezTo>
                  <a:cubicBezTo>
                    <a:pt x="92520" y="34594"/>
                    <a:pt x="92329" y="32403"/>
                    <a:pt x="90853" y="31141"/>
                  </a:cubicBezTo>
                  <a:cubicBezTo>
                    <a:pt x="90184" y="30589"/>
                    <a:pt x="89378" y="30316"/>
                    <a:pt x="88578" y="30316"/>
                  </a:cubicBezTo>
                  <a:cubicBezTo>
                    <a:pt x="87584" y="30316"/>
                    <a:pt x="86599" y="30738"/>
                    <a:pt x="85899" y="31569"/>
                  </a:cubicBezTo>
                  <a:cubicBezTo>
                    <a:pt x="71491" y="48549"/>
                    <a:pt x="64061" y="70244"/>
                    <a:pt x="64919" y="92558"/>
                  </a:cubicBezTo>
                  <a:cubicBezTo>
                    <a:pt x="65347" y="103060"/>
                    <a:pt x="67562" y="113276"/>
                    <a:pt x="71468" y="122802"/>
                  </a:cubicBezTo>
                  <a:lnTo>
                    <a:pt x="71372" y="122897"/>
                  </a:lnTo>
                  <a:cubicBezTo>
                    <a:pt x="64061" y="130208"/>
                    <a:pt x="60727" y="140068"/>
                    <a:pt x="61418" y="149689"/>
                  </a:cubicBezTo>
                  <a:cubicBezTo>
                    <a:pt x="56322" y="156666"/>
                    <a:pt x="50058" y="161620"/>
                    <a:pt x="40104" y="166525"/>
                  </a:cubicBezTo>
                  <a:lnTo>
                    <a:pt x="38842" y="167121"/>
                  </a:lnTo>
                  <a:cubicBezTo>
                    <a:pt x="27601" y="172669"/>
                    <a:pt x="14813" y="178933"/>
                    <a:pt x="7740" y="190530"/>
                  </a:cubicBezTo>
                  <a:cubicBezTo>
                    <a:pt x="0" y="203152"/>
                    <a:pt x="2477" y="219822"/>
                    <a:pt x="12836" y="230133"/>
                  </a:cubicBezTo>
                  <a:cubicBezTo>
                    <a:pt x="19076" y="236397"/>
                    <a:pt x="27363" y="239826"/>
                    <a:pt x="35984" y="239826"/>
                  </a:cubicBezTo>
                  <a:cubicBezTo>
                    <a:pt x="56822" y="239826"/>
                    <a:pt x="67776" y="220560"/>
                    <a:pt x="75873" y="204128"/>
                  </a:cubicBezTo>
                  <a:cubicBezTo>
                    <a:pt x="80112" y="195484"/>
                    <a:pt x="85375" y="187363"/>
                    <a:pt x="93353" y="181600"/>
                  </a:cubicBezTo>
                  <a:cubicBezTo>
                    <a:pt x="94163" y="181647"/>
                    <a:pt x="94949" y="181671"/>
                    <a:pt x="95782" y="181671"/>
                  </a:cubicBezTo>
                  <a:cubicBezTo>
                    <a:pt x="104594" y="181671"/>
                    <a:pt x="113453" y="178313"/>
                    <a:pt x="120168" y="171598"/>
                  </a:cubicBezTo>
                  <a:lnTo>
                    <a:pt x="120264" y="171502"/>
                  </a:lnTo>
                  <a:cubicBezTo>
                    <a:pt x="131028" y="175884"/>
                    <a:pt x="142506" y="178075"/>
                    <a:pt x="153961" y="178075"/>
                  </a:cubicBezTo>
                  <a:cubicBezTo>
                    <a:pt x="176751" y="178075"/>
                    <a:pt x="199590" y="169383"/>
                    <a:pt x="216950" y="152022"/>
                  </a:cubicBezTo>
                  <a:cubicBezTo>
                    <a:pt x="251696" y="117301"/>
                    <a:pt x="251696" y="60790"/>
                    <a:pt x="216950" y="26092"/>
                  </a:cubicBezTo>
                  <a:cubicBezTo>
                    <a:pt x="200971" y="10160"/>
                    <a:pt x="179800" y="896"/>
                    <a:pt x="157295" y="63"/>
                  </a:cubicBezTo>
                  <a:cubicBezTo>
                    <a:pt x="156171" y="21"/>
                    <a:pt x="155049" y="0"/>
                    <a:pt x="153929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43"/>
          <p:cNvGrpSpPr/>
          <p:nvPr/>
        </p:nvGrpSpPr>
        <p:grpSpPr>
          <a:xfrm flipH="1">
            <a:off x="211073" y="901966"/>
            <a:ext cx="835070" cy="880009"/>
            <a:chOff x="2478473" y="649991"/>
            <a:chExt cx="835070" cy="880009"/>
          </a:xfrm>
        </p:grpSpPr>
        <p:sp>
          <p:nvSpPr>
            <p:cNvPr id="2646" name="Google Shape;2646;p43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3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3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3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3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3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3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43"/>
          <p:cNvGrpSpPr/>
          <p:nvPr/>
        </p:nvGrpSpPr>
        <p:grpSpPr>
          <a:xfrm>
            <a:off x="8122224" y="4011236"/>
            <a:ext cx="835115" cy="875366"/>
            <a:chOff x="6030670" y="339308"/>
            <a:chExt cx="1012015" cy="1060793"/>
          </a:xfrm>
        </p:grpSpPr>
        <p:sp>
          <p:nvSpPr>
            <p:cNvPr id="2654" name="Google Shape;2654;p43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3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3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3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3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3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3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3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3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3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3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3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3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3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3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3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ext Box 6">
            <a:extLst>
              <a:ext uri="{FF2B5EF4-FFF2-40B4-BE49-F238E27FC236}">
                <a16:creationId xmlns:a16="http://schemas.microsoft.com/office/drawing/2014/main" id="{62937C04-3224-4F6B-A450-5035ACF4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97" y="313238"/>
            <a:ext cx="68673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Quắm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81" name="Group 62">
            <a:extLst>
              <a:ext uri="{FF2B5EF4-FFF2-40B4-BE49-F238E27FC236}">
                <a16:creationId xmlns:a16="http://schemas.microsoft.com/office/drawing/2014/main" id="{ACA40588-BEBC-4CA4-B34D-1408B70B8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7903"/>
              </p:ext>
            </p:extLst>
          </p:nvPr>
        </p:nvGraphicFramePr>
        <p:xfrm>
          <a:off x="1030893" y="1377429"/>
          <a:ext cx="7007007" cy="3337529"/>
        </p:xfrm>
        <a:graphic>
          <a:graphicData uri="http://schemas.openxmlformats.org/drawingml/2006/table">
            <a:tbl>
              <a:tblPr/>
              <a:tblGrid>
                <a:gridCol w="4958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Quắm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 Ngũ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(Đô vật già)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7575C499-F07D-4373-BCAC-93E6C2C123FB}"/>
              </a:ext>
            </a:extLst>
          </p:cNvPr>
          <p:cNvSpPr txBox="1"/>
          <p:nvPr/>
        </p:nvSpPr>
        <p:spPr>
          <a:xfrm>
            <a:off x="1012697" y="2377637"/>
            <a:ext cx="504298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nhẹn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dồn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dập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ráo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riết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Vờn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dứ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hoá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khôn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lường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CCCF3CA-4367-4E4E-9871-99F15D6B8170}"/>
              </a:ext>
            </a:extLst>
          </p:cNvPr>
          <p:cNvSpPr txBox="1"/>
          <p:nvPr/>
        </p:nvSpPr>
        <p:spPr>
          <a:xfrm>
            <a:off x="6031074" y="2457748"/>
            <a:ext cx="18890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Lớ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ngớ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chậm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chạp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ngắt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3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le hoi">
            <a:extLst>
              <a:ext uri="{FF2B5EF4-FFF2-40B4-BE49-F238E27FC236}">
                <a16:creationId xmlns:a16="http://schemas.microsoft.com/office/drawing/2014/main" id="{E0E62673-2EA7-4542-A71F-B95C1508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22439"/>
            <a:ext cx="5237163" cy="47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" name="Google Shape;2723;p45"/>
          <p:cNvGrpSpPr/>
          <p:nvPr/>
        </p:nvGrpSpPr>
        <p:grpSpPr>
          <a:xfrm>
            <a:off x="1527955" y="97261"/>
            <a:ext cx="640086" cy="682742"/>
            <a:chOff x="6161978" y="2616127"/>
            <a:chExt cx="408348" cy="435979"/>
          </a:xfrm>
        </p:grpSpPr>
        <p:sp>
          <p:nvSpPr>
            <p:cNvPr id="2724" name="Google Shape;2724;p45"/>
            <p:cNvSpPr/>
            <p:nvPr/>
          </p:nvSpPr>
          <p:spPr>
            <a:xfrm>
              <a:off x="6161978" y="2616127"/>
              <a:ext cx="408348" cy="435979"/>
            </a:xfrm>
            <a:custGeom>
              <a:avLst/>
              <a:gdLst/>
              <a:ahLst/>
              <a:cxnLst/>
              <a:rect l="l" t="t" r="r" b="b"/>
              <a:pathLst>
                <a:path w="285060" h="304348" extrusionOk="0">
                  <a:moveTo>
                    <a:pt x="142530" y="0"/>
                  </a:moveTo>
                  <a:cubicBezTo>
                    <a:pt x="125026" y="0"/>
                    <a:pt x="108356" y="6859"/>
                    <a:pt x="94401" y="19814"/>
                  </a:cubicBezTo>
                  <a:cubicBezTo>
                    <a:pt x="91662" y="22338"/>
                    <a:pt x="89400" y="25196"/>
                    <a:pt x="87638" y="28291"/>
                  </a:cubicBezTo>
                  <a:cubicBezTo>
                    <a:pt x="84947" y="30435"/>
                    <a:pt x="82565" y="32983"/>
                    <a:pt x="80589" y="35864"/>
                  </a:cubicBezTo>
                  <a:cubicBezTo>
                    <a:pt x="80374" y="36198"/>
                    <a:pt x="80136" y="36507"/>
                    <a:pt x="79898" y="36841"/>
                  </a:cubicBezTo>
                  <a:cubicBezTo>
                    <a:pt x="51225" y="37579"/>
                    <a:pt x="28197" y="48843"/>
                    <a:pt x="14980" y="69181"/>
                  </a:cubicBezTo>
                  <a:cubicBezTo>
                    <a:pt x="0" y="92185"/>
                    <a:pt x="715" y="121953"/>
                    <a:pt x="16670" y="152174"/>
                  </a:cubicBezTo>
                  <a:cubicBezTo>
                    <a:pt x="739" y="182370"/>
                    <a:pt x="0" y="212186"/>
                    <a:pt x="14980" y="235167"/>
                  </a:cubicBezTo>
                  <a:cubicBezTo>
                    <a:pt x="28197" y="255457"/>
                    <a:pt x="51225" y="266911"/>
                    <a:pt x="80017" y="267554"/>
                  </a:cubicBezTo>
                  <a:cubicBezTo>
                    <a:pt x="96282" y="291178"/>
                    <a:pt x="118263" y="304348"/>
                    <a:pt x="142530" y="304348"/>
                  </a:cubicBezTo>
                  <a:cubicBezTo>
                    <a:pt x="160057" y="304348"/>
                    <a:pt x="176775" y="297441"/>
                    <a:pt x="190826" y="284343"/>
                  </a:cubicBezTo>
                  <a:cubicBezTo>
                    <a:pt x="193517" y="281819"/>
                    <a:pt x="195732" y="278985"/>
                    <a:pt x="197470" y="275913"/>
                  </a:cubicBezTo>
                  <a:cubicBezTo>
                    <a:pt x="200161" y="273770"/>
                    <a:pt x="202543" y="271246"/>
                    <a:pt x="204519" y="268388"/>
                  </a:cubicBezTo>
                  <a:cubicBezTo>
                    <a:pt x="204710" y="268102"/>
                    <a:pt x="204900" y="267816"/>
                    <a:pt x="205114" y="267507"/>
                  </a:cubicBezTo>
                  <a:cubicBezTo>
                    <a:pt x="233859" y="266864"/>
                    <a:pt x="256863" y="255433"/>
                    <a:pt x="270080" y="235119"/>
                  </a:cubicBezTo>
                  <a:cubicBezTo>
                    <a:pt x="285060" y="212115"/>
                    <a:pt x="284321" y="182347"/>
                    <a:pt x="268390" y="152126"/>
                  </a:cubicBezTo>
                  <a:cubicBezTo>
                    <a:pt x="284298" y="121953"/>
                    <a:pt x="285036" y="92162"/>
                    <a:pt x="270057" y="69181"/>
                  </a:cubicBezTo>
                  <a:cubicBezTo>
                    <a:pt x="256816" y="48843"/>
                    <a:pt x="233763" y="37579"/>
                    <a:pt x="205067" y="36841"/>
                  </a:cubicBezTo>
                  <a:cubicBezTo>
                    <a:pt x="188825" y="13169"/>
                    <a:pt x="166797" y="0"/>
                    <a:pt x="142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5"/>
            <p:cNvSpPr/>
            <p:nvPr/>
          </p:nvSpPr>
          <p:spPr>
            <a:xfrm>
              <a:off x="6323406" y="2791405"/>
              <a:ext cx="85390" cy="85388"/>
            </a:xfrm>
            <a:custGeom>
              <a:avLst/>
              <a:gdLst/>
              <a:ahLst/>
              <a:cxnLst/>
              <a:rect l="l" t="t" r="r" b="b"/>
              <a:pathLst>
                <a:path w="59609" h="59608" extrusionOk="0">
                  <a:moveTo>
                    <a:pt x="29816" y="0"/>
                  </a:moveTo>
                  <a:cubicBezTo>
                    <a:pt x="13360" y="0"/>
                    <a:pt x="0" y="13360"/>
                    <a:pt x="0" y="29816"/>
                  </a:cubicBezTo>
                  <a:cubicBezTo>
                    <a:pt x="0" y="46272"/>
                    <a:pt x="13360" y="59608"/>
                    <a:pt x="29816" y="59608"/>
                  </a:cubicBezTo>
                  <a:cubicBezTo>
                    <a:pt x="46272" y="59608"/>
                    <a:pt x="59608" y="46272"/>
                    <a:pt x="59608" y="29816"/>
                  </a:cubicBezTo>
                  <a:cubicBezTo>
                    <a:pt x="59608" y="13360"/>
                    <a:pt x="46272" y="0"/>
                    <a:pt x="29816" y="0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5"/>
            <p:cNvSpPr/>
            <p:nvPr/>
          </p:nvSpPr>
          <p:spPr>
            <a:xfrm>
              <a:off x="6323441" y="2808598"/>
              <a:ext cx="83615" cy="68196"/>
            </a:xfrm>
            <a:custGeom>
              <a:avLst/>
              <a:gdLst/>
              <a:ahLst/>
              <a:cxnLst/>
              <a:rect l="l" t="t" r="r" b="b"/>
              <a:pathLst>
                <a:path w="58370" h="47606" extrusionOk="0">
                  <a:moveTo>
                    <a:pt x="5882" y="1"/>
                  </a:moveTo>
                  <a:lnTo>
                    <a:pt x="5882" y="1"/>
                  </a:lnTo>
                  <a:cubicBezTo>
                    <a:pt x="2167" y="4978"/>
                    <a:pt x="0" y="11146"/>
                    <a:pt x="0" y="17814"/>
                  </a:cubicBezTo>
                  <a:cubicBezTo>
                    <a:pt x="0" y="34270"/>
                    <a:pt x="13336" y="47606"/>
                    <a:pt x="29792" y="47606"/>
                  </a:cubicBezTo>
                  <a:cubicBezTo>
                    <a:pt x="43295" y="47606"/>
                    <a:pt x="54726" y="38580"/>
                    <a:pt x="58370" y="26220"/>
                  </a:cubicBezTo>
                  <a:lnTo>
                    <a:pt x="58370" y="26220"/>
                  </a:lnTo>
                  <a:cubicBezTo>
                    <a:pt x="52916" y="33531"/>
                    <a:pt x="44248" y="38223"/>
                    <a:pt x="34460" y="38223"/>
                  </a:cubicBezTo>
                  <a:cubicBezTo>
                    <a:pt x="18004" y="38223"/>
                    <a:pt x="4668" y="24887"/>
                    <a:pt x="4668" y="8431"/>
                  </a:cubicBezTo>
                  <a:cubicBezTo>
                    <a:pt x="4668" y="5502"/>
                    <a:pt x="5073" y="2644"/>
                    <a:pt x="5882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5"/>
            <p:cNvSpPr/>
            <p:nvPr/>
          </p:nvSpPr>
          <p:spPr>
            <a:xfrm>
              <a:off x="6213797" y="2719956"/>
              <a:ext cx="304641" cy="228204"/>
            </a:xfrm>
            <a:custGeom>
              <a:avLst/>
              <a:gdLst/>
              <a:ahLst/>
              <a:cxnLst/>
              <a:rect l="l" t="t" r="r" b="b"/>
              <a:pathLst>
                <a:path w="212664" h="159305" extrusionOk="0">
                  <a:moveTo>
                    <a:pt x="46319" y="13325"/>
                  </a:moveTo>
                  <a:cubicBezTo>
                    <a:pt x="50375" y="13325"/>
                    <a:pt x="54774" y="13677"/>
                    <a:pt x="59465" y="14394"/>
                  </a:cubicBezTo>
                  <a:cubicBezTo>
                    <a:pt x="81089" y="17680"/>
                    <a:pt x="106070" y="28039"/>
                    <a:pt x="129885" y="43519"/>
                  </a:cubicBezTo>
                  <a:cubicBezTo>
                    <a:pt x="153699" y="58998"/>
                    <a:pt x="173251" y="77669"/>
                    <a:pt x="185015" y="96077"/>
                  </a:cubicBezTo>
                  <a:cubicBezTo>
                    <a:pt x="195637" y="112699"/>
                    <a:pt x="198470" y="127250"/>
                    <a:pt x="192779" y="135966"/>
                  </a:cubicBezTo>
                  <a:cubicBezTo>
                    <a:pt x="188461" y="142596"/>
                    <a:pt x="179114" y="146088"/>
                    <a:pt x="166338" y="146088"/>
                  </a:cubicBezTo>
                  <a:cubicBezTo>
                    <a:pt x="162273" y="146088"/>
                    <a:pt x="157860" y="145734"/>
                    <a:pt x="153151" y="145016"/>
                  </a:cubicBezTo>
                  <a:cubicBezTo>
                    <a:pt x="131576" y="141753"/>
                    <a:pt x="106570" y="131394"/>
                    <a:pt x="82756" y="115914"/>
                  </a:cubicBezTo>
                  <a:cubicBezTo>
                    <a:pt x="58941" y="100411"/>
                    <a:pt x="39390" y="81741"/>
                    <a:pt x="27625" y="63332"/>
                  </a:cubicBezTo>
                  <a:cubicBezTo>
                    <a:pt x="17004" y="46734"/>
                    <a:pt x="14170" y="32183"/>
                    <a:pt x="19862" y="23443"/>
                  </a:cubicBezTo>
                  <a:cubicBezTo>
                    <a:pt x="24165" y="16826"/>
                    <a:pt x="33533" y="13325"/>
                    <a:pt x="46319" y="13325"/>
                  </a:cubicBezTo>
                  <a:close/>
                  <a:moveTo>
                    <a:pt x="46315" y="0"/>
                  </a:moveTo>
                  <a:cubicBezTo>
                    <a:pt x="28741" y="0"/>
                    <a:pt x="15666" y="5560"/>
                    <a:pt x="8764" y="16156"/>
                  </a:cubicBezTo>
                  <a:cubicBezTo>
                    <a:pt x="1" y="29635"/>
                    <a:pt x="2739" y="48901"/>
                    <a:pt x="16456" y="70429"/>
                  </a:cubicBezTo>
                  <a:cubicBezTo>
                    <a:pt x="29197" y="90409"/>
                    <a:pt x="50154" y="110485"/>
                    <a:pt x="75516" y="126988"/>
                  </a:cubicBezTo>
                  <a:cubicBezTo>
                    <a:pt x="100879" y="143468"/>
                    <a:pt x="127741" y="154518"/>
                    <a:pt x="151151" y="158090"/>
                  </a:cubicBezTo>
                  <a:cubicBezTo>
                    <a:pt x="156509" y="158899"/>
                    <a:pt x="161582" y="159304"/>
                    <a:pt x="166297" y="159304"/>
                  </a:cubicBezTo>
                  <a:cubicBezTo>
                    <a:pt x="183896" y="159304"/>
                    <a:pt x="196970" y="153779"/>
                    <a:pt x="203876" y="143158"/>
                  </a:cubicBezTo>
                  <a:cubicBezTo>
                    <a:pt x="212664" y="129655"/>
                    <a:pt x="209925" y="110413"/>
                    <a:pt x="196184" y="88885"/>
                  </a:cubicBezTo>
                  <a:cubicBezTo>
                    <a:pt x="183467" y="68905"/>
                    <a:pt x="162487" y="48806"/>
                    <a:pt x="137124" y="32326"/>
                  </a:cubicBezTo>
                  <a:cubicBezTo>
                    <a:pt x="111762" y="15823"/>
                    <a:pt x="84923" y="4797"/>
                    <a:pt x="61490" y="1224"/>
                  </a:cubicBezTo>
                  <a:cubicBezTo>
                    <a:pt x="56126" y="405"/>
                    <a:pt x="51057" y="0"/>
                    <a:pt x="46315" y="0"/>
                  </a:cubicBezTo>
                  <a:close/>
                </a:path>
              </a:pathLst>
            </a:custGeom>
            <a:solidFill>
              <a:srgbClr val="FC9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5"/>
            <p:cNvSpPr/>
            <p:nvPr/>
          </p:nvSpPr>
          <p:spPr>
            <a:xfrm>
              <a:off x="6321666" y="2893303"/>
              <a:ext cx="91974" cy="43155"/>
            </a:xfrm>
            <a:custGeom>
              <a:avLst/>
              <a:gdLst/>
              <a:ahLst/>
              <a:cxnLst/>
              <a:rect l="l" t="t" r="r" b="b"/>
              <a:pathLst>
                <a:path w="64205" h="30126" extrusionOk="0">
                  <a:moveTo>
                    <a:pt x="15671" y="1"/>
                  </a:moveTo>
                  <a:cubicBezTo>
                    <a:pt x="10360" y="2287"/>
                    <a:pt x="5121" y="4240"/>
                    <a:pt x="1" y="5859"/>
                  </a:cubicBezTo>
                  <a:cubicBezTo>
                    <a:pt x="72" y="5907"/>
                    <a:pt x="168" y="5954"/>
                    <a:pt x="215" y="6002"/>
                  </a:cubicBezTo>
                  <a:cubicBezTo>
                    <a:pt x="16100" y="16361"/>
                    <a:pt x="32603" y="24553"/>
                    <a:pt x="48463" y="30126"/>
                  </a:cubicBezTo>
                  <a:cubicBezTo>
                    <a:pt x="53750" y="27340"/>
                    <a:pt x="59013" y="24339"/>
                    <a:pt x="64205" y="21124"/>
                  </a:cubicBezTo>
                  <a:cubicBezTo>
                    <a:pt x="48678" y="16957"/>
                    <a:pt x="32008" y="9717"/>
                    <a:pt x="15671" y="1"/>
                  </a:cubicBezTo>
                  <a:close/>
                </a:path>
              </a:pathLst>
            </a:custGeom>
            <a:solidFill>
              <a:srgbClr val="FA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5"/>
            <p:cNvSpPr/>
            <p:nvPr/>
          </p:nvSpPr>
          <p:spPr>
            <a:xfrm>
              <a:off x="6234778" y="2801468"/>
              <a:ext cx="50354" cy="62259"/>
            </a:xfrm>
            <a:custGeom>
              <a:avLst/>
              <a:gdLst/>
              <a:ahLst/>
              <a:cxnLst/>
              <a:rect l="l" t="t" r="r" b="b"/>
              <a:pathLst>
                <a:path w="35151" h="43462" extrusionOk="0">
                  <a:moveTo>
                    <a:pt x="9217" y="0"/>
                  </a:moveTo>
                  <a:cubicBezTo>
                    <a:pt x="5954" y="3501"/>
                    <a:pt x="2858" y="7026"/>
                    <a:pt x="0" y="10574"/>
                  </a:cubicBezTo>
                  <a:cubicBezTo>
                    <a:pt x="596" y="11550"/>
                    <a:pt x="1191" y="12551"/>
                    <a:pt x="1810" y="13527"/>
                  </a:cubicBezTo>
                  <a:cubicBezTo>
                    <a:pt x="8240" y="23648"/>
                    <a:pt x="16813" y="33793"/>
                    <a:pt x="26958" y="43462"/>
                  </a:cubicBezTo>
                  <a:cubicBezTo>
                    <a:pt x="29388" y="39961"/>
                    <a:pt x="32126" y="36436"/>
                    <a:pt x="35151" y="32960"/>
                  </a:cubicBezTo>
                  <a:cubicBezTo>
                    <a:pt x="26196" y="24291"/>
                    <a:pt x="18671" y="15337"/>
                    <a:pt x="12979" y="6407"/>
                  </a:cubicBezTo>
                  <a:cubicBezTo>
                    <a:pt x="11598" y="4239"/>
                    <a:pt x="10360" y="2096"/>
                    <a:pt x="9217" y="0"/>
                  </a:cubicBezTo>
                  <a:close/>
                </a:path>
              </a:pathLst>
            </a:custGeom>
            <a:solidFill>
              <a:srgbClr val="FA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5"/>
            <p:cNvSpPr/>
            <p:nvPr/>
          </p:nvSpPr>
          <p:spPr>
            <a:xfrm>
              <a:off x="6318529" y="2731739"/>
              <a:ext cx="91972" cy="43123"/>
            </a:xfrm>
            <a:custGeom>
              <a:avLst/>
              <a:gdLst/>
              <a:ahLst/>
              <a:cxnLst/>
              <a:rect l="l" t="t" r="r" b="b"/>
              <a:pathLst>
                <a:path w="64204" h="30103" extrusionOk="0">
                  <a:moveTo>
                    <a:pt x="15741" y="1"/>
                  </a:moveTo>
                  <a:cubicBezTo>
                    <a:pt x="10478" y="2763"/>
                    <a:pt x="5215" y="5764"/>
                    <a:pt x="0" y="8979"/>
                  </a:cubicBezTo>
                  <a:cubicBezTo>
                    <a:pt x="15527" y="13146"/>
                    <a:pt x="32197" y="20410"/>
                    <a:pt x="48534" y="30102"/>
                  </a:cubicBezTo>
                  <a:cubicBezTo>
                    <a:pt x="53845" y="27816"/>
                    <a:pt x="59084" y="25863"/>
                    <a:pt x="64204" y="24244"/>
                  </a:cubicBezTo>
                  <a:cubicBezTo>
                    <a:pt x="64156" y="24196"/>
                    <a:pt x="64061" y="24149"/>
                    <a:pt x="63990" y="24101"/>
                  </a:cubicBezTo>
                  <a:cubicBezTo>
                    <a:pt x="48105" y="13742"/>
                    <a:pt x="31602" y="5550"/>
                    <a:pt x="15741" y="1"/>
                  </a:cubicBezTo>
                  <a:close/>
                </a:path>
              </a:pathLst>
            </a:custGeom>
            <a:solidFill>
              <a:srgbClr val="FA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5"/>
            <p:cNvSpPr/>
            <p:nvPr/>
          </p:nvSpPr>
          <p:spPr>
            <a:xfrm>
              <a:off x="6447037" y="2804437"/>
              <a:ext cx="50388" cy="62259"/>
            </a:xfrm>
            <a:custGeom>
              <a:avLst/>
              <a:gdLst/>
              <a:ahLst/>
              <a:cxnLst/>
              <a:rect l="l" t="t" r="r" b="b"/>
              <a:pathLst>
                <a:path w="35175" h="43462" extrusionOk="0">
                  <a:moveTo>
                    <a:pt x="8192" y="0"/>
                  </a:moveTo>
                  <a:cubicBezTo>
                    <a:pt x="5787" y="3501"/>
                    <a:pt x="3048" y="7026"/>
                    <a:pt x="0" y="10502"/>
                  </a:cubicBezTo>
                  <a:cubicBezTo>
                    <a:pt x="8978" y="19171"/>
                    <a:pt x="16504" y="28125"/>
                    <a:pt x="22195" y="37055"/>
                  </a:cubicBezTo>
                  <a:cubicBezTo>
                    <a:pt x="23553" y="39223"/>
                    <a:pt x="24815" y="41366"/>
                    <a:pt x="25934" y="43462"/>
                  </a:cubicBezTo>
                  <a:cubicBezTo>
                    <a:pt x="29221" y="39961"/>
                    <a:pt x="32316" y="36436"/>
                    <a:pt x="35174" y="32888"/>
                  </a:cubicBezTo>
                  <a:cubicBezTo>
                    <a:pt x="34603" y="31912"/>
                    <a:pt x="34007" y="30911"/>
                    <a:pt x="33388" y="29935"/>
                  </a:cubicBezTo>
                  <a:cubicBezTo>
                    <a:pt x="26911" y="19814"/>
                    <a:pt x="18385" y="9693"/>
                    <a:pt x="8192" y="0"/>
                  </a:cubicBezTo>
                  <a:close/>
                </a:path>
              </a:pathLst>
            </a:custGeom>
            <a:solidFill>
              <a:srgbClr val="FA6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5"/>
            <p:cNvSpPr/>
            <p:nvPr/>
          </p:nvSpPr>
          <p:spPr>
            <a:xfrm>
              <a:off x="6213797" y="2719952"/>
              <a:ext cx="304539" cy="228209"/>
            </a:xfrm>
            <a:custGeom>
              <a:avLst/>
              <a:gdLst/>
              <a:ahLst/>
              <a:cxnLst/>
              <a:rect l="l" t="t" r="r" b="b"/>
              <a:pathLst>
                <a:path w="212593" h="159308" extrusionOk="0">
                  <a:moveTo>
                    <a:pt x="166273" y="13301"/>
                  </a:moveTo>
                  <a:cubicBezTo>
                    <a:pt x="179085" y="13301"/>
                    <a:pt x="188468" y="16778"/>
                    <a:pt x="192779" y="23422"/>
                  </a:cubicBezTo>
                  <a:cubicBezTo>
                    <a:pt x="198423" y="32139"/>
                    <a:pt x="195613" y="46665"/>
                    <a:pt x="185015" y="63312"/>
                  </a:cubicBezTo>
                  <a:cubicBezTo>
                    <a:pt x="173251" y="81720"/>
                    <a:pt x="153699" y="100414"/>
                    <a:pt x="129885" y="115894"/>
                  </a:cubicBezTo>
                  <a:cubicBezTo>
                    <a:pt x="106094" y="131397"/>
                    <a:pt x="81089" y="141732"/>
                    <a:pt x="59465" y="144995"/>
                  </a:cubicBezTo>
                  <a:cubicBezTo>
                    <a:pt x="54774" y="145712"/>
                    <a:pt x="50375" y="146064"/>
                    <a:pt x="46319" y="146064"/>
                  </a:cubicBezTo>
                  <a:cubicBezTo>
                    <a:pt x="33533" y="146064"/>
                    <a:pt x="24165" y="142562"/>
                    <a:pt x="19862" y="135945"/>
                  </a:cubicBezTo>
                  <a:cubicBezTo>
                    <a:pt x="14194" y="127229"/>
                    <a:pt x="17028" y="112702"/>
                    <a:pt x="27625" y="96056"/>
                  </a:cubicBezTo>
                  <a:cubicBezTo>
                    <a:pt x="39390" y="77672"/>
                    <a:pt x="58941" y="58977"/>
                    <a:pt x="82756" y="43498"/>
                  </a:cubicBezTo>
                  <a:cubicBezTo>
                    <a:pt x="106523" y="27971"/>
                    <a:pt x="131528" y="17659"/>
                    <a:pt x="153151" y="14373"/>
                  </a:cubicBezTo>
                  <a:cubicBezTo>
                    <a:pt x="157819" y="13659"/>
                    <a:pt x="162225" y="13301"/>
                    <a:pt x="166273" y="13301"/>
                  </a:cubicBezTo>
                  <a:close/>
                  <a:moveTo>
                    <a:pt x="166327" y="0"/>
                  </a:moveTo>
                  <a:cubicBezTo>
                    <a:pt x="161578" y="0"/>
                    <a:pt x="156501" y="406"/>
                    <a:pt x="151127" y="1227"/>
                  </a:cubicBezTo>
                  <a:cubicBezTo>
                    <a:pt x="127694" y="4800"/>
                    <a:pt x="100855" y="15826"/>
                    <a:pt x="75492" y="32329"/>
                  </a:cubicBezTo>
                  <a:cubicBezTo>
                    <a:pt x="50154" y="48809"/>
                    <a:pt x="29173" y="68908"/>
                    <a:pt x="16433" y="88888"/>
                  </a:cubicBezTo>
                  <a:cubicBezTo>
                    <a:pt x="2715" y="110416"/>
                    <a:pt x="1" y="129706"/>
                    <a:pt x="8740" y="143161"/>
                  </a:cubicBezTo>
                  <a:cubicBezTo>
                    <a:pt x="15647" y="153782"/>
                    <a:pt x="28721" y="159307"/>
                    <a:pt x="46320" y="159307"/>
                  </a:cubicBezTo>
                  <a:cubicBezTo>
                    <a:pt x="51059" y="159307"/>
                    <a:pt x="56107" y="158926"/>
                    <a:pt x="61466" y="158093"/>
                  </a:cubicBezTo>
                  <a:cubicBezTo>
                    <a:pt x="84899" y="154521"/>
                    <a:pt x="111738" y="143471"/>
                    <a:pt x="137101" y="126991"/>
                  </a:cubicBezTo>
                  <a:cubicBezTo>
                    <a:pt x="162439" y="110488"/>
                    <a:pt x="183420" y="90412"/>
                    <a:pt x="196160" y="70432"/>
                  </a:cubicBezTo>
                  <a:cubicBezTo>
                    <a:pt x="209901" y="48904"/>
                    <a:pt x="212592" y="29614"/>
                    <a:pt x="203853" y="16159"/>
                  </a:cubicBezTo>
                  <a:cubicBezTo>
                    <a:pt x="196954" y="5549"/>
                    <a:pt x="183888" y="0"/>
                    <a:pt x="166327" y="0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5"/>
            <p:cNvSpPr/>
            <p:nvPr/>
          </p:nvSpPr>
          <p:spPr>
            <a:xfrm>
              <a:off x="6398184" y="2826951"/>
              <a:ext cx="68946" cy="82422"/>
            </a:xfrm>
            <a:custGeom>
              <a:avLst/>
              <a:gdLst/>
              <a:ahLst/>
              <a:cxnLst/>
              <a:rect l="l" t="t" r="r" b="b"/>
              <a:pathLst>
                <a:path w="48130" h="57537" extrusionOk="0">
                  <a:moveTo>
                    <a:pt x="48082" y="1"/>
                  </a:moveTo>
                  <a:cubicBezTo>
                    <a:pt x="36913" y="13837"/>
                    <a:pt x="21720" y="27435"/>
                    <a:pt x="4049" y="39294"/>
                  </a:cubicBezTo>
                  <a:cubicBezTo>
                    <a:pt x="3001" y="45677"/>
                    <a:pt x="1644" y="51797"/>
                    <a:pt x="1" y="57536"/>
                  </a:cubicBezTo>
                  <a:cubicBezTo>
                    <a:pt x="2835" y="55869"/>
                    <a:pt x="5621" y="54107"/>
                    <a:pt x="8384" y="52297"/>
                  </a:cubicBezTo>
                  <a:cubicBezTo>
                    <a:pt x="23244" y="42628"/>
                    <a:pt x="36580" y="31722"/>
                    <a:pt x="47654" y="20362"/>
                  </a:cubicBezTo>
                  <a:cubicBezTo>
                    <a:pt x="47963" y="15290"/>
                    <a:pt x="48106" y="10146"/>
                    <a:pt x="48106" y="4978"/>
                  </a:cubicBezTo>
                  <a:cubicBezTo>
                    <a:pt x="48130" y="3335"/>
                    <a:pt x="48106" y="1668"/>
                    <a:pt x="48082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5"/>
            <p:cNvSpPr/>
            <p:nvPr/>
          </p:nvSpPr>
          <p:spPr>
            <a:xfrm>
              <a:off x="6265105" y="2758791"/>
              <a:ext cx="68912" cy="82422"/>
            </a:xfrm>
            <a:custGeom>
              <a:avLst/>
              <a:gdLst/>
              <a:ahLst/>
              <a:cxnLst/>
              <a:rect l="l" t="t" r="r" b="b"/>
              <a:pathLst>
                <a:path w="48106" h="57537" extrusionOk="0">
                  <a:moveTo>
                    <a:pt x="48106" y="1"/>
                  </a:moveTo>
                  <a:lnTo>
                    <a:pt x="48106" y="1"/>
                  </a:lnTo>
                  <a:cubicBezTo>
                    <a:pt x="45272" y="1668"/>
                    <a:pt x="42462" y="3430"/>
                    <a:pt x="39699" y="5240"/>
                  </a:cubicBezTo>
                  <a:cubicBezTo>
                    <a:pt x="24839" y="14908"/>
                    <a:pt x="11503" y="25815"/>
                    <a:pt x="429" y="37175"/>
                  </a:cubicBezTo>
                  <a:cubicBezTo>
                    <a:pt x="143" y="42247"/>
                    <a:pt x="1" y="47391"/>
                    <a:pt x="1" y="52583"/>
                  </a:cubicBezTo>
                  <a:cubicBezTo>
                    <a:pt x="1" y="54250"/>
                    <a:pt x="1" y="55917"/>
                    <a:pt x="24" y="57536"/>
                  </a:cubicBezTo>
                  <a:cubicBezTo>
                    <a:pt x="11193" y="43700"/>
                    <a:pt x="26363" y="30102"/>
                    <a:pt x="44057" y="18242"/>
                  </a:cubicBezTo>
                  <a:cubicBezTo>
                    <a:pt x="45081" y="11860"/>
                    <a:pt x="46463" y="5740"/>
                    <a:pt x="48106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5"/>
            <p:cNvSpPr/>
            <p:nvPr/>
          </p:nvSpPr>
          <p:spPr>
            <a:xfrm>
              <a:off x="6278102" y="2917899"/>
              <a:ext cx="65603" cy="30227"/>
            </a:xfrm>
            <a:custGeom>
              <a:avLst/>
              <a:gdLst/>
              <a:ahLst/>
              <a:cxnLst/>
              <a:rect l="l" t="t" r="r" b="b"/>
              <a:pathLst>
                <a:path w="45796" h="21101" extrusionOk="0">
                  <a:moveTo>
                    <a:pt x="40866" y="1"/>
                  </a:moveTo>
                  <a:cubicBezTo>
                    <a:pt x="31793" y="3263"/>
                    <a:pt x="22958" y="5597"/>
                    <a:pt x="14575" y="6836"/>
                  </a:cubicBezTo>
                  <a:cubicBezTo>
                    <a:pt x="9894" y="7556"/>
                    <a:pt x="5513" y="7899"/>
                    <a:pt x="1485" y="7899"/>
                  </a:cubicBezTo>
                  <a:cubicBezTo>
                    <a:pt x="985" y="7899"/>
                    <a:pt x="490" y="7894"/>
                    <a:pt x="1" y="7883"/>
                  </a:cubicBezTo>
                  <a:lnTo>
                    <a:pt x="1" y="7883"/>
                  </a:lnTo>
                  <a:cubicBezTo>
                    <a:pt x="1358" y="12480"/>
                    <a:pt x="2882" y="16885"/>
                    <a:pt x="4549" y="21100"/>
                  </a:cubicBezTo>
                  <a:cubicBezTo>
                    <a:pt x="8384" y="20957"/>
                    <a:pt x="12384" y="20576"/>
                    <a:pt x="16576" y="19933"/>
                  </a:cubicBezTo>
                  <a:cubicBezTo>
                    <a:pt x="25863" y="18552"/>
                    <a:pt x="35723" y="15933"/>
                    <a:pt x="45796" y="12289"/>
                  </a:cubicBezTo>
                  <a:cubicBezTo>
                    <a:pt x="45534" y="11718"/>
                    <a:pt x="45272" y="11194"/>
                    <a:pt x="45010" y="10598"/>
                  </a:cubicBezTo>
                  <a:cubicBezTo>
                    <a:pt x="43486" y="7264"/>
                    <a:pt x="42129" y="3716"/>
                    <a:pt x="40866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5"/>
            <p:cNvSpPr/>
            <p:nvPr/>
          </p:nvSpPr>
          <p:spPr>
            <a:xfrm>
              <a:off x="6388462" y="2720107"/>
              <a:ext cx="65637" cy="30260"/>
            </a:xfrm>
            <a:custGeom>
              <a:avLst/>
              <a:gdLst/>
              <a:ahLst/>
              <a:cxnLst/>
              <a:rect l="l" t="t" r="r" b="b"/>
              <a:pathLst>
                <a:path w="45820" h="21124" extrusionOk="0">
                  <a:moveTo>
                    <a:pt x="41247" y="0"/>
                  </a:moveTo>
                  <a:cubicBezTo>
                    <a:pt x="37437" y="167"/>
                    <a:pt x="33412" y="524"/>
                    <a:pt x="29221" y="1167"/>
                  </a:cubicBezTo>
                  <a:cubicBezTo>
                    <a:pt x="19933" y="2572"/>
                    <a:pt x="10098" y="5192"/>
                    <a:pt x="1" y="8812"/>
                  </a:cubicBezTo>
                  <a:cubicBezTo>
                    <a:pt x="263" y="9383"/>
                    <a:pt x="525" y="9931"/>
                    <a:pt x="810" y="10526"/>
                  </a:cubicBezTo>
                  <a:cubicBezTo>
                    <a:pt x="2311" y="13860"/>
                    <a:pt x="3692" y="17385"/>
                    <a:pt x="4930" y="21124"/>
                  </a:cubicBezTo>
                  <a:cubicBezTo>
                    <a:pt x="14004" y="17837"/>
                    <a:pt x="22863" y="15527"/>
                    <a:pt x="31221" y="14265"/>
                  </a:cubicBezTo>
                  <a:cubicBezTo>
                    <a:pt x="35889" y="13527"/>
                    <a:pt x="40295" y="13193"/>
                    <a:pt x="44343" y="13193"/>
                  </a:cubicBezTo>
                  <a:cubicBezTo>
                    <a:pt x="44820" y="13193"/>
                    <a:pt x="45343" y="13193"/>
                    <a:pt x="45820" y="13217"/>
                  </a:cubicBezTo>
                  <a:cubicBezTo>
                    <a:pt x="44439" y="8645"/>
                    <a:pt x="42914" y="4239"/>
                    <a:pt x="41247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5"/>
            <p:cNvSpPr/>
            <p:nvPr/>
          </p:nvSpPr>
          <p:spPr>
            <a:xfrm>
              <a:off x="6285233" y="2667298"/>
              <a:ext cx="161771" cy="333535"/>
            </a:xfrm>
            <a:custGeom>
              <a:avLst/>
              <a:gdLst/>
              <a:ahLst/>
              <a:cxnLst/>
              <a:rect l="l" t="t" r="r" b="b"/>
              <a:pathLst>
                <a:path w="112929" h="232834" extrusionOk="0">
                  <a:moveTo>
                    <a:pt x="56464" y="13289"/>
                  </a:moveTo>
                  <a:cubicBezTo>
                    <a:pt x="66847" y="13289"/>
                    <a:pt x="77516" y="23601"/>
                    <a:pt x="85661" y="41580"/>
                  </a:cubicBezTo>
                  <a:cubicBezTo>
                    <a:pt x="94686" y="61489"/>
                    <a:pt x="99664" y="88066"/>
                    <a:pt x="99664" y="116477"/>
                  </a:cubicBezTo>
                  <a:cubicBezTo>
                    <a:pt x="99664" y="144863"/>
                    <a:pt x="94686" y="171488"/>
                    <a:pt x="85661" y="191373"/>
                  </a:cubicBezTo>
                  <a:cubicBezTo>
                    <a:pt x="77492" y="209353"/>
                    <a:pt x="66871" y="219640"/>
                    <a:pt x="56464" y="219640"/>
                  </a:cubicBezTo>
                  <a:cubicBezTo>
                    <a:pt x="46057" y="219640"/>
                    <a:pt x="35412" y="209329"/>
                    <a:pt x="27244" y="191373"/>
                  </a:cubicBezTo>
                  <a:cubicBezTo>
                    <a:pt x="18242" y="171464"/>
                    <a:pt x="13265" y="144863"/>
                    <a:pt x="13265" y="116477"/>
                  </a:cubicBezTo>
                  <a:cubicBezTo>
                    <a:pt x="13265" y="88066"/>
                    <a:pt x="18242" y="61465"/>
                    <a:pt x="27244" y="41580"/>
                  </a:cubicBezTo>
                  <a:cubicBezTo>
                    <a:pt x="35412" y="23601"/>
                    <a:pt x="46033" y="13289"/>
                    <a:pt x="56464" y="13289"/>
                  </a:cubicBezTo>
                  <a:close/>
                  <a:moveTo>
                    <a:pt x="56464" y="1"/>
                  </a:moveTo>
                  <a:cubicBezTo>
                    <a:pt x="40389" y="1"/>
                    <a:pt x="25696" y="12789"/>
                    <a:pt x="15170" y="36032"/>
                  </a:cubicBezTo>
                  <a:cubicBezTo>
                    <a:pt x="5382" y="57631"/>
                    <a:pt x="0" y="86161"/>
                    <a:pt x="0" y="116405"/>
                  </a:cubicBezTo>
                  <a:cubicBezTo>
                    <a:pt x="0" y="146649"/>
                    <a:pt x="5382" y="175203"/>
                    <a:pt x="15170" y="196779"/>
                  </a:cubicBezTo>
                  <a:cubicBezTo>
                    <a:pt x="25744" y="220045"/>
                    <a:pt x="40389" y="232834"/>
                    <a:pt x="56464" y="232834"/>
                  </a:cubicBezTo>
                  <a:cubicBezTo>
                    <a:pt x="72515" y="232834"/>
                    <a:pt x="87185" y="220045"/>
                    <a:pt x="97735" y="196779"/>
                  </a:cubicBezTo>
                  <a:cubicBezTo>
                    <a:pt x="107546" y="175203"/>
                    <a:pt x="112928" y="146649"/>
                    <a:pt x="112928" y="116405"/>
                  </a:cubicBezTo>
                  <a:cubicBezTo>
                    <a:pt x="112928" y="86161"/>
                    <a:pt x="107546" y="57631"/>
                    <a:pt x="97735" y="36032"/>
                  </a:cubicBezTo>
                  <a:cubicBezTo>
                    <a:pt x="87185" y="12789"/>
                    <a:pt x="72539" y="1"/>
                    <a:pt x="56464" y="1"/>
                  </a:cubicBezTo>
                  <a:close/>
                </a:path>
              </a:pathLst>
            </a:custGeom>
            <a:solidFill>
              <a:srgbClr val="00C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5"/>
            <p:cNvSpPr/>
            <p:nvPr/>
          </p:nvSpPr>
          <p:spPr>
            <a:xfrm>
              <a:off x="6337188" y="2825348"/>
              <a:ext cx="10065" cy="14716"/>
            </a:xfrm>
            <a:custGeom>
              <a:avLst/>
              <a:gdLst/>
              <a:ahLst/>
              <a:cxnLst/>
              <a:rect l="l" t="t" r="r" b="b"/>
              <a:pathLst>
                <a:path w="7026" h="10273" extrusionOk="0">
                  <a:moveTo>
                    <a:pt x="3525" y="1"/>
                  </a:moveTo>
                  <a:cubicBezTo>
                    <a:pt x="1572" y="1"/>
                    <a:pt x="1" y="1596"/>
                    <a:pt x="1" y="3525"/>
                  </a:cubicBezTo>
                  <a:lnTo>
                    <a:pt x="1" y="6621"/>
                  </a:lnTo>
                  <a:cubicBezTo>
                    <a:pt x="1" y="8407"/>
                    <a:pt x="1287" y="10003"/>
                    <a:pt x="3073" y="10241"/>
                  </a:cubicBezTo>
                  <a:cubicBezTo>
                    <a:pt x="3234" y="10262"/>
                    <a:pt x="3394" y="10273"/>
                    <a:pt x="3551" y="10273"/>
                  </a:cubicBezTo>
                  <a:cubicBezTo>
                    <a:pt x="5479" y="10273"/>
                    <a:pt x="7026" y="8701"/>
                    <a:pt x="7026" y="6764"/>
                  </a:cubicBezTo>
                  <a:lnTo>
                    <a:pt x="7026" y="3549"/>
                  </a:lnTo>
                  <a:cubicBezTo>
                    <a:pt x="7026" y="1596"/>
                    <a:pt x="5478" y="1"/>
                    <a:pt x="3525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5"/>
            <p:cNvSpPr/>
            <p:nvPr/>
          </p:nvSpPr>
          <p:spPr>
            <a:xfrm>
              <a:off x="6384881" y="2825371"/>
              <a:ext cx="10065" cy="14652"/>
            </a:xfrm>
            <a:custGeom>
              <a:avLst/>
              <a:gdLst/>
              <a:ahLst/>
              <a:cxnLst/>
              <a:rect l="l" t="t" r="r" b="b"/>
              <a:pathLst>
                <a:path w="7026" h="10228" extrusionOk="0">
                  <a:moveTo>
                    <a:pt x="3475" y="0"/>
                  </a:moveTo>
                  <a:cubicBezTo>
                    <a:pt x="1547" y="0"/>
                    <a:pt x="0" y="1571"/>
                    <a:pt x="0" y="3509"/>
                  </a:cubicBezTo>
                  <a:lnTo>
                    <a:pt x="0" y="6724"/>
                  </a:lnTo>
                  <a:cubicBezTo>
                    <a:pt x="0" y="8651"/>
                    <a:pt x="1566" y="10228"/>
                    <a:pt x="3510" y="10228"/>
                  </a:cubicBezTo>
                  <a:cubicBezTo>
                    <a:pt x="3656" y="10228"/>
                    <a:pt x="3804" y="10219"/>
                    <a:pt x="3953" y="10201"/>
                  </a:cubicBezTo>
                  <a:cubicBezTo>
                    <a:pt x="5716" y="10034"/>
                    <a:pt x="7025" y="8415"/>
                    <a:pt x="7025" y="6605"/>
                  </a:cubicBezTo>
                  <a:lnTo>
                    <a:pt x="7025" y="3652"/>
                  </a:lnTo>
                  <a:cubicBezTo>
                    <a:pt x="7025" y="1866"/>
                    <a:pt x="5739" y="270"/>
                    <a:pt x="3953" y="32"/>
                  </a:cubicBezTo>
                  <a:cubicBezTo>
                    <a:pt x="3792" y="11"/>
                    <a:pt x="3632" y="0"/>
                    <a:pt x="3475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5"/>
            <p:cNvSpPr/>
            <p:nvPr/>
          </p:nvSpPr>
          <p:spPr>
            <a:xfrm>
              <a:off x="6354075" y="2829823"/>
              <a:ext cx="23984" cy="12993"/>
            </a:xfrm>
            <a:custGeom>
              <a:avLst/>
              <a:gdLst/>
              <a:ahLst/>
              <a:cxnLst/>
              <a:rect l="l" t="t" r="r" b="b"/>
              <a:pathLst>
                <a:path w="16743" h="9070" extrusionOk="0">
                  <a:moveTo>
                    <a:pt x="3948" y="0"/>
                  </a:moveTo>
                  <a:cubicBezTo>
                    <a:pt x="3124" y="0"/>
                    <a:pt x="2295" y="290"/>
                    <a:pt x="1620" y="877"/>
                  </a:cubicBezTo>
                  <a:cubicBezTo>
                    <a:pt x="167" y="2163"/>
                    <a:pt x="1" y="4354"/>
                    <a:pt x="1287" y="5855"/>
                  </a:cubicBezTo>
                  <a:cubicBezTo>
                    <a:pt x="3073" y="7903"/>
                    <a:pt x="5645" y="9069"/>
                    <a:pt x="8383" y="9069"/>
                  </a:cubicBezTo>
                  <a:cubicBezTo>
                    <a:pt x="11122" y="9069"/>
                    <a:pt x="13670" y="7903"/>
                    <a:pt x="15456" y="5855"/>
                  </a:cubicBezTo>
                  <a:cubicBezTo>
                    <a:pt x="16742" y="4378"/>
                    <a:pt x="16599" y="2163"/>
                    <a:pt x="15123" y="877"/>
                  </a:cubicBezTo>
                  <a:cubicBezTo>
                    <a:pt x="14459" y="290"/>
                    <a:pt x="13631" y="0"/>
                    <a:pt x="12807" y="0"/>
                  </a:cubicBezTo>
                  <a:cubicBezTo>
                    <a:pt x="11828" y="0"/>
                    <a:pt x="10855" y="409"/>
                    <a:pt x="10169" y="1211"/>
                  </a:cubicBezTo>
                  <a:cubicBezTo>
                    <a:pt x="9884" y="1496"/>
                    <a:pt x="9336" y="1997"/>
                    <a:pt x="8383" y="1997"/>
                  </a:cubicBezTo>
                  <a:cubicBezTo>
                    <a:pt x="7455" y="1997"/>
                    <a:pt x="6859" y="1496"/>
                    <a:pt x="6597" y="1211"/>
                  </a:cubicBezTo>
                  <a:cubicBezTo>
                    <a:pt x="5899" y="409"/>
                    <a:pt x="4927" y="0"/>
                    <a:pt x="3948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5"/>
            <p:cNvSpPr/>
            <p:nvPr/>
          </p:nvSpPr>
          <p:spPr>
            <a:xfrm>
              <a:off x="6318391" y="2786390"/>
              <a:ext cx="95453" cy="95419"/>
            </a:xfrm>
            <a:custGeom>
              <a:avLst/>
              <a:gdLst/>
              <a:ahLst/>
              <a:cxnLst/>
              <a:rect l="l" t="t" r="r" b="b"/>
              <a:pathLst>
                <a:path w="66634" h="66610" extrusionOk="0">
                  <a:moveTo>
                    <a:pt x="33317" y="7026"/>
                  </a:moveTo>
                  <a:cubicBezTo>
                    <a:pt x="47820" y="7026"/>
                    <a:pt x="59608" y="18814"/>
                    <a:pt x="59608" y="33317"/>
                  </a:cubicBezTo>
                  <a:cubicBezTo>
                    <a:pt x="59608" y="47796"/>
                    <a:pt x="47820" y="59584"/>
                    <a:pt x="33317" y="59584"/>
                  </a:cubicBezTo>
                  <a:cubicBezTo>
                    <a:pt x="18814" y="59584"/>
                    <a:pt x="7026" y="47796"/>
                    <a:pt x="7026" y="33317"/>
                  </a:cubicBezTo>
                  <a:cubicBezTo>
                    <a:pt x="7026" y="18814"/>
                    <a:pt x="18814" y="7026"/>
                    <a:pt x="33317" y="7026"/>
                  </a:cubicBezTo>
                  <a:close/>
                  <a:moveTo>
                    <a:pt x="33317" y="1"/>
                  </a:moveTo>
                  <a:cubicBezTo>
                    <a:pt x="14956" y="1"/>
                    <a:pt x="1" y="14932"/>
                    <a:pt x="1" y="33317"/>
                  </a:cubicBezTo>
                  <a:cubicBezTo>
                    <a:pt x="1" y="51678"/>
                    <a:pt x="14956" y="66609"/>
                    <a:pt x="33317" y="66609"/>
                  </a:cubicBezTo>
                  <a:cubicBezTo>
                    <a:pt x="51678" y="66609"/>
                    <a:pt x="66634" y="51678"/>
                    <a:pt x="66634" y="33317"/>
                  </a:cubicBezTo>
                  <a:cubicBezTo>
                    <a:pt x="66634" y="14932"/>
                    <a:pt x="51678" y="1"/>
                    <a:pt x="33317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5"/>
            <p:cNvSpPr/>
            <p:nvPr/>
          </p:nvSpPr>
          <p:spPr>
            <a:xfrm>
              <a:off x="6326306" y="2662386"/>
              <a:ext cx="197421" cy="313947"/>
            </a:xfrm>
            <a:custGeom>
              <a:avLst/>
              <a:gdLst/>
              <a:ahLst/>
              <a:cxnLst/>
              <a:rect l="l" t="t" r="r" b="b"/>
              <a:pathLst>
                <a:path w="137816" h="219160" extrusionOk="0">
                  <a:moveTo>
                    <a:pt x="87733" y="57012"/>
                  </a:moveTo>
                  <a:cubicBezTo>
                    <a:pt x="99355" y="57012"/>
                    <a:pt x="107714" y="60036"/>
                    <a:pt x="111286" y="65537"/>
                  </a:cubicBezTo>
                  <a:cubicBezTo>
                    <a:pt x="116120" y="72968"/>
                    <a:pt x="113191" y="86446"/>
                    <a:pt x="103522" y="101664"/>
                  </a:cubicBezTo>
                  <a:cubicBezTo>
                    <a:pt x="103046" y="102402"/>
                    <a:pt x="102570" y="103116"/>
                    <a:pt x="102070" y="103855"/>
                  </a:cubicBezTo>
                  <a:cubicBezTo>
                    <a:pt x="97092" y="98616"/>
                    <a:pt x="91615" y="93448"/>
                    <a:pt x="85780" y="88471"/>
                  </a:cubicBezTo>
                  <a:cubicBezTo>
                    <a:pt x="84375" y="77516"/>
                    <a:pt x="82208" y="67085"/>
                    <a:pt x="79374" y="57488"/>
                  </a:cubicBezTo>
                  <a:cubicBezTo>
                    <a:pt x="82304" y="57155"/>
                    <a:pt x="85090" y="57012"/>
                    <a:pt x="87733" y="57012"/>
                  </a:cubicBezTo>
                  <a:close/>
                  <a:moveTo>
                    <a:pt x="86876" y="98735"/>
                  </a:moveTo>
                  <a:cubicBezTo>
                    <a:pt x="90782" y="102307"/>
                    <a:pt x="94473" y="105950"/>
                    <a:pt x="97878" y="109642"/>
                  </a:cubicBezTo>
                  <a:cubicBezTo>
                    <a:pt x="96640" y="111261"/>
                    <a:pt x="95330" y="112904"/>
                    <a:pt x="93973" y="114547"/>
                  </a:cubicBezTo>
                  <a:cubicBezTo>
                    <a:pt x="91901" y="112309"/>
                    <a:pt x="89734" y="110046"/>
                    <a:pt x="87471" y="107879"/>
                  </a:cubicBezTo>
                  <a:cubicBezTo>
                    <a:pt x="87328" y="104879"/>
                    <a:pt x="87138" y="101854"/>
                    <a:pt x="86876" y="98878"/>
                  </a:cubicBezTo>
                  <a:lnTo>
                    <a:pt x="86876" y="98735"/>
                  </a:lnTo>
                  <a:close/>
                  <a:moveTo>
                    <a:pt x="87733" y="118167"/>
                  </a:moveTo>
                  <a:lnTo>
                    <a:pt x="87733" y="118167"/>
                  </a:lnTo>
                  <a:cubicBezTo>
                    <a:pt x="88281" y="118739"/>
                    <a:pt x="88805" y="119310"/>
                    <a:pt x="89329" y="119882"/>
                  </a:cubicBezTo>
                  <a:cubicBezTo>
                    <a:pt x="88805" y="120430"/>
                    <a:pt x="88281" y="121001"/>
                    <a:pt x="87733" y="121573"/>
                  </a:cubicBezTo>
                  <a:lnTo>
                    <a:pt x="87733" y="119882"/>
                  </a:lnTo>
                  <a:cubicBezTo>
                    <a:pt x="87757" y="119310"/>
                    <a:pt x="87733" y="118739"/>
                    <a:pt x="87733" y="118167"/>
                  </a:cubicBezTo>
                  <a:close/>
                  <a:moveTo>
                    <a:pt x="87847" y="43737"/>
                  </a:moveTo>
                  <a:cubicBezTo>
                    <a:pt x="104142" y="43737"/>
                    <a:pt x="116174" y="48722"/>
                    <a:pt x="122383" y="58274"/>
                  </a:cubicBezTo>
                  <a:cubicBezTo>
                    <a:pt x="130361" y="70515"/>
                    <a:pt x="127623" y="88447"/>
                    <a:pt x="114691" y="108737"/>
                  </a:cubicBezTo>
                  <a:cubicBezTo>
                    <a:pt x="107023" y="120739"/>
                    <a:pt x="97354" y="131384"/>
                    <a:pt x="86900" y="140958"/>
                  </a:cubicBezTo>
                  <a:lnTo>
                    <a:pt x="86876" y="140981"/>
                  </a:lnTo>
                  <a:lnTo>
                    <a:pt x="86876" y="140838"/>
                  </a:lnTo>
                  <a:cubicBezTo>
                    <a:pt x="87114" y="137862"/>
                    <a:pt x="87328" y="134885"/>
                    <a:pt x="87471" y="131860"/>
                  </a:cubicBezTo>
                  <a:cubicBezTo>
                    <a:pt x="96402" y="123144"/>
                    <a:pt x="103784" y="114238"/>
                    <a:pt x="109452" y="105379"/>
                  </a:cubicBezTo>
                  <a:cubicBezTo>
                    <a:pt x="120812" y="87518"/>
                    <a:pt x="123646" y="71586"/>
                    <a:pt x="117192" y="61679"/>
                  </a:cubicBezTo>
                  <a:cubicBezTo>
                    <a:pt x="112167" y="53987"/>
                    <a:pt x="101998" y="49939"/>
                    <a:pt x="87733" y="49939"/>
                  </a:cubicBezTo>
                  <a:cubicBezTo>
                    <a:pt x="84447" y="49939"/>
                    <a:pt x="80899" y="50177"/>
                    <a:pt x="77231" y="50630"/>
                  </a:cubicBezTo>
                  <a:cubicBezTo>
                    <a:pt x="77183" y="50463"/>
                    <a:pt x="75755" y="46462"/>
                    <a:pt x="75040" y="44652"/>
                  </a:cubicBezTo>
                  <a:cubicBezTo>
                    <a:pt x="79552" y="44040"/>
                    <a:pt x="83829" y="43737"/>
                    <a:pt x="87847" y="43737"/>
                  </a:cubicBezTo>
                  <a:close/>
                  <a:moveTo>
                    <a:pt x="102046" y="135933"/>
                  </a:moveTo>
                  <a:cubicBezTo>
                    <a:pt x="102570" y="136671"/>
                    <a:pt x="103046" y="137409"/>
                    <a:pt x="103522" y="138124"/>
                  </a:cubicBezTo>
                  <a:cubicBezTo>
                    <a:pt x="113191" y="153317"/>
                    <a:pt x="116096" y="166820"/>
                    <a:pt x="111286" y="174226"/>
                  </a:cubicBezTo>
                  <a:cubicBezTo>
                    <a:pt x="107668" y="179769"/>
                    <a:pt x="99158" y="182755"/>
                    <a:pt x="87597" y="182755"/>
                  </a:cubicBezTo>
                  <a:cubicBezTo>
                    <a:pt x="85003" y="182755"/>
                    <a:pt x="82255" y="182605"/>
                    <a:pt x="79374" y="182299"/>
                  </a:cubicBezTo>
                  <a:cubicBezTo>
                    <a:pt x="82208" y="172654"/>
                    <a:pt x="84375" y="162224"/>
                    <a:pt x="85780" y="151317"/>
                  </a:cubicBezTo>
                  <a:cubicBezTo>
                    <a:pt x="91639" y="146316"/>
                    <a:pt x="97092" y="141148"/>
                    <a:pt x="102046" y="135933"/>
                  </a:cubicBezTo>
                  <a:close/>
                  <a:moveTo>
                    <a:pt x="111071" y="125716"/>
                  </a:moveTo>
                  <a:cubicBezTo>
                    <a:pt x="112357" y="127502"/>
                    <a:pt x="113572" y="129288"/>
                    <a:pt x="114667" y="131027"/>
                  </a:cubicBezTo>
                  <a:cubicBezTo>
                    <a:pt x="127623" y="151269"/>
                    <a:pt x="130361" y="169201"/>
                    <a:pt x="122383" y="181442"/>
                  </a:cubicBezTo>
                  <a:cubicBezTo>
                    <a:pt x="116192" y="190968"/>
                    <a:pt x="104237" y="195992"/>
                    <a:pt x="87757" y="195992"/>
                  </a:cubicBezTo>
                  <a:cubicBezTo>
                    <a:pt x="83756" y="195992"/>
                    <a:pt x="79493" y="195683"/>
                    <a:pt x="75016" y="195088"/>
                  </a:cubicBezTo>
                  <a:cubicBezTo>
                    <a:pt x="75374" y="194206"/>
                    <a:pt x="76850" y="190206"/>
                    <a:pt x="77231" y="189110"/>
                  </a:cubicBezTo>
                  <a:cubicBezTo>
                    <a:pt x="80867" y="189553"/>
                    <a:pt x="84332" y="189772"/>
                    <a:pt x="87601" y="189772"/>
                  </a:cubicBezTo>
                  <a:cubicBezTo>
                    <a:pt x="101718" y="189772"/>
                    <a:pt x="112199" y="185698"/>
                    <a:pt x="117168" y="178060"/>
                  </a:cubicBezTo>
                  <a:cubicBezTo>
                    <a:pt x="123646" y="168130"/>
                    <a:pt x="120812" y="152198"/>
                    <a:pt x="109428" y="134361"/>
                  </a:cubicBezTo>
                  <a:cubicBezTo>
                    <a:pt x="108666" y="133146"/>
                    <a:pt x="107833" y="131908"/>
                    <a:pt x="106928" y="130622"/>
                  </a:cubicBezTo>
                  <a:cubicBezTo>
                    <a:pt x="108357" y="128979"/>
                    <a:pt x="109738" y="127336"/>
                    <a:pt x="111071" y="125716"/>
                  </a:cubicBezTo>
                  <a:close/>
                  <a:moveTo>
                    <a:pt x="27768" y="0"/>
                  </a:moveTo>
                  <a:cubicBezTo>
                    <a:pt x="18409" y="0"/>
                    <a:pt x="9598" y="3787"/>
                    <a:pt x="1525" y="11241"/>
                  </a:cubicBezTo>
                  <a:cubicBezTo>
                    <a:pt x="96" y="12550"/>
                    <a:pt x="1" y="14789"/>
                    <a:pt x="1358" y="16218"/>
                  </a:cubicBezTo>
                  <a:cubicBezTo>
                    <a:pt x="2051" y="16936"/>
                    <a:pt x="2989" y="17300"/>
                    <a:pt x="3928" y="17300"/>
                  </a:cubicBezTo>
                  <a:cubicBezTo>
                    <a:pt x="4794" y="17300"/>
                    <a:pt x="5661" y="16990"/>
                    <a:pt x="6335" y="16361"/>
                  </a:cubicBezTo>
                  <a:cubicBezTo>
                    <a:pt x="13027" y="10145"/>
                    <a:pt x="20267" y="7002"/>
                    <a:pt x="27768" y="7002"/>
                  </a:cubicBezTo>
                  <a:cubicBezTo>
                    <a:pt x="42367" y="7002"/>
                    <a:pt x="55893" y="19052"/>
                    <a:pt x="65824" y="40961"/>
                  </a:cubicBezTo>
                  <a:cubicBezTo>
                    <a:pt x="76993" y="65514"/>
                    <a:pt x="80708" y="93091"/>
                    <a:pt x="80708" y="119882"/>
                  </a:cubicBezTo>
                  <a:cubicBezTo>
                    <a:pt x="80708" y="151483"/>
                    <a:pt x="76017" y="187086"/>
                    <a:pt x="57536" y="213663"/>
                  </a:cubicBezTo>
                  <a:cubicBezTo>
                    <a:pt x="56417" y="215282"/>
                    <a:pt x="56822" y="217449"/>
                    <a:pt x="58394" y="218545"/>
                  </a:cubicBezTo>
                  <a:cubicBezTo>
                    <a:pt x="58992" y="218959"/>
                    <a:pt x="59689" y="219159"/>
                    <a:pt x="60384" y="219159"/>
                  </a:cubicBezTo>
                  <a:cubicBezTo>
                    <a:pt x="61489" y="219159"/>
                    <a:pt x="62589" y="218652"/>
                    <a:pt x="63276" y="217687"/>
                  </a:cubicBezTo>
                  <a:cubicBezTo>
                    <a:pt x="66491" y="213067"/>
                    <a:pt x="69491" y="207709"/>
                    <a:pt x="72159" y="201803"/>
                  </a:cubicBezTo>
                  <a:cubicBezTo>
                    <a:pt x="77612" y="202637"/>
                    <a:pt x="82851" y="203042"/>
                    <a:pt x="87733" y="203042"/>
                  </a:cubicBezTo>
                  <a:cubicBezTo>
                    <a:pt x="106690" y="203042"/>
                    <a:pt x="120693" y="196921"/>
                    <a:pt x="128242" y="185300"/>
                  </a:cubicBezTo>
                  <a:cubicBezTo>
                    <a:pt x="137815" y="170630"/>
                    <a:pt x="135100" y="150007"/>
                    <a:pt x="120573" y="127264"/>
                  </a:cubicBezTo>
                  <a:cubicBezTo>
                    <a:pt x="119025" y="124835"/>
                    <a:pt x="117335" y="122382"/>
                    <a:pt x="115501" y="119906"/>
                  </a:cubicBezTo>
                  <a:cubicBezTo>
                    <a:pt x="117335" y="117453"/>
                    <a:pt x="119002" y="115000"/>
                    <a:pt x="120573" y="112547"/>
                  </a:cubicBezTo>
                  <a:cubicBezTo>
                    <a:pt x="135076" y="89804"/>
                    <a:pt x="137815" y="69181"/>
                    <a:pt x="128242" y="54511"/>
                  </a:cubicBezTo>
                  <a:cubicBezTo>
                    <a:pt x="120658" y="42843"/>
                    <a:pt x="106541" y="36746"/>
                    <a:pt x="87728" y="36746"/>
                  </a:cubicBezTo>
                  <a:cubicBezTo>
                    <a:pt x="82851" y="36746"/>
                    <a:pt x="77658" y="37156"/>
                    <a:pt x="72182" y="37984"/>
                  </a:cubicBezTo>
                  <a:cubicBezTo>
                    <a:pt x="61013" y="13479"/>
                    <a:pt x="45224" y="0"/>
                    <a:pt x="27768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5"/>
            <p:cNvSpPr/>
            <p:nvPr/>
          </p:nvSpPr>
          <p:spPr>
            <a:xfrm>
              <a:off x="6208407" y="2691769"/>
              <a:ext cx="197454" cy="314044"/>
            </a:xfrm>
            <a:custGeom>
              <a:avLst/>
              <a:gdLst/>
              <a:ahLst/>
              <a:cxnLst/>
              <a:rect l="l" t="t" r="r" b="b"/>
              <a:pathLst>
                <a:path w="137839" h="219228" extrusionOk="0">
                  <a:moveTo>
                    <a:pt x="50096" y="36498"/>
                  </a:moveTo>
                  <a:cubicBezTo>
                    <a:pt x="52732" y="36498"/>
                    <a:pt x="55530" y="36656"/>
                    <a:pt x="58465" y="36976"/>
                  </a:cubicBezTo>
                  <a:cubicBezTo>
                    <a:pt x="55655" y="46573"/>
                    <a:pt x="53512" y="57004"/>
                    <a:pt x="52083" y="67935"/>
                  </a:cubicBezTo>
                  <a:cubicBezTo>
                    <a:pt x="46201" y="72936"/>
                    <a:pt x="40771" y="78080"/>
                    <a:pt x="35794" y="83319"/>
                  </a:cubicBezTo>
                  <a:cubicBezTo>
                    <a:pt x="35294" y="82581"/>
                    <a:pt x="34818" y="81819"/>
                    <a:pt x="34341" y="81104"/>
                  </a:cubicBezTo>
                  <a:cubicBezTo>
                    <a:pt x="24625" y="65934"/>
                    <a:pt x="21743" y="52408"/>
                    <a:pt x="26554" y="45002"/>
                  </a:cubicBezTo>
                  <a:cubicBezTo>
                    <a:pt x="30175" y="39482"/>
                    <a:pt x="38616" y="36498"/>
                    <a:pt x="50096" y="36498"/>
                  </a:cubicBezTo>
                  <a:close/>
                  <a:moveTo>
                    <a:pt x="50059" y="23211"/>
                  </a:moveTo>
                  <a:cubicBezTo>
                    <a:pt x="54060" y="23211"/>
                    <a:pt x="58323" y="23521"/>
                    <a:pt x="62823" y="24140"/>
                  </a:cubicBezTo>
                  <a:cubicBezTo>
                    <a:pt x="62466" y="25021"/>
                    <a:pt x="60680" y="29975"/>
                    <a:pt x="60609" y="30118"/>
                  </a:cubicBezTo>
                  <a:cubicBezTo>
                    <a:pt x="56972" y="29674"/>
                    <a:pt x="53508" y="29456"/>
                    <a:pt x="50239" y="29456"/>
                  </a:cubicBezTo>
                  <a:cubicBezTo>
                    <a:pt x="36122" y="29456"/>
                    <a:pt x="25641" y="33530"/>
                    <a:pt x="20672" y="41167"/>
                  </a:cubicBezTo>
                  <a:cubicBezTo>
                    <a:pt x="14218" y="51098"/>
                    <a:pt x="17028" y="67030"/>
                    <a:pt x="28412" y="84867"/>
                  </a:cubicBezTo>
                  <a:cubicBezTo>
                    <a:pt x="29174" y="86081"/>
                    <a:pt x="30007" y="87344"/>
                    <a:pt x="30912" y="88606"/>
                  </a:cubicBezTo>
                  <a:cubicBezTo>
                    <a:pt x="29483" y="90249"/>
                    <a:pt x="28102" y="91892"/>
                    <a:pt x="26768" y="93535"/>
                  </a:cubicBezTo>
                  <a:cubicBezTo>
                    <a:pt x="25482" y="91749"/>
                    <a:pt x="24268" y="89963"/>
                    <a:pt x="23172" y="88201"/>
                  </a:cubicBezTo>
                  <a:cubicBezTo>
                    <a:pt x="10217" y="67935"/>
                    <a:pt x="7479" y="50026"/>
                    <a:pt x="15456" y="37762"/>
                  </a:cubicBezTo>
                  <a:cubicBezTo>
                    <a:pt x="21672" y="28212"/>
                    <a:pt x="33746" y="23211"/>
                    <a:pt x="50059" y="23211"/>
                  </a:cubicBezTo>
                  <a:close/>
                  <a:moveTo>
                    <a:pt x="50107" y="97631"/>
                  </a:moveTo>
                  <a:lnTo>
                    <a:pt x="50107" y="99346"/>
                  </a:lnTo>
                  <a:lnTo>
                    <a:pt x="50107" y="101037"/>
                  </a:lnTo>
                  <a:cubicBezTo>
                    <a:pt x="49559" y="100465"/>
                    <a:pt x="49035" y="99894"/>
                    <a:pt x="48535" y="99346"/>
                  </a:cubicBezTo>
                  <a:cubicBezTo>
                    <a:pt x="49035" y="98774"/>
                    <a:pt x="49559" y="98203"/>
                    <a:pt x="50107" y="97631"/>
                  </a:cubicBezTo>
                  <a:close/>
                  <a:moveTo>
                    <a:pt x="43891" y="104680"/>
                  </a:moveTo>
                  <a:cubicBezTo>
                    <a:pt x="45963" y="106919"/>
                    <a:pt x="48154" y="109157"/>
                    <a:pt x="50368" y="111348"/>
                  </a:cubicBezTo>
                  <a:cubicBezTo>
                    <a:pt x="50535" y="114373"/>
                    <a:pt x="50702" y="117373"/>
                    <a:pt x="50964" y="120350"/>
                  </a:cubicBezTo>
                  <a:lnTo>
                    <a:pt x="50964" y="120493"/>
                  </a:lnTo>
                  <a:cubicBezTo>
                    <a:pt x="47082" y="116921"/>
                    <a:pt x="43391" y="113301"/>
                    <a:pt x="39962" y="109610"/>
                  </a:cubicBezTo>
                  <a:cubicBezTo>
                    <a:pt x="41200" y="107967"/>
                    <a:pt x="42510" y="106324"/>
                    <a:pt x="43891" y="104680"/>
                  </a:cubicBezTo>
                  <a:close/>
                  <a:moveTo>
                    <a:pt x="35794" y="115397"/>
                  </a:moveTo>
                  <a:cubicBezTo>
                    <a:pt x="40771" y="120636"/>
                    <a:pt x="46249" y="125828"/>
                    <a:pt x="52083" y="130805"/>
                  </a:cubicBezTo>
                  <a:cubicBezTo>
                    <a:pt x="53512" y="141712"/>
                    <a:pt x="55655" y="152142"/>
                    <a:pt x="58465" y="161763"/>
                  </a:cubicBezTo>
                  <a:cubicBezTo>
                    <a:pt x="55581" y="162070"/>
                    <a:pt x="52828" y="162221"/>
                    <a:pt x="50228" y="162221"/>
                  </a:cubicBezTo>
                  <a:cubicBezTo>
                    <a:pt x="38704" y="162221"/>
                    <a:pt x="30188" y="159252"/>
                    <a:pt x="26554" y="153714"/>
                  </a:cubicBezTo>
                  <a:cubicBezTo>
                    <a:pt x="21743" y="146308"/>
                    <a:pt x="24649" y="132829"/>
                    <a:pt x="34341" y="117612"/>
                  </a:cubicBezTo>
                  <a:cubicBezTo>
                    <a:pt x="34818" y="116873"/>
                    <a:pt x="35294" y="116159"/>
                    <a:pt x="35794" y="115397"/>
                  </a:cubicBezTo>
                  <a:close/>
                  <a:moveTo>
                    <a:pt x="50964" y="78246"/>
                  </a:moveTo>
                  <a:lnTo>
                    <a:pt x="50964" y="78413"/>
                  </a:lnTo>
                  <a:cubicBezTo>
                    <a:pt x="50726" y="81342"/>
                    <a:pt x="50535" y="84367"/>
                    <a:pt x="50368" y="87367"/>
                  </a:cubicBezTo>
                  <a:cubicBezTo>
                    <a:pt x="41438" y="96083"/>
                    <a:pt x="34056" y="104990"/>
                    <a:pt x="28412" y="113849"/>
                  </a:cubicBezTo>
                  <a:cubicBezTo>
                    <a:pt x="17028" y="131710"/>
                    <a:pt x="14218" y="147641"/>
                    <a:pt x="20672" y="157548"/>
                  </a:cubicBezTo>
                  <a:cubicBezTo>
                    <a:pt x="25641" y="165186"/>
                    <a:pt x="36122" y="169260"/>
                    <a:pt x="50239" y="169260"/>
                  </a:cubicBezTo>
                  <a:cubicBezTo>
                    <a:pt x="53508" y="169260"/>
                    <a:pt x="56972" y="169041"/>
                    <a:pt x="60609" y="168598"/>
                  </a:cubicBezTo>
                  <a:cubicBezTo>
                    <a:pt x="60680" y="168789"/>
                    <a:pt x="60728" y="168932"/>
                    <a:pt x="60799" y="169074"/>
                  </a:cubicBezTo>
                  <a:cubicBezTo>
                    <a:pt x="61418" y="170932"/>
                    <a:pt x="62109" y="172766"/>
                    <a:pt x="62823" y="174576"/>
                  </a:cubicBezTo>
                  <a:cubicBezTo>
                    <a:pt x="58346" y="175171"/>
                    <a:pt x="54107" y="175480"/>
                    <a:pt x="50083" y="175480"/>
                  </a:cubicBezTo>
                  <a:cubicBezTo>
                    <a:pt x="33627" y="175480"/>
                    <a:pt x="21648" y="170456"/>
                    <a:pt x="15456" y="160930"/>
                  </a:cubicBezTo>
                  <a:cubicBezTo>
                    <a:pt x="7479" y="148689"/>
                    <a:pt x="10217" y="130757"/>
                    <a:pt x="23172" y="110491"/>
                  </a:cubicBezTo>
                  <a:cubicBezTo>
                    <a:pt x="27340" y="103966"/>
                    <a:pt x="32103" y="97869"/>
                    <a:pt x="37247" y="92106"/>
                  </a:cubicBezTo>
                  <a:cubicBezTo>
                    <a:pt x="41414" y="87415"/>
                    <a:pt x="46034" y="82771"/>
                    <a:pt x="50964" y="78246"/>
                  </a:cubicBezTo>
                  <a:close/>
                  <a:moveTo>
                    <a:pt x="77495" y="0"/>
                  </a:moveTo>
                  <a:cubicBezTo>
                    <a:pt x="76384" y="0"/>
                    <a:pt x="75286" y="525"/>
                    <a:pt x="74612" y="1493"/>
                  </a:cubicBezTo>
                  <a:cubicBezTo>
                    <a:pt x="71373" y="6137"/>
                    <a:pt x="68348" y="11495"/>
                    <a:pt x="65681" y="17425"/>
                  </a:cubicBezTo>
                  <a:cubicBezTo>
                    <a:pt x="60199" y="16596"/>
                    <a:pt x="55001" y="16186"/>
                    <a:pt x="50120" y="16186"/>
                  </a:cubicBezTo>
                  <a:cubicBezTo>
                    <a:pt x="31297" y="16186"/>
                    <a:pt x="17181" y="22279"/>
                    <a:pt x="9598" y="33928"/>
                  </a:cubicBezTo>
                  <a:cubicBezTo>
                    <a:pt x="48" y="48621"/>
                    <a:pt x="2740" y="69245"/>
                    <a:pt x="17266" y="91987"/>
                  </a:cubicBezTo>
                  <a:cubicBezTo>
                    <a:pt x="18814" y="94393"/>
                    <a:pt x="20529" y="96869"/>
                    <a:pt x="22339" y="99346"/>
                  </a:cubicBezTo>
                  <a:cubicBezTo>
                    <a:pt x="20529" y="101775"/>
                    <a:pt x="18862" y="104252"/>
                    <a:pt x="17266" y="106681"/>
                  </a:cubicBezTo>
                  <a:cubicBezTo>
                    <a:pt x="2740" y="129447"/>
                    <a:pt x="1" y="150094"/>
                    <a:pt x="9574" y="164764"/>
                  </a:cubicBezTo>
                  <a:cubicBezTo>
                    <a:pt x="17123" y="176362"/>
                    <a:pt x="31150" y="182506"/>
                    <a:pt x="50083" y="182506"/>
                  </a:cubicBezTo>
                  <a:cubicBezTo>
                    <a:pt x="54965" y="182506"/>
                    <a:pt x="60204" y="182077"/>
                    <a:pt x="65657" y="181244"/>
                  </a:cubicBezTo>
                  <a:cubicBezTo>
                    <a:pt x="76803" y="205749"/>
                    <a:pt x="92592" y="219227"/>
                    <a:pt x="110071" y="219227"/>
                  </a:cubicBezTo>
                  <a:cubicBezTo>
                    <a:pt x="119430" y="219227"/>
                    <a:pt x="128289" y="215417"/>
                    <a:pt x="136339" y="207916"/>
                  </a:cubicBezTo>
                  <a:cubicBezTo>
                    <a:pt x="137768" y="206606"/>
                    <a:pt x="137839" y="204391"/>
                    <a:pt x="136529" y="202962"/>
                  </a:cubicBezTo>
                  <a:cubicBezTo>
                    <a:pt x="135843" y="202214"/>
                    <a:pt x="134902" y="201838"/>
                    <a:pt x="133956" y="201838"/>
                  </a:cubicBezTo>
                  <a:cubicBezTo>
                    <a:pt x="133096" y="201838"/>
                    <a:pt x="132232" y="202148"/>
                    <a:pt x="131552" y="202772"/>
                  </a:cubicBezTo>
                  <a:cubicBezTo>
                    <a:pt x="124836" y="209035"/>
                    <a:pt x="117597" y="212202"/>
                    <a:pt x="110071" y="212202"/>
                  </a:cubicBezTo>
                  <a:cubicBezTo>
                    <a:pt x="95449" y="212202"/>
                    <a:pt x="81923" y="200152"/>
                    <a:pt x="71992" y="178243"/>
                  </a:cubicBezTo>
                  <a:cubicBezTo>
                    <a:pt x="60823" y="153667"/>
                    <a:pt x="57108" y="126161"/>
                    <a:pt x="57108" y="99346"/>
                  </a:cubicBezTo>
                  <a:cubicBezTo>
                    <a:pt x="57108" y="72722"/>
                    <a:pt x="60847" y="44906"/>
                    <a:pt x="71992" y="20425"/>
                  </a:cubicBezTo>
                  <a:cubicBezTo>
                    <a:pt x="74516" y="14829"/>
                    <a:pt x="77350" y="9828"/>
                    <a:pt x="80351" y="5517"/>
                  </a:cubicBezTo>
                  <a:cubicBezTo>
                    <a:pt x="81446" y="3922"/>
                    <a:pt x="81065" y="1731"/>
                    <a:pt x="79494" y="635"/>
                  </a:cubicBezTo>
                  <a:cubicBezTo>
                    <a:pt x="78889" y="205"/>
                    <a:pt x="78190" y="0"/>
                    <a:pt x="77495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5"/>
            <p:cNvSpPr/>
            <p:nvPr/>
          </p:nvSpPr>
          <p:spPr>
            <a:xfrm>
              <a:off x="6299117" y="2681319"/>
              <a:ext cx="133900" cy="305663"/>
            </a:xfrm>
            <a:custGeom>
              <a:avLst/>
              <a:gdLst/>
              <a:ahLst/>
              <a:cxnLst/>
              <a:rect l="l" t="t" r="r" b="b"/>
              <a:pathLst>
                <a:path w="93473" h="213377" extrusionOk="0">
                  <a:moveTo>
                    <a:pt x="46772" y="7026"/>
                  </a:moveTo>
                  <a:cubicBezTo>
                    <a:pt x="54893" y="7026"/>
                    <a:pt x="63776" y="15289"/>
                    <a:pt x="70920" y="29387"/>
                  </a:cubicBezTo>
                  <a:cubicBezTo>
                    <a:pt x="62990" y="31769"/>
                    <a:pt x="54893" y="34793"/>
                    <a:pt x="46748" y="38460"/>
                  </a:cubicBezTo>
                  <a:cubicBezTo>
                    <a:pt x="38556" y="34769"/>
                    <a:pt x="30459" y="31721"/>
                    <a:pt x="22601" y="29387"/>
                  </a:cubicBezTo>
                  <a:cubicBezTo>
                    <a:pt x="29769" y="15289"/>
                    <a:pt x="38651" y="7026"/>
                    <a:pt x="46772" y="7026"/>
                  </a:cubicBezTo>
                  <a:close/>
                  <a:moveTo>
                    <a:pt x="19624" y="35769"/>
                  </a:moveTo>
                  <a:cubicBezTo>
                    <a:pt x="25720" y="37556"/>
                    <a:pt x="31983" y="39794"/>
                    <a:pt x="38318" y="42414"/>
                  </a:cubicBezTo>
                  <a:cubicBezTo>
                    <a:pt x="38247" y="42437"/>
                    <a:pt x="33365" y="44938"/>
                    <a:pt x="31055" y="46200"/>
                  </a:cubicBezTo>
                  <a:cubicBezTo>
                    <a:pt x="26411" y="44414"/>
                    <a:pt x="21791" y="42866"/>
                    <a:pt x="17338" y="41580"/>
                  </a:cubicBezTo>
                  <a:cubicBezTo>
                    <a:pt x="17338" y="41580"/>
                    <a:pt x="17361" y="41580"/>
                    <a:pt x="17361" y="41556"/>
                  </a:cubicBezTo>
                  <a:cubicBezTo>
                    <a:pt x="18052" y="39675"/>
                    <a:pt x="19600" y="35865"/>
                    <a:pt x="19624" y="35769"/>
                  </a:cubicBezTo>
                  <a:close/>
                  <a:moveTo>
                    <a:pt x="15099" y="48272"/>
                  </a:moveTo>
                  <a:cubicBezTo>
                    <a:pt x="17719" y="49034"/>
                    <a:pt x="20362" y="49868"/>
                    <a:pt x="23053" y="50772"/>
                  </a:cubicBezTo>
                  <a:cubicBezTo>
                    <a:pt x="20029" y="52559"/>
                    <a:pt x="17028" y="54440"/>
                    <a:pt x="14051" y="56369"/>
                  </a:cubicBezTo>
                  <a:cubicBezTo>
                    <a:pt x="13575" y="56678"/>
                    <a:pt x="13099" y="57012"/>
                    <a:pt x="12622" y="57321"/>
                  </a:cubicBezTo>
                  <a:cubicBezTo>
                    <a:pt x="13360" y="54226"/>
                    <a:pt x="14194" y="51201"/>
                    <a:pt x="15099" y="48272"/>
                  </a:cubicBezTo>
                  <a:close/>
                  <a:moveTo>
                    <a:pt x="78422" y="48272"/>
                  </a:moveTo>
                  <a:cubicBezTo>
                    <a:pt x="79303" y="51201"/>
                    <a:pt x="80136" y="54202"/>
                    <a:pt x="80922" y="57321"/>
                  </a:cubicBezTo>
                  <a:cubicBezTo>
                    <a:pt x="80446" y="57012"/>
                    <a:pt x="79970" y="56702"/>
                    <a:pt x="79493" y="56369"/>
                  </a:cubicBezTo>
                  <a:cubicBezTo>
                    <a:pt x="76540" y="54440"/>
                    <a:pt x="73492" y="52606"/>
                    <a:pt x="70468" y="50772"/>
                  </a:cubicBezTo>
                  <a:cubicBezTo>
                    <a:pt x="73135" y="49868"/>
                    <a:pt x="75778" y="49034"/>
                    <a:pt x="78422" y="48272"/>
                  </a:cubicBezTo>
                  <a:close/>
                  <a:moveTo>
                    <a:pt x="61942" y="53964"/>
                  </a:moveTo>
                  <a:cubicBezTo>
                    <a:pt x="66562" y="56559"/>
                    <a:pt x="71182" y="59346"/>
                    <a:pt x="75635" y="62251"/>
                  </a:cubicBezTo>
                  <a:cubicBezTo>
                    <a:pt x="78088" y="63847"/>
                    <a:pt x="80541" y="65537"/>
                    <a:pt x="82994" y="67252"/>
                  </a:cubicBezTo>
                  <a:cubicBezTo>
                    <a:pt x="83542" y="70062"/>
                    <a:pt x="83970" y="72991"/>
                    <a:pt x="84399" y="75944"/>
                  </a:cubicBezTo>
                  <a:cubicBezTo>
                    <a:pt x="80470" y="73015"/>
                    <a:pt x="76397" y="70181"/>
                    <a:pt x="72254" y="67490"/>
                  </a:cubicBezTo>
                  <a:cubicBezTo>
                    <a:pt x="66514" y="63751"/>
                    <a:pt x="60632" y="60274"/>
                    <a:pt x="54679" y="57083"/>
                  </a:cubicBezTo>
                  <a:cubicBezTo>
                    <a:pt x="57132" y="55988"/>
                    <a:pt x="59537" y="54940"/>
                    <a:pt x="61942" y="53964"/>
                  </a:cubicBezTo>
                  <a:close/>
                  <a:moveTo>
                    <a:pt x="73921" y="35817"/>
                  </a:moveTo>
                  <a:cubicBezTo>
                    <a:pt x="73945" y="35912"/>
                    <a:pt x="75492" y="39675"/>
                    <a:pt x="76183" y="41580"/>
                  </a:cubicBezTo>
                  <a:cubicBezTo>
                    <a:pt x="76183" y="41604"/>
                    <a:pt x="76183" y="41604"/>
                    <a:pt x="76207" y="41652"/>
                  </a:cubicBezTo>
                  <a:cubicBezTo>
                    <a:pt x="58417" y="46772"/>
                    <a:pt x="39509" y="55654"/>
                    <a:pt x="21291" y="67514"/>
                  </a:cubicBezTo>
                  <a:cubicBezTo>
                    <a:pt x="17123" y="70229"/>
                    <a:pt x="13075" y="73039"/>
                    <a:pt x="9145" y="75968"/>
                  </a:cubicBezTo>
                  <a:cubicBezTo>
                    <a:pt x="9526" y="72991"/>
                    <a:pt x="9979" y="70110"/>
                    <a:pt x="10503" y="67252"/>
                  </a:cubicBezTo>
                  <a:cubicBezTo>
                    <a:pt x="17861" y="62060"/>
                    <a:pt x="25482" y="57298"/>
                    <a:pt x="33341" y="52987"/>
                  </a:cubicBezTo>
                  <a:cubicBezTo>
                    <a:pt x="38175" y="50344"/>
                    <a:pt x="43176" y="47772"/>
                    <a:pt x="48225" y="45486"/>
                  </a:cubicBezTo>
                  <a:lnTo>
                    <a:pt x="48249" y="45486"/>
                  </a:lnTo>
                  <a:cubicBezTo>
                    <a:pt x="56917" y="41533"/>
                    <a:pt x="65514" y="38246"/>
                    <a:pt x="73921" y="35817"/>
                  </a:cubicBezTo>
                  <a:close/>
                  <a:moveTo>
                    <a:pt x="46772" y="60894"/>
                  </a:moveTo>
                  <a:cubicBezTo>
                    <a:pt x="54083" y="64585"/>
                    <a:pt x="61394" y="68800"/>
                    <a:pt x="68443" y="73372"/>
                  </a:cubicBezTo>
                  <a:cubicBezTo>
                    <a:pt x="74349" y="77254"/>
                    <a:pt x="80112" y="81350"/>
                    <a:pt x="85566" y="85637"/>
                  </a:cubicBezTo>
                  <a:cubicBezTo>
                    <a:pt x="86185" y="92448"/>
                    <a:pt x="86495" y="99520"/>
                    <a:pt x="86495" y="106665"/>
                  </a:cubicBezTo>
                  <a:cubicBezTo>
                    <a:pt x="86495" y="113809"/>
                    <a:pt x="86185" y="120834"/>
                    <a:pt x="85566" y="127669"/>
                  </a:cubicBezTo>
                  <a:cubicBezTo>
                    <a:pt x="80136" y="131956"/>
                    <a:pt x="74397" y="136076"/>
                    <a:pt x="68443" y="139933"/>
                  </a:cubicBezTo>
                  <a:cubicBezTo>
                    <a:pt x="61299" y="144577"/>
                    <a:pt x="54036" y="148769"/>
                    <a:pt x="46796" y="152412"/>
                  </a:cubicBezTo>
                  <a:cubicBezTo>
                    <a:pt x="39461" y="148721"/>
                    <a:pt x="32174" y="144530"/>
                    <a:pt x="25125" y="139933"/>
                  </a:cubicBezTo>
                  <a:cubicBezTo>
                    <a:pt x="19195" y="136076"/>
                    <a:pt x="13456" y="131956"/>
                    <a:pt x="8002" y="127669"/>
                  </a:cubicBezTo>
                  <a:cubicBezTo>
                    <a:pt x="7383" y="120834"/>
                    <a:pt x="7050" y="113809"/>
                    <a:pt x="7050" y="106665"/>
                  </a:cubicBezTo>
                  <a:cubicBezTo>
                    <a:pt x="7050" y="99520"/>
                    <a:pt x="7383" y="92495"/>
                    <a:pt x="8002" y="85637"/>
                  </a:cubicBezTo>
                  <a:cubicBezTo>
                    <a:pt x="13432" y="81350"/>
                    <a:pt x="19171" y="77254"/>
                    <a:pt x="25125" y="73372"/>
                  </a:cubicBezTo>
                  <a:cubicBezTo>
                    <a:pt x="32269" y="68729"/>
                    <a:pt x="39533" y="64537"/>
                    <a:pt x="46772" y="60894"/>
                  </a:cubicBezTo>
                  <a:close/>
                  <a:moveTo>
                    <a:pt x="9122" y="137338"/>
                  </a:moveTo>
                  <a:cubicBezTo>
                    <a:pt x="13051" y="140267"/>
                    <a:pt x="17123" y="143101"/>
                    <a:pt x="21267" y="145792"/>
                  </a:cubicBezTo>
                  <a:cubicBezTo>
                    <a:pt x="27006" y="149531"/>
                    <a:pt x="32865" y="153008"/>
                    <a:pt x="38818" y="156199"/>
                  </a:cubicBezTo>
                  <a:cubicBezTo>
                    <a:pt x="36389" y="157294"/>
                    <a:pt x="33960" y="158342"/>
                    <a:pt x="31555" y="159318"/>
                  </a:cubicBezTo>
                  <a:cubicBezTo>
                    <a:pt x="26935" y="156723"/>
                    <a:pt x="22339" y="153936"/>
                    <a:pt x="17861" y="151031"/>
                  </a:cubicBezTo>
                  <a:cubicBezTo>
                    <a:pt x="15432" y="149435"/>
                    <a:pt x="12956" y="147768"/>
                    <a:pt x="10503" y="146030"/>
                  </a:cubicBezTo>
                  <a:cubicBezTo>
                    <a:pt x="9979" y="143220"/>
                    <a:pt x="9526" y="140291"/>
                    <a:pt x="9122" y="137338"/>
                  </a:cubicBezTo>
                  <a:close/>
                  <a:moveTo>
                    <a:pt x="80875" y="155961"/>
                  </a:moveTo>
                  <a:lnTo>
                    <a:pt x="80875" y="155961"/>
                  </a:lnTo>
                  <a:cubicBezTo>
                    <a:pt x="80136" y="159056"/>
                    <a:pt x="79303" y="162057"/>
                    <a:pt x="78422" y="164986"/>
                  </a:cubicBezTo>
                  <a:cubicBezTo>
                    <a:pt x="75826" y="164296"/>
                    <a:pt x="73182" y="163462"/>
                    <a:pt x="70468" y="162509"/>
                  </a:cubicBezTo>
                  <a:cubicBezTo>
                    <a:pt x="73468" y="160723"/>
                    <a:pt x="76469" y="158842"/>
                    <a:pt x="79446" y="156913"/>
                  </a:cubicBezTo>
                  <a:cubicBezTo>
                    <a:pt x="79922" y="156604"/>
                    <a:pt x="80398" y="156270"/>
                    <a:pt x="80875" y="155961"/>
                  </a:cubicBezTo>
                  <a:close/>
                  <a:moveTo>
                    <a:pt x="12622" y="155984"/>
                  </a:moveTo>
                  <a:cubicBezTo>
                    <a:pt x="13099" y="156318"/>
                    <a:pt x="13575" y="156604"/>
                    <a:pt x="14051" y="156937"/>
                  </a:cubicBezTo>
                  <a:cubicBezTo>
                    <a:pt x="17004" y="158866"/>
                    <a:pt x="20029" y="160723"/>
                    <a:pt x="23077" y="162533"/>
                  </a:cubicBezTo>
                  <a:cubicBezTo>
                    <a:pt x="20386" y="163462"/>
                    <a:pt x="17742" y="164296"/>
                    <a:pt x="15123" y="165034"/>
                  </a:cubicBezTo>
                  <a:cubicBezTo>
                    <a:pt x="14194" y="162105"/>
                    <a:pt x="13360" y="159080"/>
                    <a:pt x="12622" y="155984"/>
                  </a:cubicBezTo>
                  <a:close/>
                  <a:moveTo>
                    <a:pt x="84399" y="137338"/>
                  </a:moveTo>
                  <a:lnTo>
                    <a:pt x="84399" y="137338"/>
                  </a:lnTo>
                  <a:cubicBezTo>
                    <a:pt x="83970" y="140291"/>
                    <a:pt x="83542" y="143172"/>
                    <a:pt x="82994" y="146030"/>
                  </a:cubicBezTo>
                  <a:cubicBezTo>
                    <a:pt x="80565" y="147768"/>
                    <a:pt x="78088" y="149435"/>
                    <a:pt x="75612" y="151031"/>
                  </a:cubicBezTo>
                  <a:cubicBezTo>
                    <a:pt x="65919" y="157342"/>
                    <a:pt x="55798" y="163010"/>
                    <a:pt x="45272" y="167820"/>
                  </a:cubicBezTo>
                  <a:lnTo>
                    <a:pt x="45248" y="167820"/>
                  </a:lnTo>
                  <a:cubicBezTo>
                    <a:pt x="36580" y="171797"/>
                    <a:pt x="27983" y="175060"/>
                    <a:pt x="19600" y="177513"/>
                  </a:cubicBezTo>
                  <a:cubicBezTo>
                    <a:pt x="19600" y="177417"/>
                    <a:pt x="18028" y="173631"/>
                    <a:pt x="17361" y="171726"/>
                  </a:cubicBezTo>
                  <a:cubicBezTo>
                    <a:pt x="17361" y="171702"/>
                    <a:pt x="17361" y="171702"/>
                    <a:pt x="17338" y="171678"/>
                  </a:cubicBezTo>
                  <a:cubicBezTo>
                    <a:pt x="35127" y="166558"/>
                    <a:pt x="54036" y="157651"/>
                    <a:pt x="72254" y="145792"/>
                  </a:cubicBezTo>
                  <a:cubicBezTo>
                    <a:pt x="76421" y="143101"/>
                    <a:pt x="80470" y="140267"/>
                    <a:pt x="84399" y="137338"/>
                  </a:cubicBezTo>
                  <a:close/>
                  <a:moveTo>
                    <a:pt x="62466" y="167082"/>
                  </a:moveTo>
                  <a:cubicBezTo>
                    <a:pt x="67110" y="168868"/>
                    <a:pt x="71706" y="170416"/>
                    <a:pt x="76183" y="171702"/>
                  </a:cubicBezTo>
                  <a:cubicBezTo>
                    <a:pt x="76183" y="171726"/>
                    <a:pt x="76159" y="171749"/>
                    <a:pt x="76159" y="171797"/>
                  </a:cubicBezTo>
                  <a:cubicBezTo>
                    <a:pt x="75445" y="173726"/>
                    <a:pt x="74683" y="175631"/>
                    <a:pt x="73897" y="177513"/>
                  </a:cubicBezTo>
                  <a:cubicBezTo>
                    <a:pt x="67777" y="175726"/>
                    <a:pt x="61537" y="173488"/>
                    <a:pt x="55203" y="170868"/>
                  </a:cubicBezTo>
                  <a:lnTo>
                    <a:pt x="55369" y="170773"/>
                  </a:lnTo>
                  <a:cubicBezTo>
                    <a:pt x="57751" y="169582"/>
                    <a:pt x="60132" y="168344"/>
                    <a:pt x="62466" y="167082"/>
                  </a:cubicBezTo>
                  <a:close/>
                  <a:moveTo>
                    <a:pt x="46796" y="174845"/>
                  </a:moveTo>
                  <a:cubicBezTo>
                    <a:pt x="54988" y="178537"/>
                    <a:pt x="63085" y="181585"/>
                    <a:pt x="70944" y="183942"/>
                  </a:cubicBezTo>
                  <a:cubicBezTo>
                    <a:pt x="63728" y="198017"/>
                    <a:pt x="54869" y="206280"/>
                    <a:pt x="46772" y="206280"/>
                  </a:cubicBezTo>
                  <a:cubicBezTo>
                    <a:pt x="38628" y="206280"/>
                    <a:pt x="29769" y="198017"/>
                    <a:pt x="22624" y="183942"/>
                  </a:cubicBezTo>
                  <a:cubicBezTo>
                    <a:pt x="30531" y="181561"/>
                    <a:pt x="38628" y="178513"/>
                    <a:pt x="46796" y="174845"/>
                  </a:cubicBezTo>
                  <a:close/>
                  <a:moveTo>
                    <a:pt x="46725" y="0"/>
                  </a:moveTo>
                  <a:cubicBezTo>
                    <a:pt x="34913" y="0"/>
                    <a:pt x="23148" y="10979"/>
                    <a:pt x="14408" y="30125"/>
                  </a:cubicBezTo>
                  <a:cubicBezTo>
                    <a:pt x="3573" y="53892"/>
                    <a:pt x="1" y="80755"/>
                    <a:pt x="1" y="106665"/>
                  </a:cubicBezTo>
                  <a:cubicBezTo>
                    <a:pt x="1" y="132432"/>
                    <a:pt x="3501" y="159199"/>
                    <a:pt x="14313" y="182990"/>
                  </a:cubicBezTo>
                  <a:lnTo>
                    <a:pt x="14313" y="183014"/>
                  </a:lnTo>
                  <a:cubicBezTo>
                    <a:pt x="14313" y="183037"/>
                    <a:pt x="14361" y="183037"/>
                    <a:pt x="14361" y="183061"/>
                  </a:cubicBezTo>
                  <a:cubicBezTo>
                    <a:pt x="14361" y="183061"/>
                    <a:pt x="14408" y="183180"/>
                    <a:pt x="14408" y="183228"/>
                  </a:cubicBezTo>
                  <a:cubicBezTo>
                    <a:pt x="23148" y="202399"/>
                    <a:pt x="34913" y="213377"/>
                    <a:pt x="46748" y="213377"/>
                  </a:cubicBezTo>
                  <a:cubicBezTo>
                    <a:pt x="58560" y="213305"/>
                    <a:pt x="70349" y="202327"/>
                    <a:pt x="79065" y="183180"/>
                  </a:cubicBezTo>
                  <a:cubicBezTo>
                    <a:pt x="89900" y="159461"/>
                    <a:pt x="93472" y="132551"/>
                    <a:pt x="93472" y="106665"/>
                  </a:cubicBezTo>
                  <a:cubicBezTo>
                    <a:pt x="93472" y="81041"/>
                    <a:pt x="90019" y="53678"/>
                    <a:pt x="79065" y="30125"/>
                  </a:cubicBezTo>
                  <a:cubicBezTo>
                    <a:pt x="70325" y="10979"/>
                    <a:pt x="58560" y="0"/>
                    <a:pt x="46725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5" name="Google Shape;2745;p45"/>
          <p:cNvGrpSpPr/>
          <p:nvPr/>
        </p:nvGrpSpPr>
        <p:grpSpPr>
          <a:xfrm>
            <a:off x="8240686" y="4147038"/>
            <a:ext cx="667532" cy="593354"/>
            <a:chOff x="6865721" y="3166455"/>
            <a:chExt cx="435300" cy="384297"/>
          </a:xfrm>
        </p:grpSpPr>
        <p:sp>
          <p:nvSpPr>
            <p:cNvPr id="2746" name="Google Shape;2746;p45"/>
            <p:cNvSpPr/>
            <p:nvPr/>
          </p:nvSpPr>
          <p:spPr>
            <a:xfrm>
              <a:off x="6865721" y="3166455"/>
              <a:ext cx="435300" cy="384297"/>
            </a:xfrm>
            <a:custGeom>
              <a:avLst/>
              <a:gdLst/>
              <a:ahLst/>
              <a:cxnLst/>
              <a:rect l="l" t="t" r="r" b="b"/>
              <a:pathLst>
                <a:path w="303874" h="268270" extrusionOk="0">
                  <a:moveTo>
                    <a:pt x="50940" y="0"/>
                  </a:moveTo>
                  <a:cubicBezTo>
                    <a:pt x="31102" y="0"/>
                    <a:pt x="15003" y="16146"/>
                    <a:pt x="15003" y="35936"/>
                  </a:cubicBezTo>
                  <a:lnTo>
                    <a:pt x="15003" y="74992"/>
                  </a:lnTo>
                  <a:lnTo>
                    <a:pt x="15146" y="84017"/>
                  </a:lnTo>
                  <a:cubicBezTo>
                    <a:pt x="15027" y="85113"/>
                    <a:pt x="15003" y="86208"/>
                    <a:pt x="15003" y="87304"/>
                  </a:cubicBezTo>
                  <a:lnTo>
                    <a:pt x="15003" y="178036"/>
                  </a:lnTo>
                  <a:cubicBezTo>
                    <a:pt x="5692" y="187324"/>
                    <a:pt x="0" y="200184"/>
                    <a:pt x="0" y="214115"/>
                  </a:cubicBezTo>
                  <a:lnTo>
                    <a:pt x="0" y="225546"/>
                  </a:lnTo>
                  <a:cubicBezTo>
                    <a:pt x="0" y="249098"/>
                    <a:pt x="19171" y="268269"/>
                    <a:pt x="42724" y="268269"/>
                  </a:cubicBezTo>
                  <a:lnTo>
                    <a:pt x="261221" y="268269"/>
                  </a:lnTo>
                  <a:cubicBezTo>
                    <a:pt x="284726" y="268269"/>
                    <a:pt x="303873" y="249098"/>
                    <a:pt x="303873" y="225546"/>
                  </a:cubicBezTo>
                  <a:lnTo>
                    <a:pt x="303873" y="214163"/>
                  </a:lnTo>
                  <a:cubicBezTo>
                    <a:pt x="303873" y="200231"/>
                    <a:pt x="298205" y="187395"/>
                    <a:pt x="288894" y="178108"/>
                  </a:cubicBezTo>
                  <a:lnTo>
                    <a:pt x="288894" y="47962"/>
                  </a:lnTo>
                  <a:cubicBezTo>
                    <a:pt x="288894" y="21528"/>
                    <a:pt x="267366" y="0"/>
                    <a:pt x="240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5"/>
            <p:cNvSpPr/>
            <p:nvPr/>
          </p:nvSpPr>
          <p:spPr>
            <a:xfrm>
              <a:off x="6938076" y="3217388"/>
              <a:ext cx="290587" cy="247566"/>
            </a:xfrm>
            <a:custGeom>
              <a:avLst/>
              <a:gdLst/>
              <a:ahLst/>
              <a:cxnLst/>
              <a:rect l="l" t="t" r="r" b="b"/>
              <a:pathLst>
                <a:path w="202853" h="172821" extrusionOk="0">
                  <a:moveTo>
                    <a:pt x="12170" y="0"/>
                  </a:moveTo>
                  <a:cubicBezTo>
                    <a:pt x="5454" y="0"/>
                    <a:pt x="1" y="5454"/>
                    <a:pt x="1" y="12169"/>
                  </a:cubicBezTo>
                  <a:lnTo>
                    <a:pt x="1" y="172821"/>
                  </a:lnTo>
                  <a:lnTo>
                    <a:pt x="202853" y="172821"/>
                  </a:lnTo>
                  <a:lnTo>
                    <a:pt x="202853" y="12145"/>
                  </a:lnTo>
                  <a:cubicBezTo>
                    <a:pt x="202853" y="5454"/>
                    <a:pt x="197399" y="0"/>
                    <a:pt x="190636" y="0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5"/>
            <p:cNvSpPr/>
            <p:nvPr/>
          </p:nvSpPr>
          <p:spPr>
            <a:xfrm>
              <a:off x="6938076" y="3217388"/>
              <a:ext cx="30875" cy="247566"/>
            </a:xfrm>
            <a:custGeom>
              <a:avLst/>
              <a:gdLst/>
              <a:ahLst/>
              <a:cxnLst/>
              <a:rect l="l" t="t" r="r" b="b"/>
              <a:pathLst>
                <a:path w="21553" h="172821" extrusionOk="0">
                  <a:moveTo>
                    <a:pt x="12170" y="0"/>
                  </a:moveTo>
                  <a:cubicBezTo>
                    <a:pt x="5454" y="0"/>
                    <a:pt x="1" y="5454"/>
                    <a:pt x="1" y="12169"/>
                  </a:cubicBezTo>
                  <a:lnTo>
                    <a:pt x="1" y="172821"/>
                  </a:lnTo>
                  <a:lnTo>
                    <a:pt x="9384" y="172821"/>
                  </a:lnTo>
                  <a:lnTo>
                    <a:pt x="9384" y="12145"/>
                  </a:lnTo>
                  <a:cubicBezTo>
                    <a:pt x="9384" y="5454"/>
                    <a:pt x="14837" y="0"/>
                    <a:pt x="21553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5"/>
            <p:cNvSpPr/>
            <p:nvPr/>
          </p:nvSpPr>
          <p:spPr>
            <a:xfrm>
              <a:off x="6966255" y="3244883"/>
              <a:ext cx="234878" cy="178487"/>
            </a:xfrm>
            <a:custGeom>
              <a:avLst/>
              <a:gdLst/>
              <a:ahLst/>
              <a:cxnLst/>
              <a:rect l="l" t="t" r="r" b="b"/>
              <a:pathLst>
                <a:path w="163964" h="124598" extrusionOk="0">
                  <a:moveTo>
                    <a:pt x="1" y="0"/>
                  </a:moveTo>
                  <a:lnTo>
                    <a:pt x="1" y="124597"/>
                  </a:lnTo>
                  <a:lnTo>
                    <a:pt x="163963" y="124597"/>
                  </a:lnTo>
                  <a:lnTo>
                    <a:pt x="163963" y="0"/>
                  </a:lnTo>
                  <a:close/>
                </a:path>
              </a:pathLst>
            </a:custGeom>
            <a:solidFill>
              <a:srgbClr val="00D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5"/>
            <p:cNvSpPr/>
            <p:nvPr/>
          </p:nvSpPr>
          <p:spPr>
            <a:xfrm>
              <a:off x="6965641" y="3244883"/>
              <a:ext cx="20129" cy="178487"/>
            </a:xfrm>
            <a:custGeom>
              <a:avLst/>
              <a:gdLst/>
              <a:ahLst/>
              <a:cxnLst/>
              <a:rect l="l" t="t" r="r" b="b"/>
              <a:pathLst>
                <a:path w="14052" h="124598" extrusionOk="0">
                  <a:moveTo>
                    <a:pt x="1" y="0"/>
                  </a:moveTo>
                  <a:lnTo>
                    <a:pt x="1" y="124597"/>
                  </a:lnTo>
                  <a:lnTo>
                    <a:pt x="14052" y="124597"/>
                  </a:lnTo>
                  <a:lnTo>
                    <a:pt x="14052" y="0"/>
                  </a:lnTo>
                  <a:close/>
                </a:path>
              </a:pathLst>
            </a:custGeom>
            <a:solidFill>
              <a:srgbClr val="00A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5"/>
            <p:cNvSpPr/>
            <p:nvPr/>
          </p:nvSpPr>
          <p:spPr>
            <a:xfrm>
              <a:off x="6991125" y="3389152"/>
              <a:ext cx="99956" cy="75802"/>
            </a:xfrm>
            <a:custGeom>
              <a:avLst/>
              <a:gdLst/>
              <a:ahLst/>
              <a:cxnLst/>
              <a:rect l="l" t="t" r="r" b="b"/>
              <a:pathLst>
                <a:path w="69777" h="52916" extrusionOk="0">
                  <a:moveTo>
                    <a:pt x="7883" y="0"/>
                  </a:moveTo>
                  <a:cubicBezTo>
                    <a:pt x="3549" y="0"/>
                    <a:pt x="0" y="3525"/>
                    <a:pt x="0" y="7883"/>
                  </a:cubicBezTo>
                  <a:lnTo>
                    <a:pt x="0" y="52916"/>
                  </a:lnTo>
                  <a:lnTo>
                    <a:pt x="69777" y="52916"/>
                  </a:lnTo>
                  <a:lnTo>
                    <a:pt x="69777" y="7883"/>
                  </a:lnTo>
                  <a:cubicBezTo>
                    <a:pt x="69777" y="3525"/>
                    <a:pt x="66276" y="0"/>
                    <a:pt x="61918" y="0"/>
                  </a:cubicBez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5"/>
            <p:cNvSpPr/>
            <p:nvPr/>
          </p:nvSpPr>
          <p:spPr>
            <a:xfrm>
              <a:off x="7011900" y="3409962"/>
              <a:ext cx="59053" cy="20810"/>
            </a:xfrm>
            <a:custGeom>
              <a:avLst/>
              <a:gdLst/>
              <a:ahLst/>
              <a:cxnLst/>
              <a:rect l="l" t="t" r="r" b="b"/>
              <a:pathLst>
                <a:path w="41224" h="14527" extrusionOk="0">
                  <a:moveTo>
                    <a:pt x="0" y="0"/>
                  </a:moveTo>
                  <a:lnTo>
                    <a:pt x="0" y="14527"/>
                  </a:lnTo>
                  <a:lnTo>
                    <a:pt x="41223" y="14527"/>
                  </a:lnTo>
                  <a:lnTo>
                    <a:pt x="412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5"/>
            <p:cNvSpPr/>
            <p:nvPr/>
          </p:nvSpPr>
          <p:spPr>
            <a:xfrm>
              <a:off x="6993854" y="3316693"/>
              <a:ext cx="48580" cy="38653"/>
            </a:xfrm>
            <a:custGeom>
              <a:avLst/>
              <a:gdLst/>
              <a:ahLst/>
              <a:cxnLst/>
              <a:rect l="l" t="t" r="r" b="b"/>
              <a:pathLst>
                <a:path w="33913" h="26983" extrusionOk="0">
                  <a:moveTo>
                    <a:pt x="16980" y="1"/>
                  </a:moveTo>
                  <a:cubicBezTo>
                    <a:pt x="7621" y="1"/>
                    <a:pt x="24" y="6002"/>
                    <a:pt x="24" y="13456"/>
                  </a:cubicBezTo>
                  <a:cubicBezTo>
                    <a:pt x="1" y="20910"/>
                    <a:pt x="7574" y="26959"/>
                    <a:pt x="16933" y="26982"/>
                  </a:cubicBezTo>
                  <a:cubicBezTo>
                    <a:pt x="16951" y="26982"/>
                    <a:pt x="16970" y="26982"/>
                    <a:pt x="16988" y="26982"/>
                  </a:cubicBezTo>
                  <a:cubicBezTo>
                    <a:pt x="26322" y="26982"/>
                    <a:pt x="33889" y="20966"/>
                    <a:pt x="33889" y="13527"/>
                  </a:cubicBezTo>
                  <a:cubicBezTo>
                    <a:pt x="33912" y="6073"/>
                    <a:pt x="26339" y="25"/>
                    <a:pt x="16980" y="1"/>
                  </a:cubicBezTo>
                  <a:close/>
                </a:path>
              </a:pathLst>
            </a:custGeom>
            <a:solidFill>
              <a:srgbClr val="FFA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5"/>
            <p:cNvSpPr/>
            <p:nvPr/>
          </p:nvSpPr>
          <p:spPr>
            <a:xfrm>
              <a:off x="7125399" y="3316999"/>
              <a:ext cx="48546" cy="38653"/>
            </a:xfrm>
            <a:custGeom>
              <a:avLst/>
              <a:gdLst/>
              <a:ahLst/>
              <a:cxnLst/>
              <a:rect l="l" t="t" r="r" b="b"/>
              <a:pathLst>
                <a:path w="33889" h="26983" extrusionOk="0">
                  <a:moveTo>
                    <a:pt x="16925" y="1"/>
                  </a:moveTo>
                  <a:cubicBezTo>
                    <a:pt x="7591" y="1"/>
                    <a:pt x="24" y="6017"/>
                    <a:pt x="0" y="13456"/>
                  </a:cubicBezTo>
                  <a:cubicBezTo>
                    <a:pt x="0" y="20910"/>
                    <a:pt x="7573" y="26959"/>
                    <a:pt x="16908" y="26983"/>
                  </a:cubicBezTo>
                  <a:cubicBezTo>
                    <a:pt x="26268" y="26983"/>
                    <a:pt x="33864" y="20958"/>
                    <a:pt x="33888" y="13528"/>
                  </a:cubicBezTo>
                  <a:cubicBezTo>
                    <a:pt x="33888" y="6074"/>
                    <a:pt x="26339" y="25"/>
                    <a:pt x="16980" y="1"/>
                  </a:cubicBezTo>
                  <a:cubicBezTo>
                    <a:pt x="16961" y="1"/>
                    <a:pt x="16943" y="1"/>
                    <a:pt x="16925" y="1"/>
                  </a:cubicBezTo>
                  <a:close/>
                </a:path>
              </a:pathLst>
            </a:custGeom>
            <a:solidFill>
              <a:srgbClr val="FFA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5"/>
            <p:cNvSpPr/>
            <p:nvPr/>
          </p:nvSpPr>
          <p:spPr>
            <a:xfrm>
              <a:off x="6916619" y="3451580"/>
              <a:ext cx="333536" cy="47625"/>
            </a:xfrm>
            <a:custGeom>
              <a:avLst/>
              <a:gdLst/>
              <a:ahLst/>
              <a:cxnLst/>
              <a:rect l="l" t="t" r="r" b="b"/>
              <a:pathLst>
                <a:path w="232835" h="33246" extrusionOk="0">
                  <a:moveTo>
                    <a:pt x="15099" y="1"/>
                  </a:moveTo>
                  <a:cubicBezTo>
                    <a:pt x="6764" y="1"/>
                    <a:pt x="1" y="6740"/>
                    <a:pt x="1" y="15075"/>
                  </a:cubicBezTo>
                  <a:lnTo>
                    <a:pt x="1" y="26268"/>
                  </a:lnTo>
                  <a:cubicBezTo>
                    <a:pt x="1" y="30126"/>
                    <a:pt x="3144" y="33246"/>
                    <a:pt x="6978" y="33246"/>
                  </a:cubicBezTo>
                  <a:lnTo>
                    <a:pt x="225857" y="33246"/>
                  </a:lnTo>
                  <a:cubicBezTo>
                    <a:pt x="229691" y="33246"/>
                    <a:pt x="232811" y="30126"/>
                    <a:pt x="232811" y="26268"/>
                  </a:cubicBezTo>
                  <a:lnTo>
                    <a:pt x="232811" y="15075"/>
                  </a:lnTo>
                  <a:cubicBezTo>
                    <a:pt x="232835" y="6740"/>
                    <a:pt x="226071" y="1"/>
                    <a:pt x="217713" y="1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5"/>
            <p:cNvSpPr/>
            <p:nvPr/>
          </p:nvSpPr>
          <p:spPr>
            <a:xfrm>
              <a:off x="6916619" y="3451580"/>
              <a:ext cx="41757" cy="47625"/>
            </a:xfrm>
            <a:custGeom>
              <a:avLst/>
              <a:gdLst/>
              <a:ahLst/>
              <a:cxnLst/>
              <a:rect l="l" t="t" r="r" b="b"/>
              <a:pathLst>
                <a:path w="29150" h="33246" extrusionOk="0">
                  <a:moveTo>
                    <a:pt x="15099" y="1"/>
                  </a:moveTo>
                  <a:cubicBezTo>
                    <a:pt x="6764" y="1"/>
                    <a:pt x="1" y="6740"/>
                    <a:pt x="1" y="15075"/>
                  </a:cubicBezTo>
                  <a:lnTo>
                    <a:pt x="1" y="26268"/>
                  </a:lnTo>
                  <a:cubicBezTo>
                    <a:pt x="1" y="30126"/>
                    <a:pt x="3144" y="33246"/>
                    <a:pt x="6978" y="33246"/>
                  </a:cubicBezTo>
                  <a:lnTo>
                    <a:pt x="21029" y="33246"/>
                  </a:lnTo>
                  <a:cubicBezTo>
                    <a:pt x="17195" y="33246"/>
                    <a:pt x="14051" y="30150"/>
                    <a:pt x="14051" y="26339"/>
                  </a:cubicBezTo>
                  <a:lnTo>
                    <a:pt x="14051" y="15004"/>
                  </a:lnTo>
                  <a:cubicBezTo>
                    <a:pt x="14051" y="6716"/>
                    <a:pt x="20814" y="1"/>
                    <a:pt x="29149" y="1"/>
                  </a:cubicBez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5"/>
            <p:cNvSpPr/>
            <p:nvPr/>
          </p:nvSpPr>
          <p:spPr>
            <a:xfrm>
              <a:off x="7006510" y="3405253"/>
              <a:ext cx="69151" cy="30875"/>
            </a:xfrm>
            <a:custGeom>
              <a:avLst/>
              <a:gdLst/>
              <a:ahLst/>
              <a:cxnLst/>
              <a:rect l="l" t="t" r="r" b="b"/>
              <a:pathLst>
                <a:path w="48273" h="21553" extrusionOk="0">
                  <a:moveTo>
                    <a:pt x="41247" y="7026"/>
                  </a:moveTo>
                  <a:lnTo>
                    <a:pt x="41247" y="14528"/>
                  </a:lnTo>
                  <a:lnTo>
                    <a:pt x="7026" y="14528"/>
                  </a:lnTo>
                  <a:lnTo>
                    <a:pt x="7026" y="7026"/>
                  </a:lnTo>
                  <a:close/>
                  <a:moveTo>
                    <a:pt x="3525" y="1"/>
                  </a:moveTo>
                  <a:cubicBezTo>
                    <a:pt x="1596" y="1"/>
                    <a:pt x="1" y="1573"/>
                    <a:pt x="1" y="3525"/>
                  </a:cubicBezTo>
                  <a:lnTo>
                    <a:pt x="1" y="18052"/>
                  </a:lnTo>
                  <a:cubicBezTo>
                    <a:pt x="1" y="19981"/>
                    <a:pt x="1596" y="21553"/>
                    <a:pt x="3525" y="21553"/>
                  </a:cubicBezTo>
                  <a:lnTo>
                    <a:pt x="44748" y="21553"/>
                  </a:lnTo>
                  <a:cubicBezTo>
                    <a:pt x="46677" y="21553"/>
                    <a:pt x="48273" y="19981"/>
                    <a:pt x="48273" y="18052"/>
                  </a:cubicBezTo>
                  <a:lnTo>
                    <a:pt x="48273" y="3525"/>
                  </a:lnTo>
                  <a:cubicBezTo>
                    <a:pt x="48273" y="1573"/>
                    <a:pt x="46677" y="1"/>
                    <a:pt x="44748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5"/>
            <p:cNvSpPr/>
            <p:nvPr/>
          </p:nvSpPr>
          <p:spPr>
            <a:xfrm>
              <a:off x="7027320" y="3306761"/>
              <a:ext cx="10065" cy="19968"/>
            </a:xfrm>
            <a:custGeom>
              <a:avLst/>
              <a:gdLst/>
              <a:ahLst/>
              <a:cxnLst/>
              <a:rect l="l" t="t" r="r" b="b"/>
              <a:pathLst>
                <a:path w="7026" h="13939" extrusionOk="0">
                  <a:moveTo>
                    <a:pt x="3534" y="0"/>
                  </a:moveTo>
                  <a:cubicBezTo>
                    <a:pt x="1587" y="0"/>
                    <a:pt x="1" y="1577"/>
                    <a:pt x="1" y="3504"/>
                  </a:cubicBezTo>
                  <a:lnTo>
                    <a:pt x="1" y="10268"/>
                  </a:lnTo>
                  <a:cubicBezTo>
                    <a:pt x="1" y="12054"/>
                    <a:pt x="1287" y="13673"/>
                    <a:pt x="3073" y="13911"/>
                  </a:cubicBezTo>
                  <a:cubicBezTo>
                    <a:pt x="3222" y="13930"/>
                    <a:pt x="3370" y="13939"/>
                    <a:pt x="3516" y="13939"/>
                  </a:cubicBezTo>
                  <a:cubicBezTo>
                    <a:pt x="5460" y="13939"/>
                    <a:pt x="7026" y="12360"/>
                    <a:pt x="7026" y="10411"/>
                  </a:cubicBezTo>
                  <a:lnTo>
                    <a:pt x="7026" y="3647"/>
                  </a:lnTo>
                  <a:cubicBezTo>
                    <a:pt x="7026" y="1861"/>
                    <a:pt x="5764" y="266"/>
                    <a:pt x="3978" y="28"/>
                  </a:cubicBezTo>
                  <a:cubicBezTo>
                    <a:pt x="3828" y="9"/>
                    <a:pt x="3680" y="0"/>
                    <a:pt x="3534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5"/>
            <p:cNvSpPr/>
            <p:nvPr/>
          </p:nvSpPr>
          <p:spPr>
            <a:xfrm>
              <a:off x="7130004" y="3306761"/>
              <a:ext cx="10065" cy="19968"/>
            </a:xfrm>
            <a:custGeom>
              <a:avLst/>
              <a:gdLst/>
              <a:ahLst/>
              <a:cxnLst/>
              <a:rect l="l" t="t" r="r" b="b"/>
              <a:pathLst>
                <a:path w="7026" h="13939" extrusionOk="0">
                  <a:moveTo>
                    <a:pt x="3533" y="0"/>
                  </a:moveTo>
                  <a:cubicBezTo>
                    <a:pt x="1587" y="0"/>
                    <a:pt x="0" y="1577"/>
                    <a:pt x="0" y="3504"/>
                  </a:cubicBezTo>
                  <a:lnTo>
                    <a:pt x="0" y="10268"/>
                  </a:lnTo>
                  <a:cubicBezTo>
                    <a:pt x="0" y="12054"/>
                    <a:pt x="1286" y="13673"/>
                    <a:pt x="3072" y="13911"/>
                  </a:cubicBezTo>
                  <a:cubicBezTo>
                    <a:pt x="3222" y="13930"/>
                    <a:pt x="3370" y="13939"/>
                    <a:pt x="3516" y="13939"/>
                  </a:cubicBezTo>
                  <a:cubicBezTo>
                    <a:pt x="5459" y="13939"/>
                    <a:pt x="7025" y="12360"/>
                    <a:pt x="7025" y="10411"/>
                  </a:cubicBezTo>
                  <a:lnTo>
                    <a:pt x="7025" y="3647"/>
                  </a:lnTo>
                  <a:cubicBezTo>
                    <a:pt x="7025" y="1861"/>
                    <a:pt x="5763" y="266"/>
                    <a:pt x="3977" y="28"/>
                  </a:cubicBezTo>
                  <a:cubicBezTo>
                    <a:pt x="3828" y="9"/>
                    <a:pt x="3679" y="0"/>
                    <a:pt x="3533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5"/>
            <p:cNvSpPr/>
            <p:nvPr/>
          </p:nvSpPr>
          <p:spPr>
            <a:xfrm>
              <a:off x="7055157" y="3322493"/>
              <a:ext cx="57654" cy="21970"/>
            </a:xfrm>
            <a:custGeom>
              <a:avLst/>
              <a:gdLst/>
              <a:ahLst/>
              <a:cxnLst/>
              <a:rect l="l" t="t" r="r" b="b"/>
              <a:pathLst>
                <a:path w="40247" h="15337" extrusionOk="0">
                  <a:moveTo>
                    <a:pt x="3525" y="0"/>
                  </a:moveTo>
                  <a:cubicBezTo>
                    <a:pt x="1596" y="0"/>
                    <a:pt x="0" y="1572"/>
                    <a:pt x="0" y="3501"/>
                  </a:cubicBezTo>
                  <a:cubicBezTo>
                    <a:pt x="0" y="10026"/>
                    <a:pt x="5311" y="15337"/>
                    <a:pt x="11836" y="15337"/>
                  </a:cubicBezTo>
                  <a:cubicBezTo>
                    <a:pt x="15051" y="15337"/>
                    <a:pt x="17980" y="14027"/>
                    <a:pt x="20123" y="11907"/>
                  </a:cubicBezTo>
                  <a:cubicBezTo>
                    <a:pt x="22267" y="14027"/>
                    <a:pt x="25196" y="15337"/>
                    <a:pt x="28435" y="15337"/>
                  </a:cubicBezTo>
                  <a:cubicBezTo>
                    <a:pt x="34960" y="15337"/>
                    <a:pt x="40247" y="10026"/>
                    <a:pt x="40247" y="3501"/>
                  </a:cubicBezTo>
                  <a:cubicBezTo>
                    <a:pt x="40247" y="1572"/>
                    <a:pt x="38675" y="0"/>
                    <a:pt x="36746" y="0"/>
                  </a:cubicBezTo>
                  <a:cubicBezTo>
                    <a:pt x="34817" y="0"/>
                    <a:pt x="33245" y="1572"/>
                    <a:pt x="33245" y="3501"/>
                  </a:cubicBezTo>
                  <a:cubicBezTo>
                    <a:pt x="33245" y="6168"/>
                    <a:pt x="31102" y="8311"/>
                    <a:pt x="28435" y="8311"/>
                  </a:cubicBezTo>
                  <a:cubicBezTo>
                    <a:pt x="25791" y="8311"/>
                    <a:pt x="23648" y="6168"/>
                    <a:pt x="23648" y="3501"/>
                  </a:cubicBezTo>
                  <a:cubicBezTo>
                    <a:pt x="23648" y="1572"/>
                    <a:pt x="22076" y="0"/>
                    <a:pt x="20123" y="0"/>
                  </a:cubicBezTo>
                  <a:cubicBezTo>
                    <a:pt x="18194" y="0"/>
                    <a:pt x="16623" y="1572"/>
                    <a:pt x="16623" y="3501"/>
                  </a:cubicBezTo>
                  <a:cubicBezTo>
                    <a:pt x="16623" y="6168"/>
                    <a:pt x="14479" y="8311"/>
                    <a:pt x="11836" y="8311"/>
                  </a:cubicBezTo>
                  <a:cubicBezTo>
                    <a:pt x="9169" y="8311"/>
                    <a:pt x="7025" y="6168"/>
                    <a:pt x="7025" y="3501"/>
                  </a:cubicBezTo>
                  <a:cubicBezTo>
                    <a:pt x="7025" y="1572"/>
                    <a:pt x="5454" y="0"/>
                    <a:pt x="3525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5"/>
            <p:cNvSpPr/>
            <p:nvPr/>
          </p:nvSpPr>
          <p:spPr>
            <a:xfrm>
              <a:off x="6911912" y="3212748"/>
              <a:ext cx="342918" cy="291915"/>
            </a:xfrm>
            <a:custGeom>
              <a:avLst/>
              <a:gdLst/>
              <a:ahLst/>
              <a:cxnLst/>
              <a:rect l="l" t="t" r="r" b="b"/>
              <a:pathLst>
                <a:path w="239384" h="203780" extrusionOk="0">
                  <a:moveTo>
                    <a:pt x="117429" y="126883"/>
                  </a:moveTo>
                  <a:cubicBezTo>
                    <a:pt x="119835" y="126883"/>
                    <a:pt x="121787" y="128860"/>
                    <a:pt x="121787" y="131265"/>
                  </a:cubicBezTo>
                  <a:lnTo>
                    <a:pt x="121787" y="162962"/>
                  </a:lnTo>
                  <a:lnTo>
                    <a:pt x="59012" y="162962"/>
                  </a:lnTo>
                  <a:lnTo>
                    <a:pt x="59012" y="131265"/>
                  </a:lnTo>
                  <a:cubicBezTo>
                    <a:pt x="59012" y="128860"/>
                    <a:pt x="60989" y="126883"/>
                    <a:pt x="63418" y="126883"/>
                  </a:cubicBezTo>
                  <a:close/>
                  <a:moveTo>
                    <a:pt x="221237" y="170464"/>
                  </a:moveTo>
                  <a:cubicBezTo>
                    <a:pt x="227619" y="170464"/>
                    <a:pt x="232811" y="175655"/>
                    <a:pt x="232811" y="182037"/>
                  </a:cubicBezTo>
                  <a:lnTo>
                    <a:pt x="232811" y="193230"/>
                  </a:lnTo>
                  <a:cubicBezTo>
                    <a:pt x="232811" y="195135"/>
                    <a:pt x="231263" y="196683"/>
                    <a:pt x="229357" y="196683"/>
                  </a:cubicBezTo>
                  <a:lnTo>
                    <a:pt x="10455" y="196683"/>
                  </a:lnTo>
                  <a:cubicBezTo>
                    <a:pt x="8597" y="196683"/>
                    <a:pt x="7049" y="195135"/>
                    <a:pt x="7049" y="193278"/>
                  </a:cubicBezTo>
                  <a:lnTo>
                    <a:pt x="7049" y="182037"/>
                  </a:lnTo>
                  <a:cubicBezTo>
                    <a:pt x="7049" y="175655"/>
                    <a:pt x="12217" y="170464"/>
                    <a:pt x="18623" y="170464"/>
                  </a:cubicBezTo>
                  <a:close/>
                  <a:moveTo>
                    <a:pt x="18695" y="0"/>
                  </a:moveTo>
                  <a:cubicBezTo>
                    <a:pt x="16670" y="0"/>
                    <a:pt x="15003" y="1620"/>
                    <a:pt x="15003" y="3692"/>
                  </a:cubicBezTo>
                  <a:lnTo>
                    <a:pt x="15003" y="42747"/>
                  </a:lnTo>
                  <a:cubicBezTo>
                    <a:pt x="15003" y="42938"/>
                    <a:pt x="15075" y="43176"/>
                    <a:pt x="15241" y="43343"/>
                  </a:cubicBezTo>
                  <a:cubicBezTo>
                    <a:pt x="16308" y="44442"/>
                    <a:pt x="17459" y="44898"/>
                    <a:pt x="18505" y="44898"/>
                  </a:cubicBezTo>
                  <a:cubicBezTo>
                    <a:pt x="20448" y="44898"/>
                    <a:pt x="22029" y="43325"/>
                    <a:pt x="22029" y="41390"/>
                  </a:cubicBezTo>
                  <a:lnTo>
                    <a:pt x="22029" y="15694"/>
                  </a:lnTo>
                  <a:cubicBezTo>
                    <a:pt x="22029" y="10907"/>
                    <a:pt x="25886" y="7049"/>
                    <a:pt x="30673" y="7049"/>
                  </a:cubicBezTo>
                  <a:lnTo>
                    <a:pt x="209139" y="7049"/>
                  </a:lnTo>
                  <a:cubicBezTo>
                    <a:pt x="213926" y="7049"/>
                    <a:pt x="217807" y="10907"/>
                    <a:pt x="217807" y="15694"/>
                  </a:cubicBezTo>
                  <a:lnTo>
                    <a:pt x="217807" y="163033"/>
                  </a:lnTo>
                  <a:lnTo>
                    <a:pt x="128789" y="163033"/>
                  </a:lnTo>
                  <a:lnTo>
                    <a:pt x="128789" y="150841"/>
                  </a:lnTo>
                  <a:lnTo>
                    <a:pt x="201637" y="150841"/>
                  </a:lnTo>
                  <a:cubicBezTo>
                    <a:pt x="203566" y="150841"/>
                    <a:pt x="205162" y="149269"/>
                    <a:pt x="205162" y="147340"/>
                  </a:cubicBezTo>
                  <a:lnTo>
                    <a:pt x="205162" y="123597"/>
                  </a:lnTo>
                  <a:cubicBezTo>
                    <a:pt x="205162" y="121811"/>
                    <a:pt x="203876" y="120191"/>
                    <a:pt x="202090" y="119953"/>
                  </a:cubicBezTo>
                  <a:cubicBezTo>
                    <a:pt x="201940" y="119935"/>
                    <a:pt x="201792" y="119926"/>
                    <a:pt x="201646" y="119926"/>
                  </a:cubicBezTo>
                  <a:cubicBezTo>
                    <a:pt x="199703" y="119926"/>
                    <a:pt x="198137" y="121503"/>
                    <a:pt x="198137" y="123430"/>
                  </a:cubicBezTo>
                  <a:lnTo>
                    <a:pt x="198137" y="143791"/>
                  </a:lnTo>
                  <a:lnTo>
                    <a:pt x="128789" y="143791"/>
                  </a:lnTo>
                  <a:lnTo>
                    <a:pt x="128789" y="131337"/>
                  </a:lnTo>
                  <a:cubicBezTo>
                    <a:pt x="128789" y="125002"/>
                    <a:pt x="123669" y="119929"/>
                    <a:pt x="117406" y="119929"/>
                  </a:cubicBezTo>
                  <a:lnTo>
                    <a:pt x="63394" y="119929"/>
                  </a:lnTo>
                  <a:cubicBezTo>
                    <a:pt x="57083" y="119929"/>
                    <a:pt x="51987" y="125050"/>
                    <a:pt x="51987" y="131337"/>
                  </a:cubicBezTo>
                  <a:lnTo>
                    <a:pt x="51987" y="143791"/>
                  </a:lnTo>
                  <a:lnTo>
                    <a:pt x="41223" y="143791"/>
                  </a:lnTo>
                  <a:lnTo>
                    <a:pt x="41223" y="26220"/>
                  </a:lnTo>
                  <a:lnTo>
                    <a:pt x="198160" y="26220"/>
                  </a:lnTo>
                  <a:lnTo>
                    <a:pt x="198160" y="109427"/>
                  </a:lnTo>
                  <a:cubicBezTo>
                    <a:pt x="198160" y="111213"/>
                    <a:pt x="199446" y="112809"/>
                    <a:pt x="201233" y="113047"/>
                  </a:cubicBezTo>
                  <a:cubicBezTo>
                    <a:pt x="201382" y="113065"/>
                    <a:pt x="201530" y="113074"/>
                    <a:pt x="201676" y="113074"/>
                  </a:cubicBezTo>
                  <a:cubicBezTo>
                    <a:pt x="203620" y="113074"/>
                    <a:pt x="205186" y="111497"/>
                    <a:pt x="205186" y="109570"/>
                  </a:cubicBezTo>
                  <a:lnTo>
                    <a:pt x="205186" y="22743"/>
                  </a:lnTo>
                  <a:cubicBezTo>
                    <a:pt x="205186" y="20790"/>
                    <a:pt x="203614" y="19219"/>
                    <a:pt x="201661" y="19219"/>
                  </a:cubicBezTo>
                  <a:lnTo>
                    <a:pt x="37698" y="19219"/>
                  </a:lnTo>
                  <a:cubicBezTo>
                    <a:pt x="35770" y="19219"/>
                    <a:pt x="34198" y="20790"/>
                    <a:pt x="34198" y="22743"/>
                  </a:cubicBezTo>
                  <a:lnTo>
                    <a:pt x="34198" y="147340"/>
                  </a:lnTo>
                  <a:cubicBezTo>
                    <a:pt x="34198" y="149269"/>
                    <a:pt x="35770" y="150864"/>
                    <a:pt x="37698" y="150864"/>
                  </a:cubicBezTo>
                  <a:lnTo>
                    <a:pt x="51511" y="150864"/>
                  </a:lnTo>
                  <a:lnTo>
                    <a:pt x="51511" y="163033"/>
                  </a:lnTo>
                  <a:lnTo>
                    <a:pt x="22029" y="163033"/>
                  </a:lnTo>
                  <a:lnTo>
                    <a:pt x="22029" y="55202"/>
                  </a:lnTo>
                  <a:cubicBezTo>
                    <a:pt x="22029" y="53416"/>
                    <a:pt x="20743" y="51820"/>
                    <a:pt x="18956" y="51582"/>
                  </a:cubicBezTo>
                  <a:cubicBezTo>
                    <a:pt x="18807" y="51564"/>
                    <a:pt x="18659" y="51555"/>
                    <a:pt x="18513" y="51555"/>
                  </a:cubicBezTo>
                  <a:cubicBezTo>
                    <a:pt x="16569" y="51555"/>
                    <a:pt x="15003" y="53132"/>
                    <a:pt x="15003" y="55059"/>
                  </a:cubicBezTo>
                  <a:lnTo>
                    <a:pt x="15003" y="163605"/>
                  </a:lnTo>
                  <a:cubicBezTo>
                    <a:pt x="6478" y="165224"/>
                    <a:pt x="0" y="172821"/>
                    <a:pt x="0" y="181871"/>
                  </a:cubicBezTo>
                  <a:lnTo>
                    <a:pt x="0" y="193302"/>
                  </a:lnTo>
                  <a:cubicBezTo>
                    <a:pt x="0" y="199088"/>
                    <a:pt x="4692" y="203780"/>
                    <a:pt x="10479" y="203780"/>
                  </a:cubicBezTo>
                  <a:lnTo>
                    <a:pt x="228976" y="203780"/>
                  </a:lnTo>
                  <a:cubicBezTo>
                    <a:pt x="234716" y="203708"/>
                    <a:pt x="239383" y="199017"/>
                    <a:pt x="239383" y="193230"/>
                  </a:cubicBezTo>
                  <a:lnTo>
                    <a:pt x="239383" y="181847"/>
                  </a:lnTo>
                  <a:cubicBezTo>
                    <a:pt x="239383" y="172797"/>
                    <a:pt x="232930" y="165224"/>
                    <a:pt x="224380" y="163581"/>
                  </a:cubicBezTo>
                  <a:lnTo>
                    <a:pt x="224380" y="15670"/>
                  </a:lnTo>
                  <a:cubicBezTo>
                    <a:pt x="224380" y="7026"/>
                    <a:pt x="217355" y="0"/>
                    <a:pt x="208686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2" name="Google Shape;2762;p45"/>
          <p:cNvGrpSpPr/>
          <p:nvPr/>
        </p:nvGrpSpPr>
        <p:grpSpPr>
          <a:xfrm>
            <a:off x="235782" y="4475967"/>
            <a:ext cx="667514" cy="667533"/>
            <a:chOff x="6148366" y="3142677"/>
            <a:chExt cx="435401" cy="431920"/>
          </a:xfrm>
        </p:grpSpPr>
        <p:sp>
          <p:nvSpPr>
            <p:cNvPr id="2763" name="Google Shape;2763;p45"/>
            <p:cNvSpPr/>
            <p:nvPr/>
          </p:nvSpPr>
          <p:spPr>
            <a:xfrm>
              <a:off x="6148366" y="3142677"/>
              <a:ext cx="435401" cy="431920"/>
            </a:xfrm>
            <a:custGeom>
              <a:avLst/>
              <a:gdLst/>
              <a:ahLst/>
              <a:cxnLst/>
              <a:rect l="l" t="t" r="r" b="b"/>
              <a:pathLst>
                <a:path w="303945" h="301515" extrusionOk="0">
                  <a:moveTo>
                    <a:pt x="48582" y="1"/>
                  </a:moveTo>
                  <a:cubicBezTo>
                    <a:pt x="28768" y="1"/>
                    <a:pt x="12670" y="16123"/>
                    <a:pt x="12670" y="35913"/>
                  </a:cubicBezTo>
                  <a:lnTo>
                    <a:pt x="12670" y="166701"/>
                  </a:lnTo>
                  <a:cubicBezTo>
                    <a:pt x="12670" y="168916"/>
                    <a:pt x="12908" y="171154"/>
                    <a:pt x="13313" y="173298"/>
                  </a:cubicBezTo>
                  <a:cubicBezTo>
                    <a:pt x="12860" y="175512"/>
                    <a:pt x="12670" y="177799"/>
                    <a:pt x="12670" y="180109"/>
                  </a:cubicBezTo>
                  <a:lnTo>
                    <a:pt x="12670" y="206709"/>
                  </a:lnTo>
                  <a:cubicBezTo>
                    <a:pt x="4763" y="215425"/>
                    <a:pt x="0" y="226952"/>
                    <a:pt x="0" y="239240"/>
                  </a:cubicBezTo>
                  <a:lnTo>
                    <a:pt x="0" y="258434"/>
                  </a:lnTo>
                  <a:cubicBezTo>
                    <a:pt x="72" y="282201"/>
                    <a:pt x="19385" y="301514"/>
                    <a:pt x="43176" y="301514"/>
                  </a:cubicBezTo>
                  <a:lnTo>
                    <a:pt x="260864" y="301514"/>
                  </a:lnTo>
                  <a:cubicBezTo>
                    <a:pt x="284631" y="301514"/>
                    <a:pt x="303945" y="282201"/>
                    <a:pt x="303945" y="258434"/>
                  </a:cubicBezTo>
                  <a:lnTo>
                    <a:pt x="303945" y="239240"/>
                  </a:lnTo>
                  <a:cubicBezTo>
                    <a:pt x="303945" y="226952"/>
                    <a:pt x="299182" y="215425"/>
                    <a:pt x="291299" y="206709"/>
                  </a:cubicBezTo>
                  <a:lnTo>
                    <a:pt x="291299" y="90162"/>
                  </a:lnTo>
                  <a:cubicBezTo>
                    <a:pt x="291299" y="87780"/>
                    <a:pt x="291061" y="85447"/>
                    <a:pt x="290609" y="83232"/>
                  </a:cubicBezTo>
                  <a:cubicBezTo>
                    <a:pt x="291132" y="80612"/>
                    <a:pt x="291347" y="77945"/>
                    <a:pt x="291299" y="75278"/>
                  </a:cubicBezTo>
                  <a:lnTo>
                    <a:pt x="291299" y="41819"/>
                  </a:lnTo>
                  <a:cubicBezTo>
                    <a:pt x="291537" y="25768"/>
                    <a:pt x="281440" y="11360"/>
                    <a:pt x="264079" y="3120"/>
                  </a:cubicBezTo>
                  <a:lnTo>
                    <a:pt x="257506" y="1"/>
                  </a:lnTo>
                  <a:lnTo>
                    <a:pt x="235835" y="1"/>
                  </a:lnTo>
                  <a:cubicBezTo>
                    <a:pt x="229810" y="1"/>
                    <a:pt x="224095" y="1358"/>
                    <a:pt x="219022" y="3811"/>
                  </a:cubicBezTo>
                  <a:cubicBezTo>
                    <a:pt x="213616" y="2037"/>
                    <a:pt x="207858" y="1168"/>
                    <a:pt x="202086" y="1168"/>
                  </a:cubicBezTo>
                  <a:cubicBezTo>
                    <a:pt x="193290" y="1168"/>
                    <a:pt x="184463" y="3186"/>
                    <a:pt x="176799" y="7097"/>
                  </a:cubicBezTo>
                  <a:cubicBezTo>
                    <a:pt x="169178" y="3204"/>
                    <a:pt x="160450" y="1257"/>
                    <a:pt x="151725" y="1257"/>
                  </a:cubicBezTo>
                  <a:cubicBezTo>
                    <a:pt x="143000" y="1257"/>
                    <a:pt x="134278" y="3204"/>
                    <a:pt x="126670" y="7097"/>
                  </a:cubicBezTo>
                  <a:cubicBezTo>
                    <a:pt x="119020" y="3186"/>
                    <a:pt x="110181" y="1168"/>
                    <a:pt x="101385" y="1168"/>
                  </a:cubicBezTo>
                  <a:cubicBezTo>
                    <a:pt x="95612" y="1168"/>
                    <a:pt x="89858" y="2037"/>
                    <a:pt x="84470" y="3811"/>
                  </a:cubicBezTo>
                  <a:cubicBezTo>
                    <a:pt x="79374" y="1358"/>
                    <a:pt x="73659" y="1"/>
                    <a:pt x="67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5"/>
            <p:cNvSpPr/>
            <p:nvPr/>
          </p:nvSpPr>
          <p:spPr>
            <a:xfrm>
              <a:off x="6233583" y="3213669"/>
              <a:ext cx="264388" cy="20128"/>
            </a:xfrm>
            <a:custGeom>
              <a:avLst/>
              <a:gdLst/>
              <a:ahLst/>
              <a:cxnLst/>
              <a:rect l="l" t="t" r="r" b="b"/>
              <a:pathLst>
                <a:path w="184564" h="14051" extrusionOk="0">
                  <a:moveTo>
                    <a:pt x="1" y="0"/>
                  </a:moveTo>
                  <a:lnTo>
                    <a:pt x="1" y="14051"/>
                  </a:lnTo>
                  <a:lnTo>
                    <a:pt x="184563" y="14051"/>
                  </a:lnTo>
                  <a:lnTo>
                    <a:pt x="184563" y="0"/>
                  </a:ln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5"/>
            <p:cNvSpPr/>
            <p:nvPr/>
          </p:nvSpPr>
          <p:spPr>
            <a:xfrm>
              <a:off x="6233583" y="3311645"/>
              <a:ext cx="264388" cy="20128"/>
            </a:xfrm>
            <a:custGeom>
              <a:avLst/>
              <a:gdLst/>
              <a:ahLst/>
              <a:cxnLst/>
              <a:rect l="l" t="t" r="r" b="b"/>
              <a:pathLst>
                <a:path w="184564" h="14051" extrusionOk="0">
                  <a:moveTo>
                    <a:pt x="1" y="0"/>
                  </a:moveTo>
                  <a:lnTo>
                    <a:pt x="1" y="14051"/>
                  </a:lnTo>
                  <a:lnTo>
                    <a:pt x="184563" y="14051"/>
                  </a:lnTo>
                  <a:lnTo>
                    <a:pt x="184563" y="0"/>
                  </a:ln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5"/>
            <p:cNvSpPr/>
            <p:nvPr/>
          </p:nvSpPr>
          <p:spPr>
            <a:xfrm>
              <a:off x="6233583" y="3404912"/>
              <a:ext cx="264388" cy="20129"/>
            </a:xfrm>
            <a:custGeom>
              <a:avLst/>
              <a:gdLst/>
              <a:ahLst/>
              <a:cxnLst/>
              <a:rect l="l" t="t" r="r" b="b"/>
              <a:pathLst>
                <a:path w="184564" h="14052" extrusionOk="0">
                  <a:moveTo>
                    <a:pt x="1" y="1"/>
                  </a:moveTo>
                  <a:lnTo>
                    <a:pt x="1" y="14051"/>
                  </a:lnTo>
                  <a:lnTo>
                    <a:pt x="184563" y="14051"/>
                  </a:lnTo>
                  <a:lnTo>
                    <a:pt x="184563" y="1"/>
                  </a:ln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5"/>
            <p:cNvSpPr/>
            <p:nvPr/>
          </p:nvSpPr>
          <p:spPr>
            <a:xfrm>
              <a:off x="6217447" y="3194224"/>
              <a:ext cx="32887" cy="301296"/>
            </a:xfrm>
            <a:custGeom>
              <a:avLst/>
              <a:gdLst/>
              <a:ahLst/>
              <a:cxnLst/>
              <a:rect l="l" t="t" r="r" b="b"/>
              <a:pathLst>
                <a:path w="22958" h="210329" extrusionOk="0">
                  <a:moveTo>
                    <a:pt x="5478" y="0"/>
                  </a:moveTo>
                  <a:cubicBezTo>
                    <a:pt x="2477" y="0"/>
                    <a:pt x="1" y="2429"/>
                    <a:pt x="1" y="5477"/>
                  </a:cubicBezTo>
                  <a:lnTo>
                    <a:pt x="1" y="210329"/>
                  </a:lnTo>
                  <a:lnTo>
                    <a:pt x="22958" y="210329"/>
                  </a:lnTo>
                  <a:lnTo>
                    <a:pt x="22958" y="5477"/>
                  </a:lnTo>
                  <a:cubicBezTo>
                    <a:pt x="22958" y="2429"/>
                    <a:pt x="20529" y="0"/>
                    <a:pt x="17504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5"/>
            <p:cNvSpPr/>
            <p:nvPr/>
          </p:nvSpPr>
          <p:spPr>
            <a:xfrm>
              <a:off x="6481832" y="3194224"/>
              <a:ext cx="32922" cy="301296"/>
            </a:xfrm>
            <a:custGeom>
              <a:avLst/>
              <a:gdLst/>
              <a:ahLst/>
              <a:cxnLst/>
              <a:rect l="l" t="t" r="r" b="b"/>
              <a:pathLst>
                <a:path w="22982" h="210329" extrusionOk="0">
                  <a:moveTo>
                    <a:pt x="5478" y="0"/>
                  </a:moveTo>
                  <a:cubicBezTo>
                    <a:pt x="2454" y="0"/>
                    <a:pt x="1" y="2429"/>
                    <a:pt x="25" y="5477"/>
                  </a:cubicBezTo>
                  <a:lnTo>
                    <a:pt x="25" y="210329"/>
                  </a:lnTo>
                  <a:lnTo>
                    <a:pt x="22982" y="210329"/>
                  </a:lnTo>
                  <a:lnTo>
                    <a:pt x="22982" y="5477"/>
                  </a:lnTo>
                  <a:cubicBezTo>
                    <a:pt x="22982" y="2429"/>
                    <a:pt x="20529" y="0"/>
                    <a:pt x="17505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5"/>
            <p:cNvSpPr/>
            <p:nvPr/>
          </p:nvSpPr>
          <p:spPr>
            <a:xfrm>
              <a:off x="6199333" y="3467307"/>
              <a:ext cx="333502" cy="56357"/>
            </a:xfrm>
            <a:custGeom>
              <a:avLst/>
              <a:gdLst/>
              <a:ahLst/>
              <a:cxnLst/>
              <a:rect l="l" t="t" r="r" b="b"/>
              <a:pathLst>
                <a:path w="232811" h="39342" extrusionOk="0">
                  <a:moveTo>
                    <a:pt x="12693" y="0"/>
                  </a:moveTo>
                  <a:cubicBezTo>
                    <a:pt x="5692" y="0"/>
                    <a:pt x="0" y="5692"/>
                    <a:pt x="0" y="12669"/>
                  </a:cubicBezTo>
                  <a:lnTo>
                    <a:pt x="0" y="32030"/>
                  </a:lnTo>
                  <a:cubicBezTo>
                    <a:pt x="0" y="36079"/>
                    <a:pt x="3287" y="39341"/>
                    <a:pt x="7335" y="39341"/>
                  </a:cubicBezTo>
                  <a:lnTo>
                    <a:pt x="225500" y="39341"/>
                  </a:lnTo>
                  <a:cubicBezTo>
                    <a:pt x="229548" y="39341"/>
                    <a:pt x="232811" y="36079"/>
                    <a:pt x="232811" y="32030"/>
                  </a:cubicBezTo>
                  <a:lnTo>
                    <a:pt x="232811" y="12669"/>
                  </a:lnTo>
                  <a:cubicBezTo>
                    <a:pt x="232811" y="5692"/>
                    <a:pt x="227143" y="0"/>
                    <a:pt x="220141" y="0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5"/>
            <p:cNvSpPr/>
            <p:nvPr/>
          </p:nvSpPr>
          <p:spPr>
            <a:xfrm>
              <a:off x="6338246" y="3195758"/>
              <a:ext cx="55710" cy="55710"/>
            </a:xfrm>
            <a:custGeom>
              <a:avLst/>
              <a:gdLst/>
              <a:ahLst/>
              <a:cxnLst/>
              <a:rect l="l" t="t" r="r" b="b"/>
              <a:pathLst>
                <a:path w="38890" h="38890" extrusionOk="0">
                  <a:moveTo>
                    <a:pt x="19457" y="1"/>
                  </a:moveTo>
                  <a:cubicBezTo>
                    <a:pt x="8717" y="1"/>
                    <a:pt x="1" y="8693"/>
                    <a:pt x="1" y="19433"/>
                  </a:cubicBezTo>
                  <a:cubicBezTo>
                    <a:pt x="1" y="30174"/>
                    <a:pt x="8717" y="38890"/>
                    <a:pt x="19457" y="38890"/>
                  </a:cubicBezTo>
                  <a:cubicBezTo>
                    <a:pt x="30198" y="38890"/>
                    <a:pt x="38890" y="30174"/>
                    <a:pt x="38890" y="19433"/>
                  </a:cubicBezTo>
                  <a:cubicBezTo>
                    <a:pt x="38890" y="8693"/>
                    <a:pt x="30198" y="1"/>
                    <a:pt x="19457" y="1"/>
                  </a:cubicBezTo>
                  <a:close/>
                </a:path>
              </a:pathLst>
            </a:custGeom>
            <a:solidFill>
              <a:srgbClr val="00C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5"/>
            <p:cNvSpPr/>
            <p:nvPr/>
          </p:nvSpPr>
          <p:spPr>
            <a:xfrm>
              <a:off x="6266503" y="3195758"/>
              <a:ext cx="55677" cy="55710"/>
            </a:xfrm>
            <a:custGeom>
              <a:avLst/>
              <a:gdLst/>
              <a:ahLst/>
              <a:cxnLst/>
              <a:rect l="l" t="t" r="r" b="b"/>
              <a:pathLst>
                <a:path w="38867" h="38890" extrusionOk="0">
                  <a:moveTo>
                    <a:pt x="19434" y="1"/>
                  </a:moveTo>
                  <a:cubicBezTo>
                    <a:pt x="8693" y="1"/>
                    <a:pt x="1" y="8693"/>
                    <a:pt x="1" y="19433"/>
                  </a:cubicBezTo>
                  <a:cubicBezTo>
                    <a:pt x="1" y="30174"/>
                    <a:pt x="8693" y="38890"/>
                    <a:pt x="19434" y="38890"/>
                  </a:cubicBezTo>
                  <a:cubicBezTo>
                    <a:pt x="30174" y="38890"/>
                    <a:pt x="38866" y="30174"/>
                    <a:pt x="38866" y="19433"/>
                  </a:cubicBezTo>
                  <a:cubicBezTo>
                    <a:pt x="38866" y="8693"/>
                    <a:pt x="30174" y="1"/>
                    <a:pt x="19434" y="1"/>
                  </a:cubicBezTo>
                  <a:close/>
                </a:path>
              </a:pathLst>
            </a:custGeom>
            <a:solidFill>
              <a:srgbClr val="00C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5"/>
            <p:cNvSpPr/>
            <p:nvPr/>
          </p:nvSpPr>
          <p:spPr>
            <a:xfrm>
              <a:off x="6410022" y="3195758"/>
              <a:ext cx="55710" cy="55710"/>
            </a:xfrm>
            <a:custGeom>
              <a:avLst/>
              <a:gdLst/>
              <a:ahLst/>
              <a:cxnLst/>
              <a:rect l="l" t="t" r="r" b="b"/>
              <a:pathLst>
                <a:path w="38890" h="38890" extrusionOk="0">
                  <a:moveTo>
                    <a:pt x="19457" y="1"/>
                  </a:moveTo>
                  <a:cubicBezTo>
                    <a:pt x="8717" y="1"/>
                    <a:pt x="0" y="8693"/>
                    <a:pt x="0" y="19433"/>
                  </a:cubicBezTo>
                  <a:cubicBezTo>
                    <a:pt x="0" y="30174"/>
                    <a:pt x="8717" y="38890"/>
                    <a:pt x="19457" y="38890"/>
                  </a:cubicBezTo>
                  <a:cubicBezTo>
                    <a:pt x="30173" y="38890"/>
                    <a:pt x="38890" y="30174"/>
                    <a:pt x="38890" y="19433"/>
                  </a:cubicBezTo>
                  <a:cubicBezTo>
                    <a:pt x="38890" y="8693"/>
                    <a:pt x="30173" y="1"/>
                    <a:pt x="19457" y="1"/>
                  </a:cubicBezTo>
                  <a:close/>
                </a:path>
              </a:pathLst>
            </a:custGeom>
            <a:solidFill>
              <a:srgbClr val="00C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5"/>
            <p:cNvSpPr/>
            <p:nvPr/>
          </p:nvSpPr>
          <p:spPr>
            <a:xfrm>
              <a:off x="6338246" y="3291415"/>
              <a:ext cx="55710" cy="55676"/>
            </a:xfrm>
            <a:custGeom>
              <a:avLst/>
              <a:gdLst/>
              <a:ahLst/>
              <a:cxnLst/>
              <a:rect l="l" t="t" r="r" b="b"/>
              <a:pathLst>
                <a:path w="38890" h="38866" extrusionOk="0">
                  <a:moveTo>
                    <a:pt x="19457" y="0"/>
                  </a:moveTo>
                  <a:cubicBezTo>
                    <a:pt x="8717" y="0"/>
                    <a:pt x="1" y="8693"/>
                    <a:pt x="1" y="19433"/>
                  </a:cubicBezTo>
                  <a:cubicBezTo>
                    <a:pt x="1" y="30173"/>
                    <a:pt x="8717" y="38865"/>
                    <a:pt x="19457" y="38865"/>
                  </a:cubicBezTo>
                  <a:cubicBezTo>
                    <a:pt x="30198" y="38865"/>
                    <a:pt x="38890" y="30173"/>
                    <a:pt x="38890" y="19433"/>
                  </a:cubicBezTo>
                  <a:cubicBezTo>
                    <a:pt x="38890" y="8693"/>
                    <a:pt x="30198" y="0"/>
                    <a:pt x="19457" y="0"/>
                  </a:cubicBez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5"/>
            <p:cNvSpPr/>
            <p:nvPr/>
          </p:nvSpPr>
          <p:spPr>
            <a:xfrm>
              <a:off x="6266503" y="3291415"/>
              <a:ext cx="55677" cy="55676"/>
            </a:xfrm>
            <a:custGeom>
              <a:avLst/>
              <a:gdLst/>
              <a:ahLst/>
              <a:cxnLst/>
              <a:rect l="l" t="t" r="r" b="b"/>
              <a:pathLst>
                <a:path w="38867" h="38866" extrusionOk="0">
                  <a:moveTo>
                    <a:pt x="19434" y="0"/>
                  </a:moveTo>
                  <a:cubicBezTo>
                    <a:pt x="8693" y="0"/>
                    <a:pt x="1" y="8693"/>
                    <a:pt x="1" y="19433"/>
                  </a:cubicBezTo>
                  <a:cubicBezTo>
                    <a:pt x="1" y="30173"/>
                    <a:pt x="8693" y="38865"/>
                    <a:pt x="19434" y="38865"/>
                  </a:cubicBezTo>
                  <a:cubicBezTo>
                    <a:pt x="30174" y="38865"/>
                    <a:pt x="38866" y="30173"/>
                    <a:pt x="38866" y="19433"/>
                  </a:cubicBezTo>
                  <a:cubicBezTo>
                    <a:pt x="38866" y="8693"/>
                    <a:pt x="30174" y="0"/>
                    <a:pt x="19434" y="0"/>
                  </a:cubicBez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5"/>
            <p:cNvSpPr/>
            <p:nvPr/>
          </p:nvSpPr>
          <p:spPr>
            <a:xfrm>
              <a:off x="6266503" y="3294008"/>
              <a:ext cx="53084" cy="53083"/>
            </a:xfrm>
            <a:custGeom>
              <a:avLst/>
              <a:gdLst/>
              <a:ahLst/>
              <a:cxnLst/>
              <a:rect l="l" t="t" r="r" b="b"/>
              <a:pathLst>
                <a:path w="37057" h="37056" extrusionOk="0">
                  <a:moveTo>
                    <a:pt x="11194" y="0"/>
                  </a:moveTo>
                  <a:cubicBezTo>
                    <a:pt x="4573" y="3096"/>
                    <a:pt x="1" y="9836"/>
                    <a:pt x="1" y="17623"/>
                  </a:cubicBezTo>
                  <a:cubicBezTo>
                    <a:pt x="1" y="28363"/>
                    <a:pt x="8693" y="37055"/>
                    <a:pt x="19434" y="37055"/>
                  </a:cubicBezTo>
                  <a:cubicBezTo>
                    <a:pt x="27221" y="37055"/>
                    <a:pt x="33937" y="32483"/>
                    <a:pt x="37056" y="25863"/>
                  </a:cubicBezTo>
                  <a:lnTo>
                    <a:pt x="37056" y="25863"/>
                  </a:lnTo>
                  <a:cubicBezTo>
                    <a:pt x="34532" y="27029"/>
                    <a:pt x="31722" y="27672"/>
                    <a:pt x="28793" y="27672"/>
                  </a:cubicBezTo>
                  <a:cubicBezTo>
                    <a:pt x="18028" y="27672"/>
                    <a:pt x="9336" y="18980"/>
                    <a:pt x="9336" y="8240"/>
                  </a:cubicBezTo>
                  <a:cubicBezTo>
                    <a:pt x="9336" y="5287"/>
                    <a:pt x="10003" y="2501"/>
                    <a:pt x="11194" y="0"/>
                  </a:cubicBez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5"/>
            <p:cNvSpPr/>
            <p:nvPr/>
          </p:nvSpPr>
          <p:spPr>
            <a:xfrm>
              <a:off x="6338246" y="3294008"/>
              <a:ext cx="53117" cy="53083"/>
            </a:xfrm>
            <a:custGeom>
              <a:avLst/>
              <a:gdLst/>
              <a:ahLst/>
              <a:cxnLst/>
              <a:rect l="l" t="t" r="r" b="b"/>
              <a:pathLst>
                <a:path w="37080" h="37056" extrusionOk="0">
                  <a:moveTo>
                    <a:pt x="11217" y="0"/>
                  </a:moveTo>
                  <a:lnTo>
                    <a:pt x="11217" y="0"/>
                  </a:lnTo>
                  <a:cubicBezTo>
                    <a:pt x="4597" y="3096"/>
                    <a:pt x="1" y="9836"/>
                    <a:pt x="1" y="17623"/>
                  </a:cubicBezTo>
                  <a:cubicBezTo>
                    <a:pt x="1" y="28363"/>
                    <a:pt x="8693" y="37055"/>
                    <a:pt x="19457" y="37055"/>
                  </a:cubicBezTo>
                  <a:cubicBezTo>
                    <a:pt x="27245" y="37055"/>
                    <a:pt x="33936" y="32483"/>
                    <a:pt x="37080" y="25863"/>
                  </a:cubicBezTo>
                  <a:lnTo>
                    <a:pt x="37080" y="25863"/>
                  </a:lnTo>
                  <a:cubicBezTo>
                    <a:pt x="34556" y="27029"/>
                    <a:pt x="31745" y="27672"/>
                    <a:pt x="28792" y="27672"/>
                  </a:cubicBezTo>
                  <a:cubicBezTo>
                    <a:pt x="18052" y="27672"/>
                    <a:pt x="9360" y="18980"/>
                    <a:pt x="9360" y="8240"/>
                  </a:cubicBezTo>
                  <a:cubicBezTo>
                    <a:pt x="9360" y="5287"/>
                    <a:pt x="10027" y="2501"/>
                    <a:pt x="11217" y="0"/>
                  </a:cubicBez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5"/>
            <p:cNvSpPr/>
            <p:nvPr/>
          </p:nvSpPr>
          <p:spPr>
            <a:xfrm>
              <a:off x="6410022" y="3291415"/>
              <a:ext cx="55710" cy="55676"/>
            </a:xfrm>
            <a:custGeom>
              <a:avLst/>
              <a:gdLst/>
              <a:ahLst/>
              <a:cxnLst/>
              <a:rect l="l" t="t" r="r" b="b"/>
              <a:pathLst>
                <a:path w="38890" h="38866" extrusionOk="0">
                  <a:moveTo>
                    <a:pt x="19457" y="0"/>
                  </a:moveTo>
                  <a:cubicBezTo>
                    <a:pt x="8717" y="0"/>
                    <a:pt x="0" y="8693"/>
                    <a:pt x="0" y="19433"/>
                  </a:cubicBezTo>
                  <a:cubicBezTo>
                    <a:pt x="0" y="30173"/>
                    <a:pt x="8717" y="38865"/>
                    <a:pt x="19457" y="38865"/>
                  </a:cubicBezTo>
                  <a:cubicBezTo>
                    <a:pt x="30173" y="38865"/>
                    <a:pt x="38890" y="30173"/>
                    <a:pt x="38890" y="19433"/>
                  </a:cubicBezTo>
                  <a:cubicBezTo>
                    <a:pt x="38890" y="8693"/>
                    <a:pt x="30173" y="0"/>
                    <a:pt x="19457" y="0"/>
                  </a:cubicBez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5"/>
            <p:cNvSpPr/>
            <p:nvPr/>
          </p:nvSpPr>
          <p:spPr>
            <a:xfrm>
              <a:off x="6338246" y="3387003"/>
              <a:ext cx="55710" cy="55708"/>
            </a:xfrm>
            <a:custGeom>
              <a:avLst/>
              <a:gdLst/>
              <a:ahLst/>
              <a:cxnLst/>
              <a:rect l="l" t="t" r="r" b="b"/>
              <a:pathLst>
                <a:path w="38890" h="38889" extrusionOk="0">
                  <a:moveTo>
                    <a:pt x="19457" y="0"/>
                  </a:moveTo>
                  <a:cubicBezTo>
                    <a:pt x="8717" y="0"/>
                    <a:pt x="1" y="8716"/>
                    <a:pt x="1" y="19433"/>
                  </a:cubicBezTo>
                  <a:cubicBezTo>
                    <a:pt x="1" y="30173"/>
                    <a:pt x="8717" y="38889"/>
                    <a:pt x="19457" y="38889"/>
                  </a:cubicBezTo>
                  <a:cubicBezTo>
                    <a:pt x="30198" y="38889"/>
                    <a:pt x="38890" y="30173"/>
                    <a:pt x="38890" y="19433"/>
                  </a:cubicBezTo>
                  <a:cubicBezTo>
                    <a:pt x="38890" y="8716"/>
                    <a:pt x="30198" y="0"/>
                    <a:pt x="19457" y="0"/>
                  </a:cubicBezTo>
                  <a:close/>
                </a:path>
              </a:pathLst>
            </a:custGeom>
            <a:solidFill>
              <a:srgbClr val="00D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5"/>
            <p:cNvSpPr/>
            <p:nvPr/>
          </p:nvSpPr>
          <p:spPr>
            <a:xfrm>
              <a:off x="6338246" y="3389663"/>
              <a:ext cx="53117" cy="53083"/>
            </a:xfrm>
            <a:custGeom>
              <a:avLst/>
              <a:gdLst/>
              <a:ahLst/>
              <a:cxnLst/>
              <a:rect l="l" t="t" r="r" b="b"/>
              <a:pathLst>
                <a:path w="37080" h="37056" extrusionOk="0">
                  <a:moveTo>
                    <a:pt x="11217" y="1"/>
                  </a:moveTo>
                  <a:lnTo>
                    <a:pt x="11217" y="1"/>
                  </a:lnTo>
                  <a:cubicBezTo>
                    <a:pt x="4597" y="3096"/>
                    <a:pt x="1" y="9812"/>
                    <a:pt x="1" y="17623"/>
                  </a:cubicBezTo>
                  <a:cubicBezTo>
                    <a:pt x="1" y="28364"/>
                    <a:pt x="8693" y="37056"/>
                    <a:pt x="19457" y="37056"/>
                  </a:cubicBezTo>
                  <a:cubicBezTo>
                    <a:pt x="27245" y="37056"/>
                    <a:pt x="33936" y="32460"/>
                    <a:pt x="37080" y="25863"/>
                  </a:cubicBezTo>
                  <a:lnTo>
                    <a:pt x="37080" y="25863"/>
                  </a:lnTo>
                  <a:cubicBezTo>
                    <a:pt x="34556" y="27030"/>
                    <a:pt x="31745" y="27673"/>
                    <a:pt x="28792" y="27673"/>
                  </a:cubicBezTo>
                  <a:cubicBezTo>
                    <a:pt x="18052" y="27673"/>
                    <a:pt x="9360" y="18981"/>
                    <a:pt x="9360" y="8240"/>
                  </a:cubicBezTo>
                  <a:cubicBezTo>
                    <a:pt x="9360" y="5287"/>
                    <a:pt x="10027" y="2501"/>
                    <a:pt x="11217" y="1"/>
                  </a:cubicBezTo>
                  <a:close/>
                </a:path>
              </a:pathLst>
            </a:custGeom>
            <a:solidFill>
              <a:srgbClr val="00A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5"/>
            <p:cNvSpPr/>
            <p:nvPr/>
          </p:nvSpPr>
          <p:spPr>
            <a:xfrm>
              <a:off x="6266503" y="3387003"/>
              <a:ext cx="55677" cy="55708"/>
            </a:xfrm>
            <a:custGeom>
              <a:avLst/>
              <a:gdLst/>
              <a:ahLst/>
              <a:cxnLst/>
              <a:rect l="l" t="t" r="r" b="b"/>
              <a:pathLst>
                <a:path w="38867" h="38889" extrusionOk="0">
                  <a:moveTo>
                    <a:pt x="19434" y="0"/>
                  </a:moveTo>
                  <a:cubicBezTo>
                    <a:pt x="8693" y="0"/>
                    <a:pt x="1" y="8716"/>
                    <a:pt x="1" y="19433"/>
                  </a:cubicBezTo>
                  <a:cubicBezTo>
                    <a:pt x="1" y="30173"/>
                    <a:pt x="8693" y="38889"/>
                    <a:pt x="19434" y="38889"/>
                  </a:cubicBezTo>
                  <a:cubicBezTo>
                    <a:pt x="30174" y="38889"/>
                    <a:pt x="38866" y="30173"/>
                    <a:pt x="38866" y="19433"/>
                  </a:cubicBezTo>
                  <a:cubicBezTo>
                    <a:pt x="38866" y="8716"/>
                    <a:pt x="30174" y="0"/>
                    <a:pt x="19434" y="0"/>
                  </a:cubicBezTo>
                  <a:close/>
                </a:path>
              </a:pathLst>
            </a:custGeom>
            <a:solidFill>
              <a:srgbClr val="00D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5"/>
            <p:cNvSpPr/>
            <p:nvPr/>
          </p:nvSpPr>
          <p:spPr>
            <a:xfrm>
              <a:off x="6266503" y="3389663"/>
              <a:ext cx="53084" cy="53083"/>
            </a:xfrm>
            <a:custGeom>
              <a:avLst/>
              <a:gdLst/>
              <a:ahLst/>
              <a:cxnLst/>
              <a:rect l="l" t="t" r="r" b="b"/>
              <a:pathLst>
                <a:path w="37057" h="37056" extrusionOk="0">
                  <a:moveTo>
                    <a:pt x="11194" y="1"/>
                  </a:moveTo>
                  <a:cubicBezTo>
                    <a:pt x="4573" y="3096"/>
                    <a:pt x="1" y="9812"/>
                    <a:pt x="1" y="17623"/>
                  </a:cubicBezTo>
                  <a:cubicBezTo>
                    <a:pt x="1" y="28364"/>
                    <a:pt x="8693" y="37056"/>
                    <a:pt x="19434" y="37056"/>
                  </a:cubicBezTo>
                  <a:cubicBezTo>
                    <a:pt x="27221" y="37056"/>
                    <a:pt x="33937" y="32460"/>
                    <a:pt x="37056" y="25863"/>
                  </a:cubicBezTo>
                  <a:lnTo>
                    <a:pt x="37056" y="25863"/>
                  </a:lnTo>
                  <a:cubicBezTo>
                    <a:pt x="34532" y="27030"/>
                    <a:pt x="31722" y="27673"/>
                    <a:pt x="28793" y="27673"/>
                  </a:cubicBezTo>
                  <a:cubicBezTo>
                    <a:pt x="18028" y="27673"/>
                    <a:pt x="9336" y="18981"/>
                    <a:pt x="9336" y="8240"/>
                  </a:cubicBezTo>
                  <a:cubicBezTo>
                    <a:pt x="9336" y="5287"/>
                    <a:pt x="10003" y="2501"/>
                    <a:pt x="11194" y="1"/>
                  </a:cubicBezTo>
                  <a:close/>
                </a:path>
              </a:pathLst>
            </a:custGeom>
            <a:solidFill>
              <a:srgbClr val="00A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5"/>
            <p:cNvSpPr/>
            <p:nvPr/>
          </p:nvSpPr>
          <p:spPr>
            <a:xfrm>
              <a:off x="6266503" y="3198351"/>
              <a:ext cx="53084" cy="53083"/>
            </a:xfrm>
            <a:custGeom>
              <a:avLst/>
              <a:gdLst/>
              <a:ahLst/>
              <a:cxnLst/>
              <a:rect l="l" t="t" r="r" b="b"/>
              <a:pathLst>
                <a:path w="37057" h="37056" extrusionOk="0">
                  <a:moveTo>
                    <a:pt x="11194" y="1"/>
                  </a:moveTo>
                  <a:lnTo>
                    <a:pt x="11194" y="1"/>
                  </a:lnTo>
                  <a:cubicBezTo>
                    <a:pt x="4573" y="3097"/>
                    <a:pt x="1" y="9836"/>
                    <a:pt x="1" y="17623"/>
                  </a:cubicBezTo>
                  <a:cubicBezTo>
                    <a:pt x="1" y="28364"/>
                    <a:pt x="8693" y="37056"/>
                    <a:pt x="19434" y="37056"/>
                  </a:cubicBezTo>
                  <a:cubicBezTo>
                    <a:pt x="27221" y="37056"/>
                    <a:pt x="33937" y="32483"/>
                    <a:pt x="37056" y="25887"/>
                  </a:cubicBezTo>
                  <a:lnTo>
                    <a:pt x="37056" y="25887"/>
                  </a:lnTo>
                  <a:cubicBezTo>
                    <a:pt x="34532" y="27030"/>
                    <a:pt x="31722" y="27697"/>
                    <a:pt x="28793" y="27697"/>
                  </a:cubicBezTo>
                  <a:cubicBezTo>
                    <a:pt x="18028" y="27697"/>
                    <a:pt x="9336" y="19005"/>
                    <a:pt x="9336" y="8240"/>
                  </a:cubicBezTo>
                  <a:cubicBezTo>
                    <a:pt x="9336" y="5311"/>
                    <a:pt x="10003" y="2501"/>
                    <a:pt x="11194" y="1"/>
                  </a:cubicBezTo>
                  <a:close/>
                </a:path>
              </a:pathLst>
            </a:custGeom>
            <a:solidFill>
              <a:srgbClr val="009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5"/>
            <p:cNvSpPr/>
            <p:nvPr/>
          </p:nvSpPr>
          <p:spPr>
            <a:xfrm>
              <a:off x="6338246" y="3198351"/>
              <a:ext cx="53117" cy="53083"/>
            </a:xfrm>
            <a:custGeom>
              <a:avLst/>
              <a:gdLst/>
              <a:ahLst/>
              <a:cxnLst/>
              <a:rect l="l" t="t" r="r" b="b"/>
              <a:pathLst>
                <a:path w="37080" h="37056" extrusionOk="0">
                  <a:moveTo>
                    <a:pt x="11217" y="1"/>
                  </a:moveTo>
                  <a:lnTo>
                    <a:pt x="11217" y="1"/>
                  </a:lnTo>
                  <a:cubicBezTo>
                    <a:pt x="4597" y="3097"/>
                    <a:pt x="1" y="9836"/>
                    <a:pt x="1" y="17623"/>
                  </a:cubicBezTo>
                  <a:cubicBezTo>
                    <a:pt x="1" y="28364"/>
                    <a:pt x="8693" y="37056"/>
                    <a:pt x="19457" y="37056"/>
                  </a:cubicBezTo>
                  <a:cubicBezTo>
                    <a:pt x="27245" y="37056"/>
                    <a:pt x="33936" y="32483"/>
                    <a:pt x="37080" y="25887"/>
                  </a:cubicBezTo>
                  <a:lnTo>
                    <a:pt x="37080" y="25887"/>
                  </a:lnTo>
                  <a:cubicBezTo>
                    <a:pt x="34556" y="27030"/>
                    <a:pt x="31745" y="27697"/>
                    <a:pt x="28792" y="27697"/>
                  </a:cubicBezTo>
                  <a:cubicBezTo>
                    <a:pt x="18052" y="27697"/>
                    <a:pt x="9360" y="19005"/>
                    <a:pt x="9360" y="8240"/>
                  </a:cubicBezTo>
                  <a:cubicBezTo>
                    <a:pt x="9360" y="5311"/>
                    <a:pt x="10027" y="2501"/>
                    <a:pt x="11217" y="1"/>
                  </a:cubicBezTo>
                  <a:close/>
                </a:path>
              </a:pathLst>
            </a:custGeom>
            <a:solidFill>
              <a:srgbClr val="009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5"/>
            <p:cNvSpPr/>
            <p:nvPr/>
          </p:nvSpPr>
          <p:spPr>
            <a:xfrm>
              <a:off x="6410022" y="3198351"/>
              <a:ext cx="53083" cy="53083"/>
            </a:xfrm>
            <a:custGeom>
              <a:avLst/>
              <a:gdLst/>
              <a:ahLst/>
              <a:cxnLst/>
              <a:rect l="l" t="t" r="r" b="b"/>
              <a:pathLst>
                <a:path w="37056" h="37056" extrusionOk="0">
                  <a:moveTo>
                    <a:pt x="11193" y="1"/>
                  </a:moveTo>
                  <a:lnTo>
                    <a:pt x="11193" y="1"/>
                  </a:lnTo>
                  <a:cubicBezTo>
                    <a:pt x="4597" y="3097"/>
                    <a:pt x="0" y="9836"/>
                    <a:pt x="0" y="17623"/>
                  </a:cubicBezTo>
                  <a:cubicBezTo>
                    <a:pt x="0" y="28364"/>
                    <a:pt x="8693" y="37056"/>
                    <a:pt x="19457" y="37056"/>
                  </a:cubicBezTo>
                  <a:cubicBezTo>
                    <a:pt x="27244" y="37056"/>
                    <a:pt x="33936" y="32483"/>
                    <a:pt x="37056" y="25887"/>
                  </a:cubicBezTo>
                  <a:lnTo>
                    <a:pt x="37056" y="25887"/>
                  </a:lnTo>
                  <a:cubicBezTo>
                    <a:pt x="34531" y="27030"/>
                    <a:pt x="31745" y="27697"/>
                    <a:pt x="28792" y="27697"/>
                  </a:cubicBezTo>
                  <a:cubicBezTo>
                    <a:pt x="18052" y="27697"/>
                    <a:pt x="9360" y="19005"/>
                    <a:pt x="9360" y="8240"/>
                  </a:cubicBezTo>
                  <a:cubicBezTo>
                    <a:pt x="9360" y="5311"/>
                    <a:pt x="10003" y="2501"/>
                    <a:pt x="11193" y="1"/>
                  </a:cubicBezTo>
                  <a:close/>
                </a:path>
              </a:pathLst>
            </a:custGeom>
            <a:solidFill>
              <a:srgbClr val="009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5"/>
            <p:cNvSpPr/>
            <p:nvPr/>
          </p:nvSpPr>
          <p:spPr>
            <a:xfrm>
              <a:off x="6410022" y="3294008"/>
              <a:ext cx="53083" cy="53083"/>
            </a:xfrm>
            <a:custGeom>
              <a:avLst/>
              <a:gdLst/>
              <a:ahLst/>
              <a:cxnLst/>
              <a:rect l="l" t="t" r="r" b="b"/>
              <a:pathLst>
                <a:path w="37056" h="37056" extrusionOk="0">
                  <a:moveTo>
                    <a:pt x="11193" y="0"/>
                  </a:moveTo>
                  <a:lnTo>
                    <a:pt x="11193" y="0"/>
                  </a:lnTo>
                  <a:cubicBezTo>
                    <a:pt x="4597" y="3096"/>
                    <a:pt x="0" y="9836"/>
                    <a:pt x="0" y="17623"/>
                  </a:cubicBezTo>
                  <a:cubicBezTo>
                    <a:pt x="0" y="28363"/>
                    <a:pt x="8693" y="37055"/>
                    <a:pt x="19457" y="37055"/>
                  </a:cubicBezTo>
                  <a:cubicBezTo>
                    <a:pt x="27244" y="37055"/>
                    <a:pt x="33936" y="32483"/>
                    <a:pt x="37056" y="25863"/>
                  </a:cubicBezTo>
                  <a:lnTo>
                    <a:pt x="37056" y="25863"/>
                  </a:lnTo>
                  <a:cubicBezTo>
                    <a:pt x="34531" y="27029"/>
                    <a:pt x="31745" y="27672"/>
                    <a:pt x="28792" y="27672"/>
                  </a:cubicBezTo>
                  <a:cubicBezTo>
                    <a:pt x="18052" y="27672"/>
                    <a:pt x="9360" y="18980"/>
                    <a:pt x="9360" y="8240"/>
                  </a:cubicBezTo>
                  <a:cubicBezTo>
                    <a:pt x="9360" y="5287"/>
                    <a:pt x="10003" y="2501"/>
                    <a:pt x="11193" y="0"/>
                  </a:cubicBez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5"/>
            <p:cNvSpPr/>
            <p:nvPr/>
          </p:nvSpPr>
          <p:spPr>
            <a:xfrm>
              <a:off x="6410022" y="3387003"/>
              <a:ext cx="55710" cy="55708"/>
            </a:xfrm>
            <a:custGeom>
              <a:avLst/>
              <a:gdLst/>
              <a:ahLst/>
              <a:cxnLst/>
              <a:rect l="l" t="t" r="r" b="b"/>
              <a:pathLst>
                <a:path w="38890" h="38889" extrusionOk="0">
                  <a:moveTo>
                    <a:pt x="19457" y="0"/>
                  </a:moveTo>
                  <a:cubicBezTo>
                    <a:pt x="8717" y="0"/>
                    <a:pt x="0" y="8716"/>
                    <a:pt x="0" y="19433"/>
                  </a:cubicBezTo>
                  <a:cubicBezTo>
                    <a:pt x="0" y="30173"/>
                    <a:pt x="8717" y="38889"/>
                    <a:pt x="19457" y="38889"/>
                  </a:cubicBezTo>
                  <a:cubicBezTo>
                    <a:pt x="30173" y="38889"/>
                    <a:pt x="38890" y="30173"/>
                    <a:pt x="38890" y="19433"/>
                  </a:cubicBezTo>
                  <a:cubicBezTo>
                    <a:pt x="38890" y="8716"/>
                    <a:pt x="30173" y="0"/>
                    <a:pt x="19457" y="0"/>
                  </a:cubicBezTo>
                  <a:close/>
                </a:path>
              </a:pathLst>
            </a:custGeom>
            <a:solidFill>
              <a:srgbClr val="00D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5"/>
            <p:cNvSpPr/>
            <p:nvPr/>
          </p:nvSpPr>
          <p:spPr>
            <a:xfrm>
              <a:off x="6410022" y="3389663"/>
              <a:ext cx="53083" cy="53083"/>
            </a:xfrm>
            <a:custGeom>
              <a:avLst/>
              <a:gdLst/>
              <a:ahLst/>
              <a:cxnLst/>
              <a:rect l="l" t="t" r="r" b="b"/>
              <a:pathLst>
                <a:path w="37056" h="37056" extrusionOk="0">
                  <a:moveTo>
                    <a:pt x="11193" y="1"/>
                  </a:moveTo>
                  <a:lnTo>
                    <a:pt x="11193" y="1"/>
                  </a:lnTo>
                  <a:cubicBezTo>
                    <a:pt x="4597" y="3096"/>
                    <a:pt x="0" y="9812"/>
                    <a:pt x="0" y="17623"/>
                  </a:cubicBezTo>
                  <a:cubicBezTo>
                    <a:pt x="0" y="28364"/>
                    <a:pt x="8693" y="37056"/>
                    <a:pt x="19457" y="37056"/>
                  </a:cubicBezTo>
                  <a:cubicBezTo>
                    <a:pt x="27244" y="37056"/>
                    <a:pt x="33936" y="32460"/>
                    <a:pt x="37056" y="25863"/>
                  </a:cubicBezTo>
                  <a:lnTo>
                    <a:pt x="37056" y="25863"/>
                  </a:lnTo>
                  <a:cubicBezTo>
                    <a:pt x="34531" y="27030"/>
                    <a:pt x="31745" y="27673"/>
                    <a:pt x="28792" y="27673"/>
                  </a:cubicBezTo>
                  <a:cubicBezTo>
                    <a:pt x="18052" y="27673"/>
                    <a:pt x="9360" y="18981"/>
                    <a:pt x="9360" y="8240"/>
                  </a:cubicBezTo>
                  <a:cubicBezTo>
                    <a:pt x="9360" y="5287"/>
                    <a:pt x="10003" y="2501"/>
                    <a:pt x="11193" y="1"/>
                  </a:cubicBezTo>
                  <a:close/>
                </a:path>
              </a:pathLst>
            </a:custGeom>
            <a:solidFill>
              <a:srgbClr val="00A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5"/>
            <p:cNvSpPr/>
            <p:nvPr/>
          </p:nvSpPr>
          <p:spPr>
            <a:xfrm>
              <a:off x="6306042" y="3480812"/>
              <a:ext cx="10066" cy="20554"/>
            </a:xfrm>
            <a:custGeom>
              <a:avLst/>
              <a:gdLst/>
              <a:ahLst/>
              <a:cxnLst/>
              <a:rect l="l" t="t" r="r" b="b"/>
              <a:pathLst>
                <a:path w="7027" h="14348" extrusionOk="0">
                  <a:moveTo>
                    <a:pt x="3493" y="0"/>
                  </a:moveTo>
                  <a:cubicBezTo>
                    <a:pt x="3347" y="0"/>
                    <a:pt x="3199" y="9"/>
                    <a:pt x="3049" y="27"/>
                  </a:cubicBezTo>
                  <a:cubicBezTo>
                    <a:pt x="1287" y="218"/>
                    <a:pt x="1" y="1813"/>
                    <a:pt x="1" y="3600"/>
                  </a:cubicBezTo>
                  <a:lnTo>
                    <a:pt x="1" y="10696"/>
                  </a:lnTo>
                  <a:cubicBezTo>
                    <a:pt x="1" y="12482"/>
                    <a:pt x="1263" y="14078"/>
                    <a:pt x="3049" y="14316"/>
                  </a:cubicBezTo>
                  <a:cubicBezTo>
                    <a:pt x="3211" y="14338"/>
                    <a:pt x="3371" y="14348"/>
                    <a:pt x="3528" y="14348"/>
                  </a:cubicBezTo>
                  <a:cubicBezTo>
                    <a:pt x="5459" y="14348"/>
                    <a:pt x="7026" y="12777"/>
                    <a:pt x="7026" y="10839"/>
                  </a:cubicBezTo>
                  <a:lnTo>
                    <a:pt x="7026" y="3528"/>
                  </a:lnTo>
                  <a:cubicBezTo>
                    <a:pt x="7026" y="1579"/>
                    <a:pt x="5439" y="0"/>
                    <a:pt x="3493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5"/>
            <p:cNvSpPr/>
            <p:nvPr/>
          </p:nvSpPr>
          <p:spPr>
            <a:xfrm>
              <a:off x="6416095" y="3480812"/>
              <a:ext cx="10065" cy="20554"/>
            </a:xfrm>
            <a:custGeom>
              <a:avLst/>
              <a:gdLst/>
              <a:ahLst/>
              <a:cxnLst/>
              <a:rect l="l" t="t" r="r" b="b"/>
              <a:pathLst>
                <a:path w="7026" h="14348" extrusionOk="0">
                  <a:moveTo>
                    <a:pt x="3516" y="0"/>
                  </a:moveTo>
                  <a:cubicBezTo>
                    <a:pt x="3370" y="0"/>
                    <a:pt x="3222" y="9"/>
                    <a:pt x="3072" y="27"/>
                  </a:cubicBezTo>
                  <a:cubicBezTo>
                    <a:pt x="1263" y="218"/>
                    <a:pt x="0" y="1813"/>
                    <a:pt x="0" y="3600"/>
                  </a:cubicBezTo>
                  <a:lnTo>
                    <a:pt x="0" y="10696"/>
                  </a:lnTo>
                  <a:cubicBezTo>
                    <a:pt x="0" y="12482"/>
                    <a:pt x="1286" y="14078"/>
                    <a:pt x="3072" y="14316"/>
                  </a:cubicBezTo>
                  <a:cubicBezTo>
                    <a:pt x="3234" y="14338"/>
                    <a:pt x="3394" y="14348"/>
                    <a:pt x="3551" y="14348"/>
                  </a:cubicBezTo>
                  <a:cubicBezTo>
                    <a:pt x="5478" y="14348"/>
                    <a:pt x="7026" y="12777"/>
                    <a:pt x="7026" y="10839"/>
                  </a:cubicBezTo>
                  <a:lnTo>
                    <a:pt x="7026" y="3528"/>
                  </a:lnTo>
                  <a:cubicBezTo>
                    <a:pt x="7026" y="1579"/>
                    <a:pt x="5460" y="0"/>
                    <a:pt x="3516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5"/>
            <p:cNvSpPr/>
            <p:nvPr/>
          </p:nvSpPr>
          <p:spPr>
            <a:xfrm>
              <a:off x="6346024" y="3490954"/>
              <a:ext cx="40120" cy="16677"/>
            </a:xfrm>
            <a:custGeom>
              <a:avLst/>
              <a:gdLst/>
              <a:ahLst/>
              <a:cxnLst/>
              <a:rect l="l" t="t" r="r" b="b"/>
              <a:pathLst>
                <a:path w="28007" h="11642" extrusionOk="0">
                  <a:moveTo>
                    <a:pt x="3945" y="1"/>
                  </a:moveTo>
                  <a:cubicBezTo>
                    <a:pt x="3123" y="1"/>
                    <a:pt x="2295" y="290"/>
                    <a:pt x="1620" y="878"/>
                  </a:cubicBezTo>
                  <a:cubicBezTo>
                    <a:pt x="143" y="2164"/>
                    <a:pt x="0" y="4354"/>
                    <a:pt x="1286" y="5855"/>
                  </a:cubicBezTo>
                  <a:cubicBezTo>
                    <a:pt x="4501" y="9546"/>
                    <a:pt x="9121" y="11642"/>
                    <a:pt x="14003" y="11642"/>
                  </a:cubicBezTo>
                  <a:cubicBezTo>
                    <a:pt x="18885" y="11642"/>
                    <a:pt x="23482" y="9546"/>
                    <a:pt x="26697" y="5855"/>
                  </a:cubicBezTo>
                  <a:cubicBezTo>
                    <a:pt x="28006" y="4354"/>
                    <a:pt x="27863" y="2164"/>
                    <a:pt x="26363" y="878"/>
                  </a:cubicBezTo>
                  <a:cubicBezTo>
                    <a:pt x="25699" y="290"/>
                    <a:pt x="24876" y="1"/>
                    <a:pt x="24056" y="1"/>
                  </a:cubicBezTo>
                  <a:cubicBezTo>
                    <a:pt x="23080" y="1"/>
                    <a:pt x="22108" y="409"/>
                    <a:pt x="21410" y="1211"/>
                  </a:cubicBezTo>
                  <a:cubicBezTo>
                    <a:pt x="19528" y="3354"/>
                    <a:pt x="16814" y="4593"/>
                    <a:pt x="14003" y="4593"/>
                  </a:cubicBezTo>
                  <a:cubicBezTo>
                    <a:pt x="11169" y="4593"/>
                    <a:pt x="8455" y="3378"/>
                    <a:pt x="6573" y="1211"/>
                  </a:cubicBezTo>
                  <a:cubicBezTo>
                    <a:pt x="5888" y="409"/>
                    <a:pt x="4922" y="1"/>
                    <a:pt x="3945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5"/>
            <p:cNvSpPr/>
            <p:nvPr/>
          </p:nvSpPr>
          <p:spPr>
            <a:xfrm>
              <a:off x="6194728" y="3188868"/>
              <a:ext cx="342883" cy="339470"/>
            </a:xfrm>
            <a:custGeom>
              <a:avLst/>
              <a:gdLst/>
              <a:ahLst/>
              <a:cxnLst/>
              <a:rect l="l" t="t" r="r" b="b"/>
              <a:pathLst>
                <a:path w="239360" h="236977" extrusionOk="0">
                  <a:moveTo>
                    <a:pt x="96901" y="20576"/>
                  </a:moveTo>
                  <a:cubicBezTo>
                    <a:pt x="96711" y="21743"/>
                    <a:pt x="96639" y="22934"/>
                    <a:pt x="96639" y="24100"/>
                  </a:cubicBezTo>
                  <a:cubicBezTo>
                    <a:pt x="96639" y="25267"/>
                    <a:pt x="96711" y="26458"/>
                    <a:pt x="96901" y="27601"/>
                  </a:cubicBezTo>
                  <a:lnTo>
                    <a:pt x="92281" y="27601"/>
                  </a:lnTo>
                  <a:cubicBezTo>
                    <a:pt x="92496" y="26125"/>
                    <a:pt x="92591" y="24601"/>
                    <a:pt x="92520" y="23053"/>
                  </a:cubicBezTo>
                  <a:cubicBezTo>
                    <a:pt x="92496" y="22219"/>
                    <a:pt x="92400" y="21386"/>
                    <a:pt x="92281" y="20576"/>
                  </a:cubicBezTo>
                  <a:close/>
                  <a:moveTo>
                    <a:pt x="147007" y="20576"/>
                  </a:moveTo>
                  <a:cubicBezTo>
                    <a:pt x="146817" y="21743"/>
                    <a:pt x="146721" y="22910"/>
                    <a:pt x="146721" y="24077"/>
                  </a:cubicBezTo>
                  <a:lnTo>
                    <a:pt x="146721" y="24100"/>
                  </a:lnTo>
                  <a:lnTo>
                    <a:pt x="146793" y="26649"/>
                  </a:lnTo>
                  <a:cubicBezTo>
                    <a:pt x="146793" y="26958"/>
                    <a:pt x="146817" y="27244"/>
                    <a:pt x="146959" y="27482"/>
                  </a:cubicBezTo>
                  <a:cubicBezTo>
                    <a:pt x="147007" y="27530"/>
                    <a:pt x="147007" y="27577"/>
                    <a:pt x="147007" y="27601"/>
                  </a:cubicBezTo>
                  <a:lnTo>
                    <a:pt x="142387" y="27601"/>
                  </a:lnTo>
                  <a:cubicBezTo>
                    <a:pt x="142625" y="26125"/>
                    <a:pt x="142673" y="24601"/>
                    <a:pt x="142625" y="23053"/>
                  </a:cubicBezTo>
                  <a:cubicBezTo>
                    <a:pt x="142601" y="22219"/>
                    <a:pt x="142506" y="21386"/>
                    <a:pt x="142387" y="20576"/>
                  </a:cubicBezTo>
                  <a:close/>
                  <a:moveTo>
                    <a:pt x="196708" y="20576"/>
                  </a:moveTo>
                  <a:lnTo>
                    <a:pt x="196708" y="27601"/>
                  </a:lnTo>
                  <a:lnTo>
                    <a:pt x="192374" y="27601"/>
                  </a:lnTo>
                  <a:cubicBezTo>
                    <a:pt x="192564" y="26125"/>
                    <a:pt x="192659" y="24601"/>
                    <a:pt x="192612" y="23053"/>
                  </a:cubicBezTo>
                  <a:cubicBezTo>
                    <a:pt x="192564" y="22219"/>
                    <a:pt x="192493" y="21386"/>
                    <a:pt x="192374" y="20576"/>
                  </a:cubicBezTo>
                  <a:close/>
                  <a:moveTo>
                    <a:pt x="46915" y="20600"/>
                  </a:moveTo>
                  <a:cubicBezTo>
                    <a:pt x="46748" y="21743"/>
                    <a:pt x="46653" y="22934"/>
                    <a:pt x="46653" y="24100"/>
                  </a:cubicBezTo>
                  <a:cubicBezTo>
                    <a:pt x="46653" y="25267"/>
                    <a:pt x="46748" y="26458"/>
                    <a:pt x="46915" y="27625"/>
                  </a:cubicBezTo>
                  <a:lnTo>
                    <a:pt x="42581" y="27625"/>
                  </a:lnTo>
                  <a:lnTo>
                    <a:pt x="42581" y="20600"/>
                  </a:lnTo>
                  <a:close/>
                  <a:moveTo>
                    <a:pt x="69515" y="8288"/>
                  </a:moveTo>
                  <a:cubicBezTo>
                    <a:pt x="78136" y="8288"/>
                    <a:pt x="85447" y="15575"/>
                    <a:pt x="85447" y="24220"/>
                  </a:cubicBezTo>
                  <a:cubicBezTo>
                    <a:pt x="85447" y="32888"/>
                    <a:pt x="78183" y="40151"/>
                    <a:pt x="69515" y="40151"/>
                  </a:cubicBezTo>
                  <a:cubicBezTo>
                    <a:pt x="69501" y="40151"/>
                    <a:pt x="69488" y="40151"/>
                    <a:pt x="69474" y="40151"/>
                  </a:cubicBezTo>
                  <a:cubicBezTo>
                    <a:pt x="60586" y="40151"/>
                    <a:pt x="53179" y="32350"/>
                    <a:pt x="53607" y="23434"/>
                  </a:cubicBezTo>
                  <a:cubicBezTo>
                    <a:pt x="54035" y="15146"/>
                    <a:pt x="61108" y="8288"/>
                    <a:pt x="69515" y="8288"/>
                  </a:cubicBezTo>
                  <a:close/>
                  <a:moveTo>
                    <a:pt x="119597" y="8288"/>
                  </a:moveTo>
                  <a:cubicBezTo>
                    <a:pt x="128241" y="8288"/>
                    <a:pt x="135528" y="15575"/>
                    <a:pt x="135528" y="24220"/>
                  </a:cubicBezTo>
                  <a:cubicBezTo>
                    <a:pt x="135528" y="32888"/>
                    <a:pt x="128265" y="40151"/>
                    <a:pt x="119597" y="40151"/>
                  </a:cubicBezTo>
                  <a:cubicBezTo>
                    <a:pt x="119583" y="40151"/>
                    <a:pt x="119570" y="40151"/>
                    <a:pt x="119556" y="40151"/>
                  </a:cubicBezTo>
                  <a:cubicBezTo>
                    <a:pt x="110691" y="40151"/>
                    <a:pt x="103308" y="32350"/>
                    <a:pt x="103712" y="23434"/>
                  </a:cubicBezTo>
                  <a:cubicBezTo>
                    <a:pt x="104117" y="15075"/>
                    <a:pt x="111238" y="8288"/>
                    <a:pt x="119597" y="8288"/>
                  </a:cubicBezTo>
                  <a:close/>
                  <a:moveTo>
                    <a:pt x="169750" y="8312"/>
                  </a:moveTo>
                  <a:cubicBezTo>
                    <a:pt x="178371" y="8312"/>
                    <a:pt x="185658" y="15646"/>
                    <a:pt x="185658" y="24243"/>
                  </a:cubicBezTo>
                  <a:cubicBezTo>
                    <a:pt x="185658" y="32888"/>
                    <a:pt x="178418" y="40175"/>
                    <a:pt x="169750" y="40175"/>
                  </a:cubicBezTo>
                  <a:cubicBezTo>
                    <a:pt x="161081" y="40175"/>
                    <a:pt x="153794" y="32817"/>
                    <a:pt x="153818" y="24196"/>
                  </a:cubicBezTo>
                  <a:cubicBezTo>
                    <a:pt x="153842" y="15527"/>
                    <a:pt x="161081" y="8312"/>
                    <a:pt x="169750" y="8312"/>
                  </a:cubicBezTo>
                  <a:close/>
                  <a:moveTo>
                    <a:pt x="197065" y="35103"/>
                  </a:moveTo>
                  <a:lnTo>
                    <a:pt x="197065" y="80540"/>
                  </a:lnTo>
                  <a:lnTo>
                    <a:pt x="190254" y="80540"/>
                  </a:lnTo>
                  <a:cubicBezTo>
                    <a:pt x="186420" y="73253"/>
                    <a:pt x="178728" y="68252"/>
                    <a:pt x="169917" y="68252"/>
                  </a:cubicBezTo>
                  <a:cubicBezTo>
                    <a:pt x="161105" y="68252"/>
                    <a:pt x="153437" y="73253"/>
                    <a:pt x="149579" y="80540"/>
                  </a:cubicBezTo>
                  <a:lnTo>
                    <a:pt x="140220" y="80540"/>
                  </a:lnTo>
                  <a:cubicBezTo>
                    <a:pt x="136362" y="73253"/>
                    <a:pt x="128694" y="68252"/>
                    <a:pt x="119882" y="68252"/>
                  </a:cubicBezTo>
                  <a:cubicBezTo>
                    <a:pt x="111071" y="68252"/>
                    <a:pt x="103379" y="73253"/>
                    <a:pt x="99545" y="80540"/>
                  </a:cubicBezTo>
                  <a:lnTo>
                    <a:pt x="90114" y="80540"/>
                  </a:lnTo>
                  <a:cubicBezTo>
                    <a:pt x="86280" y="73253"/>
                    <a:pt x="78588" y="68252"/>
                    <a:pt x="69777" y="68252"/>
                  </a:cubicBezTo>
                  <a:cubicBezTo>
                    <a:pt x="60965" y="68252"/>
                    <a:pt x="53297" y="73253"/>
                    <a:pt x="49439" y="80540"/>
                  </a:cubicBezTo>
                  <a:lnTo>
                    <a:pt x="42581" y="80540"/>
                  </a:lnTo>
                  <a:lnTo>
                    <a:pt x="42581" y="35103"/>
                  </a:lnTo>
                  <a:lnTo>
                    <a:pt x="49391" y="35103"/>
                  </a:lnTo>
                  <a:cubicBezTo>
                    <a:pt x="53226" y="42414"/>
                    <a:pt x="60894" y="47415"/>
                    <a:pt x="69729" y="47415"/>
                  </a:cubicBezTo>
                  <a:cubicBezTo>
                    <a:pt x="78540" y="47415"/>
                    <a:pt x="86209" y="42414"/>
                    <a:pt x="90043" y="35103"/>
                  </a:cubicBezTo>
                  <a:lnTo>
                    <a:pt x="99497" y="35103"/>
                  </a:lnTo>
                  <a:cubicBezTo>
                    <a:pt x="103331" y="42414"/>
                    <a:pt x="111000" y="47415"/>
                    <a:pt x="119811" y="47415"/>
                  </a:cubicBezTo>
                  <a:cubicBezTo>
                    <a:pt x="128622" y="47415"/>
                    <a:pt x="136314" y="42414"/>
                    <a:pt x="140148" y="35103"/>
                  </a:cubicBezTo>
                  <a:lnTo>
                    <a:pt x="149579" y="35103"/>
                  </a:lnTo>
                  <a:cubicBezTo>
                    <a:pt x="153413" y="42414"/>
                    <a:pt x="161105" y="47415"/>
                    <a:pt x="169917" y="47415"/>
                  </a:cubicBezTo>
                  <a:cubicBezTo>
                    <a:pt x="178728" y="47415"/>
                    <a:pt x="186420" y="42414"/>
                    <a:pt x="190254" y="35103"/>
                  </a:cubicBezTo>
                  <a:close/>
                  <a:moveTo>
                    <a:pt x="96901" y="87542"/>
                  </a:moveTo>
                  <a:lnTo>
                    <a:pt x="96901" y="87590"/>
                  </a:lnTo>
                  <a:cubicBezTo>
                    <a:pt x="96901" y="87685"/>
                    <a:pt x="96854" y="87780"/>
                    <a:pt x="96854" y="87899"/>
                  </a:cubicBezTo>
                  <a:cubicBezTo>
                    <a:pt x="96830" y="88137"/>
                    <a:pt x="96806" y="88399"/>
                    <a:pt x="96782" y="88637"/>
                  </a:cubicBezTo>
                  <a:cubicBezTo>
                    <a:pt x="96782" y="88756"/>
                    <a:pt x="96735" y="88876"/>
                    <a:pt x="96735" y="88995"/>
                  </a:cubicBezTo>
                  <a:cubicBezTo>
                    <a:pt x="96711" y="89233"/>
                    <a:pt x="96711" y="89471"/>
                    <a:pt x="96687" y="89709"/>
                  </a:cubicBezTo>
                  <a:cubicBezTo>
                    <a:pt x="96687" y="89828"/>
                    <a:pt x="96687" y="89923"/>
                    <a:pt x="96663" y="90042"/>
                  </a:cubicBezTo>
                  <a:cubicBezTo>
                    <a:pt x="96616" y="90400"/>
                    <a:pt x="96616" y="90709"/>
                    <a:pt x="96616" y="91066"/>
                  </a:cubicBezTo>
                  <a:lnTo>
                    <a:pt x="96639" y="92114"/>
                  </a:lnTo>
                  <a:cubicBezTo>
                    <a:pt x="96639" y="92233"/>
                    <a:pt x="96639" y="92329"/>
                    <a:pt x="96663" y="92448"/>
                  </a:cubicBezTo>
                  <a:cubicBezTo>
                    <a:pt x="96663" y="92686"/>
                    <a:pt x="96687" y="92924"/>
                    <a:pt x="96711" y="93162"/>
                  </a:cubicBezTo>
                  <a:cubicBezTo>
                    <a:pt x="96711" y="93281"/>
                    <a:pt x="96758" y="93400"/>
                    <a:pt x="96758" y="93519"/>
                  </a:cubicBezTo>
                  <a:cubicBezTo>
                    <a:pt x="96782" y="93757"/>
                    <a:pt x="96806" y="94019"/>
                    <a:pt x="96830" y="94258"/>
                  </a:cubicBezTo>
                  <a:cubicBezTo>
                    <a:pt x="96830" y="94353"/>
                    <a:pt x="96878" y="94448"/>
                    <a:pt x="96878" y="94520"/>
                  </a:cubicBezTo>
                  <a:lnTo>
                    <a:pt x="96878" y="94591"/>
                  </a:lnTo>
                  <a:lnTo>
                    <a:pt x="92281" y="94591"/>
                  </a:lnTo>
                  <a:lnTo>
                    <a:pt x="92281" y="94520"/>
                  </a:lnTo>
                  <a:cubicBezTo>
                    <a:pt x="92281" y="94448"/>
                    <a:pt x="92305" y="94353"/>
                    <a:pt x="92305" y="94258"/>
                  </a:cubicBezTo>
                  <a:cubicBezTo>
                    <a:pt x="92353" y="94019"/>
                    <a:pt x="92377" y="93757"/>
                    <a:pt x="92400" y="93519"/>
                  </a:cubicBezTo>
                  <a:cubicBezTo>
                    <a:pt x="92400" y="93400"/>
                    <a:pt x="92424" y="93281"/>
                    <a:pt x="92424" y="93162"/>
                  </a:cubicBezTo>
                  <a:cubicBezTo>
                    <a:pt x="92472" y="92924"/>
                    <a:pt x="92472" y="92686"/>
                    <a:pt x="92496" y="92448"/>
                  </a:cubicBezTo>
                  <a:cubicBezTo>
                    <a:pt x="92496" y="92329"/>
                    <a:pt x="92496" y="92233"/>
                    <a:pt x="92520" y="92114"/>
                  </a:cubicBezTo>
                  <a:cubicBezTo>
                    <a:pt x="92543" y="91757"/>
                    <a:pt x="92543" y="91424"/>
                    <a:pt x="92543" y="91066"/>
                  </a:cubicBezTo>
                  <a:cubicBezTo>
                    <a:pt x="92543" y="90709"/>
                    <a:pt x="92543" y="90400"/>
                    <a:pt x="92520" y="90042"/>
                  </a:cubicBezTo>
                  <a:cubicBezTo>
                    <a:pt x="92520" y="89923"/>
                    <a:pt x="92520" y="89828"/>
                    <a:pt x="92496" y="89709"/>
                  </a:cubicBezTo>
                  <a:cubicBezTo>
                    <a:pt x="92496" y="89471"/>
                    <a:pt x="92472" y="89233"/>
                    <a:pt x="92424" y="88995"/>
                  </a:cubicBezTo>
                  <a:cubicBezTo>
                    <a:pt x="92424" y="88876"/>
                    <a:pt x="92400" y="88756"/>
                    <a:pt x="92400" y="88637"/>
                  </a:cubicBezTo>
                  <a:cubicBezTo>
                    <a:pt x="92377" y="88399"/>
                    <a:pt x="92353" y="88137"/>
                    <a:pt x="92305" y="87899"/>
                  </a:cubicBezTo>
                  <a:cubicBezTo>
                    <a:pt x="92305" y="87804"/>
                    <a:pt x="92281" y="87709"/>
                    <a:pt x="92281" y="87590"/>
                  </a:cubicBezTo>
                  <a:lnTo>
                    <a:pt x="92281" y="87542"/>
                  </a:lnTo>
                  <a:close/>
                  <a:moveTo>
                    <a:pt x="146983" y="87566"/>
                  </a:moveTo>
                  <a:cubicBezTo>
                    <a:pt x="146817" y="88733"/>
                    <a:pt x="146721" y="89876"/>
                    <a:pt x="146721" y="91043"/>
                  </a:cubicBezTo>
                  <a:lnTo>
                    <a:pt x="146721" y="91114"/>
                  </a:lnTo>
                  <a:cubicBezTo>
                    <a:pt x="146721" y="92257"/>
                    <a:pt x="146817" y="93448"/>
                    <a:pt x="146983" y="94591"/>
                  </a:cubicBezTo>
                  <a:lnTo>
                    <a:pt x="142387" y="94591"/>
                  </a:lnTo>
                  <a:cubicBezTo>
                    <a:pt x="142554" y="93424"/>
                    <a:pt x="142649" y="92233"/>
                    <a:pt x="142649" y="91066"/>
                  </a:cubicBezTo>
                  <a:cubicBezTo>
                    <a:pt x="142649" y="89923"/>
                    <a:pt x="142554" y="88733"/>
                    <a:pt x="142387" y="87566"/>
                  </a:cubicBezTo>
                  <a:close/>
                  <a:moveTo>
                    <a:pt x="46915" y="87590"/>
                  </a:moveTo>
                  <a:cubicBezTo>
                    <a:pt x="46748" y="88756"/>
                    <a:pt x="46653" y="89947"/>
                    <a:pt x="46653" y="91114"/>
                  </a:cubicBezTo>
                  <a:cubicBezTo>
                    <a:pt x="46653" y="92257"/>
                    <a:pt x="46748" y="93448"/>
                    <a:pt x="46915" y="94615"/>
                  </a:cubicBezTo>
                  <a:lnTo>
                    <a:pt x="42581" y="94615"/>
                  </a:lnTo>
                  <a:lnTo>
                    <a:pt x="42581" y="87590"/>
                  </a:lnTo>
                  <a:close/>
                  <a:moveTo>
                    <a:pt x="196684" y="87590"/>
                  </a:moveTo>
                  <a:lnTo>
                    <a:pt x="196684" y="94615"/>
                  </a:lnTo>
                  <a:lnTo>
                    <a:pt x="192326" y="94615"/>
                  </a:lnTo>
                  <a:cubicBezTo>
                    <a:pt x="192564" y="93091"/>
                    <a:pt x="192659" y="91590"/>
                    <a:pt x="192612" y="90066"/>
                  </a:cubicBezTo>
                  <a:cubicBezTo>
                    <a:pt x="192564" y="89233"/>
                    <a:pt x="192493" y="88399"/>
                    <a:pt x="192326" y="87590"/>
                  </a:cubicBezTo>
                  <a:close/>
                  <a:moveTo>
                    <a:pt x="69581" y="75087"/>
                  </a:moveTo>
                  <a:cubicBezTo>
                    <a:pt x="78207" y="75087"/>
                    <a:pt x="85470" y="82388"/>
                    <a:pt x="85470" y="91019"/>
                  </a:cubicBezTo>
                  <a:cubicBezTo>
                    <a:pt x="85470" y="99640"/>
                    <a:pt x="78231" y="106951"/>
                    <a:pt x="69539" y="106951"/>
                  </a:cubicBezTo>
                  <a:cubicBezTo>
                    <a:pt x="60918" y="106951"/>
                    <a:pt x="53607" y="99640"/>
                    <a:pt x="53607" y="91019"/>
                  </a:cubicBezTo>
                  <a:cubicBezTo>
                    <a:pt x="53607" y="82374"/>
                    <a:pt x="60918" y="75087"/>
                    <a:pt x="69539" y="75087"/>
                  </a:cubicBezTo>
                  <a:cubicBezTo>
                    <a:pt x="69553" y="75087"/>
                    <a:pt x="69567" y="75087"/>
                    <a:pt x="69581" y="75087"/>
                  </a:cubicBezTo>
                  <a:close/>
                  <a:moveTo>
                    <a:pt x="119686" y="75087"/>
                  </a:moveTo>
                  <a:cubicBezTo>
                    <a:pt x="128217" y="75087"/>
                    <a:pt x="135552" y="82436"/>
                    <a:pt x="135552" y="91019"/>
                  </a:cubicBezTo>
                  <a:cubicBezTo>
                    <a:pt x="135552" y="99711"/>
                    <a:pt x="128313" y="106951"/>
                    <a:pt x="119644" y="106951"/>
                  </a:cubicBezTo>
                  <a:cubicBezTo>
                    <a:pt x="111000" y="106951"/>
                    <a:pt x="103712" y="99640"/>
                    <a:pt x="103712" y="91019"/>
                  </a:cubicBezTo>
                  <a:cubicBezTo>
                    <a:pt x="103712" y="82350"/>
                    <a:pt x="110976" y="75087"/>
                    <a:pt x="119644" y="75087"/>
                  </a:cubicBezTo>
                  <a:cubicBezTo>
                    <a:pt x="119658" y="75087"/>
                    <a:pt x="119672" y="75087"/>
                    <a:pt x="119686" y="75087"/>
                  </a:cubicBezTo>
                  <a:close/>
                  <a:moveTo>
                    <a:pt x="169791" y="75087"/>
                  </a:moveTo>
                  <a:cubicBezTo>
                    <a:pt x="178299" y="75087"/>
                    <a:pt x="185658" y="82436"/>
                    <a:pt x="185658" y="91019"/>
                  </a:cubicBezTo>
                  <a:cubicBezTo>
                    <a:pt x="185658" y="99687"/>
                    <a:pt x="178395" y="106951"/>
                    <a:pt x="169750" y="106951"/>
                  </a:cubicBezTo>
                  <a:cubicBezTo>
                    <a:pt x="161153" y="106951"/>
                    <a:pt x="153842" y="99640"/>
                    <a:pt x="153818" y="91066"/>
                  </a:cubicBezTo>
                  <a:lnTo>
                    <a:pt x="153818" y="91019"/>
                  </a:lnTo>
                  <a:lnTo>
                    <a:pt x="153818" y="90947"/>
                  </a:lnTo>
                  <a:cubicBezTo>
                    <a:pt x="153842" y="82303"/>
                    <a:pt x="161105" y="75087"/>
                    <a:pt x="169750" y="75087"/>
                  </a:cubicBezTo>
                  <a:cubicBezTo>
                    <a:pt x="169764" y="75087"/>
                    <a:pt x="169777" y="75087"/>
                    <a:pt x="169791" y="75087"/>
                  </a:cubicBezTo>
                  <a:close/>
                  <a:moveTo>
                    <a:pt x="197065" y="101640"/>
                  </a:moveTo>
                  <a:lnTo>
                    <a:pt x="197065" y="147078"/>
                  </a:lnTo>
                  <a:lnTo>
                    <a:pt x="190254" y="147078"/>
                  </a:lnTo>
                  <a:cubicBezTo>
                    <a:pt x="186420" y="139767"/>
                    <a:pt x="178728" y="134766"/>
                    <a:pt x="169917" y="134766"/>
                  </a:cubicBezTo>
                  <a:cubicBezTo>
                    <a:pt x="161105" y="134766"/>
                    <a:pt x="153437" y="139767"/>
                    <a:pt x="149579" y="147078"/>
                  </a:cubicBezTo>
                  <a:lnTo>
                    <a:pt x="140220" y="147078"/>
                  </a:lnTo>
                  <a:cubicBezTo>
                    <a:pt x="136362" y="139767"/>
                    <a:pt x="128694" y="134766"/>
                    <a:pt x="119882" y="134766"/>
                  </a:cubicBezTo>
                  <a:cubicBezTo>
                    <a:pt x="111071" y="134766"/>
                    <a:pt x="103379" y="139767"/>
                    <a:pt x="99545" y="147078"/>
                  </a:cubicBezTo>
                  <a:lnTo>
                    <a:pt x="90114" y="147078"/>
                  </a:lnTo>
                  <a:cubicBezTo>
                    <a:pt x="86280" y="139767"/>
                    <a:pt x="78588" y="134766"/>
                    <a:pt x="69777" y="134766"/>
                  </a:cubicBezTo>
                  <a:cubicBezTo>
                    <a:pt x="60965" y="134766"/>
                    <a:pt x="53297" y="139767"/>
                    <a:pt x="49439" y="147078"/>
                  </a:cubicBezTo>
                  <a:lnTo>
                    <a:pt x="42581" y="147078"/>
                  </a:lnTo>
                  <a:lnTo>
                    <a:pt x="42581" y="101640"/>
                  </a:lnTo>
                  <a:lnTo>
                    <a:pt x="49391" y="101640"/>
                  </a:lnTo>
                  <a:cubicBezTo>
                    <a:pt x="53226" y="108927"/>
                    <a:pt x="60894" y="113928"/>
                    <a:pt x="69729" y="113928"/>
                  </a:cubicBezTo>
                  <a:cubicBezTo>
                    <a:pt x="78540" y="113928"/>
                    <a:pt x="86209" y="108927"/>
                    <a:pt x="90043" y="101640"/>
                  </a:cubicBezTo>
                  <a:lnTo>
                    <a:pt x="99497" y="101640"/>
                  </a:lnTo>
                  <a:cubicBezTo>
                    <a:pt x="103331" y="108927"/>
                    <a:pt x="111000" y="113928"/>
                    <a:pt x="119811" y="113928"/>
                  </a:cubicBezTo>
                  <a:cubicBezTo>
                    <a:pt x="128622" y="113928"/>
                    <a:pt x="136314" y="108927"/>
                    <a:pt x="140148" y="101640"/>
                  </a:cubicBezTo>
                  <a:lnTo>
                    <a:pt x="149579" y="101640"/>
                  </a:lnTo>
                  <a:cubicBezTo>
                    <a:pt x="153413" y="108927"/>
                    <a:pt x="161105" y="113928"/>
                    <a:pt x="169917" y="113928"/>
                  </a:cubicBezTo>
                  <a:cubicBezTo>
                    <a:pt x="178728" y="113928"/>
                    <a:pt x="186420" y="108927"/>
                    <a:pt x="190254" y="101640"/>
                  </a:cubicBezTo>
                  <a:close/>
                  <a:moveTo>
                    <a:pt x="46915" y="154103"/>
                  </a:moveTo>
                  <a:cubicBezTo>
                    <a:pt x="46748" y="155246"/>
                    <a:pt x="46653" y="156437"/>
                    <a:pt x="46653" y="157604"/>
                  </a:cubicBezTo>
                  <a:cubicBezTo>
                    <a:pt x="46653" y="158771"/>
                    <a:pt x="46748" y="159961"/>
                    <a:pt x="46915" y="161128"/>
                  </a:cubicBezTo>
                  <a:lnTo>
                    <a:pt x="42581" y="161128"/>
                  </a:lnTo>
                  <a:lnTo>
                    <a:pt x="42581" y="154103"/>
                  </a:lnTo>
                  <a:close/>
                  <a:moveTo>
                    <a:pt x="146983" y="154103"/>
                  </a:moveTo>
                  <a:cubicBezTo>
                    <a:pt x="146817" y="155270"/>
                    <a:pt x="146721" y="156413"/>
                    <a:pt x="146721" y="157580"/>
                  </a:cubicBezTo>
                  <a:lnTo>
                    <a:pt x="146721" y="157628"/>
                  </a:lnTo>
                  <a:cubicBezTo>
                    <a:pt x="146721" y="158794"/>
                    <a:pt x="146817" y="159985"/>
                    <a:pt x="146983" y="161128"/>
                  </a:cubicBezTo>
                  <a:lnTo>
                    <a:pt x="142387" y="161128"/>
                  </a:lnTo>
                  <a:cubicBezTo>
                    <a:pt x="142554" y="159961"/>
                    <a:pt x="142649" y="158771"/>
                    <a:pt x="142649" y="157604"/>
                  </a:cubicBezTo>
                  <a:cubicBezTo>
                    <a:pt x="142649" y="156437"/>
                    <a:pt x="142554" y="155246"/>
                    <a:pt x="142387" y="154103"/>
                  </a:cubicBezTo>
                  <a:close/>
                  <a:moveTo>
                    <a:pt x="196708" y="154103"/>
                  </a:moveTo>
                  <a:lnTo>
                    <a:pt x="196708" y="161128"/>
                  </a:lnTo>
                  <a:lnTo>
                    <a:pt x="192374" y="161128"/>
                  </a:lnTo>
                  <a:cubicBezTo>
                    <a:pt x="192564" y="159628"/>
                    <a:pt x="192659" y="158080"/>
                    <a:pt x="192612" y="156556"/>
                  </a:cubicBezTo>
                  <a:cubicBezTo>
                    <a:pt x="192564" y="155722"/>
                    <a:pt x="192493" y="154889"/>
                    <a:pt x="192374" y="154103"/>
                  </a:cubicBezTo>
                  <a:close/>
                  <a:moveTo>
                    <a:pt x="96901" y="154127"/>
                  </a:moveTo>
                  <a:cubicBezTo>
                    <a:pt x="96663" y="155603"/>
                    <a:pt x="96592" y="157127"/>
                    <a:pt x="96639" y="158652"/>
                  </a:cubicBezTo>
                  <a:cubicBezTo>
                    <a:pt x="96663" y="159366"/>
                    <a:pt x="96687" y="160104"/>
                    <a:pt x="96830" y="160795"/>
                  </a:cubicBezTo>
                  <a:cubicBezTo>
                    <a:pt x="96830" y="160890"/>
                    <a:pt x="96878" y="160962"/>
                    <a:pt x="96878" y="161081"/>
                  </a:cubicBezTo>
                  <a:lnTo>
                    <a:pt x="96878" y="161152"/>
                  </a:lnTo>
                  <a:lnTo>
                    <a:pt x="92281" y="161152"/>
                  </a:lnTo>
                  <a:cubicBezTo>
                    <a:pt x="92472" y="159985"/>
                    <a:pt x="92543" y="158794"/>
                    <a:pt x="92543" y="157628"/>
                  </a:cubicBezTo>
                  <a:cubicBezTo>
                    <a:pt x="92543" y="156484"/>
                    <a:pt x="92448" y="155294"/>
                    <a:pt x="92281" y="154127"/>
                  </a:cubicBezTo>
                  <a:close/>
                  <a:moveTo>
                    <a:pt x="69539" y="141791"/>
                  </a:moveTo>
                  <a:cubicBezTo>
                    <a:pt x="78183" y="141839"/>
                    <a:pt x="85470" y="149126"/>
                    <a:pt x="85470" y="157747"/>
                  </a:cubicBezTo>
                  <a:cubicBezTo>
                    <a:pt x="85470" y="166391"/>
                    <a:pt x="78231" y="173678"/>
                    <a:pt x="69539" y="173678"/>
                  </a:cubicBezTo>
                  <a:cubicBezTo>
                    <a:pt x="61323" y="173678"/>
                    <a:pt x="54178" y="167010"/>
                    <a:pt x="53654" y="158794"/>
                  </a:cubicBezTo>
                  <a:cubicBezTo>
                    <a:pt x="53059" y="149721"/>
                    <a:pt x="60465" y="141791"/>
                    <a:pt x="69539" y="141791"/>
                  </a:cubicBezTo>
                  <a:close/>
                  <a:moveTo>
                    <a:pt x="119644" y="141839"/>
                  </a:moveTo>
                  <a:cubicBezTo>
                    <a:pt x="128265" y="141839"/>
                    <a:pt x="135552" y="149126"/>
                    <a:pt x="135552" y="157747"/>
                  </a:cubicBezTo>
                  <a:cubicBezTo>
                    <a:pt x="135552" y="166415"/>
                    <a:pt x="128313" y="173678"/>
                    <a:pt x="119644" y="173678"/>
                  </a:cubicBezTo>
                  <a:cubicBezTo>
                    <a:pt x="111000" y="173678"/>
                    <a:pt x="103712" y="166391"/>
                    <a:pt x="103712" y="157747"/>
                  </a:cubicBezTo>
                  <a:cubicBezTo>
                    <a:pt x="103712" y="149150"/>
                    <a:pt x="110952" y="141839"/>
                    <a:pt x="119644" y="141839"/>
                  </a:cubicBezTo>
                  <a:close/>
                  <a:moveTo>
                    <a:pt x="169750" y="141839"/>
                  </a:moveTo>
                  <a:cubicBezTo>
                    <a:pt x="178371" y="141839"/>
                    <a:pt x="185658" y="149126"/>
                    <a:pt x="185658" y="157747"/>
                  </a:cubicBezTo>
                  <a:cubicBezTo>
                    <a:pt x="185658" y="166415"/>
                    <a:pt x="178395" y="173678"/>
                    <a:pt x="169750" y="173678"/>
                  </a:cubicBezTo>
                  <a:cubicBezTo>
                    <a:pt x="161129" y="173678"/>
                    <a:pt x="153818" y="166415"/>
                    <a:pt x="153818" y="157818"/>
                  </a:cubicBezTo>
                  <a:lnTo>
                    <a:pt x="153818" y="157747"/>
                  </a:lnTo>
                  <a:lnTo>
                    <a:pt x="153818" y="157699"/>
                  </a:lnTo>
                  <a:cubicBezTo>
                    <a:pt x="153818" y="149102"/>
                    <a:pt x="161081" y="141839"/>
                    <a:pt x="169750" y="141839"/>
                  </a:cubicBezTo>
                  <a:close/>
                  <a:moveTo>
                    <a:pt x="197065" y="168630"/>
                  </a:moveTo>
                  <a:lnTo>
                    <a:pt x="197065" y="191087"/>
                  </a:lnTo>
                  <a:lnTo>
                    <a:pt x="42581" y="191087"/>
                  </a:lnTo>
                  <a:lnTo>
                    <a:pt x="42581" y="168630"/>
                  </a:lnTo>
                  <a:lnTo>
                    <a:pt x="49391" y="168630"/>
                  </a:lnTo>
                  <a:cubicBezTo>
                    <a:pt x="53226" y="175941"/>
                    <a:pt x="60894" y="180942"/>
                    <a:pt x="69729" y="180942"/>
                  </a:cubicBezTo>
                  <a:cubicBezTo>
                    <a:pt x="78540" y="180942"/>
                    <a:pt x="86209" y="175941"/>
                    <a:pt x="90043" y="168630"/>
                  </a:cubicBezTo>
                  <a:lnTo>
                    <a:pt x="99497" y="168630"/>
                  </a:lnTo>
                  <a:cubicBezTo>
                    <a:pt x="103331" y="175941"/>
                    <a:pt x="111000" y="180942"/>
                    <a:pt x="119811" y="180942"/>
                  </a:cubicBezTo>
                  <a:cubicBezTo>
                    <a:pt x="128622" y="180942"/>
                    <a:pt x="136314" y="175941"/>
                    <a:pt x="140148" y="168630"/>
                  </a:cubicBezTo>
                  <a:lnTo>
                    <a:pt x="149579" y="168630"/>
                  </a:lnTo>
                  <a:cubicBezTo>
                    <a:pt x="153413" y="175941"/>
                    <a:pt x="161105" y="180942"/>
                    <a:pt x="169917" y="180942"/>
                  </a:cubicBezTo>
                  <a:cubicBezTo>
                    <a:pt x="178728" y="180942"/>
                    <a:pt x="186420" y="175941"/>
                    <a:pt x="190254" y="168630"/>
                  </a:cubicBezTo>
                  <a:close/>
                  <a:moveTo>
                    <a:pt x="223118" y="197636"/>
                  </a:moveTo>
                  <a:cubicBezTo>
                    <a:pt x="228167" y="197636"/>
                    <a:pt x="232287" y="201756"/>
                    <a:pt x="232287" y="206804"/>
                  </a:cubicBezTo>
                  <a:lnTo>
                    <a:pt x="232287" y="226213"/>
                  </a:lnTo>
                  <a:cubicBezTo>
                    <a:pt x="232287" y="228285"/>
                    <a:pt x="230620" y="229976"/>
                    <a:pt x="228524" y="229976"/>
                  </a:cubicBezTo>
                  <a:lnTo>
                    <a:pt x="10312" y="229976"/>
                  </a:lnTo>
                  <a:cubicBezTo>
                    <a:pt x="8192" y="229976"/>
                    <a:pt x="6502" y="228285"/>
                    <a:pt x="6502" y="226165"/>
                  </a:cubicBezTo>
                  <a:lnTo>
                    <a:pt x="6502" y="206804"/>
                  </a:lnTo>
                  <a:cubicBezTo>
                    <a:pt x="6502" y="201756"/>
                    <a:pt x="10598" y="197636"/>
                    <a:pt x="15670" y="197636"/>
                  </a:cubicBezTo>
                  <a:close/>
                  <a:moveTo>
                    <a:pt x="16313" y="0"/>
                  </a:moveTo>
                  <a:cubicBezTo>
                    <a:pt x="14289" y="0"/>
                    <a:pt x="12622" y="1620"/>
                    <a:pt x="12622" y="3692"/>
                  </a:cubicBezTo>
                  <a:lnTo>
                    <a:pt x="12622" y="134456"/>
                  </a:lnTo>
                  <a:cubicBezTo>
                    <a:pt x="12622" y="134861"/>
                    <a:pt x="12789" y="135266"/>
                    <a:pt x="13098" y="135552"/>
                  </a:cubicBezTo>
                  <a:cubicBezTo>
                    <a:pt x="14101" y="136498"/>
                    <a:pt x="15164" y="136895"/>
                    <a:pt x="16136" y="136895"/>
                  </a:cubicBezTo>
                  <a:cubicBezTo>
                    <a:pt x="18074" y="136895"/>
                    <a:pt x="19647" y="135319"/>
                    <a:pt x="19647" y="133385"/>
                  </a:cubicBezTo>
                  <a:lnTo>
                    <a:pt x="19647" y="9431"/>
                  </a:lnTo>
                  <a:cubicBezTo>
                    <a:pt x="19647" y="8359"/>
                    <a:pt x="20505" y="7454"/>
                    <a:pt x="21600" y="7454"/>
                  </a:cubicBezTo>
                  <a:lnTo>
                    <a:pt x="33626" y="7454"/>
                  </a:lnTo>
                  <a:cubicBezTo>
                    <a:pt x="34698" y="7454"/>
                    <a:pt x="35603" y="8335"/>
                    <a:pt x="35603" y="9431"/>
                  </a:cubicBezTo>
                  <a:lnTo>
                    <a:pt x="35603" y="191111"/>
                  </a:lnTo>
                  <a:lnTo>
                    <a:pt x="19671" y="191111"/>
                  </a:lnTo>
                  <a:lnTo>
                    <a:pt x="19671" y="148007"/>
                  </a:lnTo>
                  <a:cubicBezTo>
                    <a:pt x="19671" y="146220"/>
                    <a:pt x="18385" y="144601"/>
                    <a:pt x="16599" y="144363"/>
                  </a:cubicBezTo>
                  <a:cubicBezTo>
                    <a:pt x="16449" y="144345"/>
                    <a:pt x="16301" y="144336"/>
                    <a:pt x="16155" y="144336"/>
                  </a:cubicBezTo>
                  <a:cubicBezTo>
                    <a:pt x="14212" y="144336"/>
                    <a:pt x="12646" y="145913"/>
                    <a:pt x="12646" y="147840"/>
                  </a:cubicBezTo>
                  <a:lnTo>
                    <a:pt x="12646" y="191134"/>
                  </a:lnTo>
                  <a:cubicBezTo>
                    <a:pt x="5406" y="192730"/>
                    <a:pt x="0" y="199231"/>
                    <a:pt x="0" y="206947"/>
                  </a:cubicBezTo>
                  <a:lnTo>
                    <a:pt x="0" y="226141"/>
                  </a:lnTo>
                  <a:cubicBezTo>
                    <a:pt x="0" y="232119"/>
                    <a:pt x="4858" y="236977"/>
                    <a:pt x="10836" y="236977"/>
                  </a:cubicBezTo>
                  <a:lnTo>
                    <a:pt x="228524" y="236977"/>
                  </a:lnTo>
                  <a:cubicBezTo>
                    <a:pt x="234501" y="236977"/>
                    <a:pt x="239360" y="232119"/>
                    <a:pt x="239360" y="226141"/>
                  </a:cubicBezTo>
                  <a:lnTo>
                    <a:pt x="239360" y="206947"/>
                  </a:lnTo>
                  <a:cubicBezTo>
                    <a:pt x="239312" y="199255"/>
                    <a:pt x="233882" y="192801"/>
                    <a:pt x="226643" y="191182"/>
                  </a:cubicBezTo>
                  <a:lnTo>
                    <a:pt x="226643" y="57917"/>
                  </a:lnTo>
                  <a:cubicBezTo>
                    <a:pt x="226643" y="56131"/>
                    <a:pt x="225381" y="54535"/>
                    <a:pt x="223594" y="54297"/>
                  </a:cubicBezTo>
                  <a:cubicBezTo>
                    <a:pt x="223433" y="54276"/>
                    <a:pt x="223273" y="54265"/>
                    <a:pt x="223116" y="54265"/>
                  </a:cubicBezTo>
                  <a:cubicBezTo>
                    <a:pt x="221185" y="54265"/>
                    <a:pt x="219617" y="55836"/>
                    <a:pt x="219617" y="57774"/>
                  </a:cubicBezTo>
                  <a:lnTo>
                    <a:pt x="219617" y="191111"/>
                  </a:lnTo>
                  <a:lnTo>
                    <a:pt x="203709" y="191111"/>
                  </a:lnTo>
                  <a:lnTo>
                    <a:pt x="203709" y="9431"/>
                  </a:lnTo>
                  <a:cubicBezTo>
                    <a:pt x="203709" y="8359"/>
                    <a:pt x="204567" y="7454"/>
                    <a:pt x="205662" y="7454"/>
                  </a:cubicBezTo>
                  <a:lnTo>
                    <a:pt x="217903" y="7454"/>
                  </a:lnTo>
                  <a:cubicBezTo>
                    <a:pt x="217903" y="7454"/>
                    <a:pt x="219879" y="8121"/>
                    <a:pt x="219665" y="9193"/>
                  </a:cubicBezTo>
                  <a:lnTo>
                    <a:pt x="219665" y="43723"/>
                  </a:lnTo>
                  <a:cubicBezTo>
                    <a:pt x="219856" y="45652"/>
                    <a:pt x="221451" y="47224"/>
                    <a:pt x="223380" y="47224"/>
                  </a:cubicBezTo>
                  <a:cubicBezTo>
                    <a:pt x="225309" y="47224"/>
                    <a:pt x="226905" y="45652"/>
                    <a:pt x="226690" y="43723"/>
                  </a:cubicBezTo>
                  <a:lnTo>
                    <a:pt x="226690" y="9193"/>
                  </a:lnTo>
                  <a:cubicBezTo>
                    <a:pt x="226905" y="4239"/>
                    <a:pt x="217903" y="0"/>
                    <a:pt x="217903" y="0"/>
                  </a:cubicBezTo>
                  <a:lnTo>
                    <a:pt x="203495" y="0"/>
                  </a:lnTo>
                  <a:cubicBezTo>
                    <a:pt x="199756" y="0"/>
                    <a:pt x="196708" y="3025"/>
                    <a:pt x="196708" y="6787"/>
                  </a:cubicBezTo>
                  <a:lnTo>
                    <a:pt x="196708" y="13575"/>
                  </a:lnTo>
                  <a:lnTo>
                    <a:pt x="189897" y="13575"/>
                  </a:lnTo>
                  <a:cubicBezTo>
                    <a:pt x="186063" y="6144"/>
                    <a:pt x="178371" y="1072"/>
                    <a:pt x="169559" y="1072"/>
                  </a:cubicBezTo>
                  <a:cubicBezTo>
                    <a:pt x="160748" y="1072"/>
                    <a:pt x="153080" y="6144"/>
                    <a:pt x="149222" y="13575"/>
                  </a:cubicBezTo>
                  <a:lnTo>
                    <a:pt x="139791" y="13575"/>
                  </a:lnTo>
                  <a:cubicBezTo>
                    <a:pt x="135957" y="6144"/>
                    <a:pt x="128265" y="1072"/>
                    <a:pt x="119454" y="1072"/>
                  </a:cubicBezTo>
                  <a:cubicBezTo>
                    <a:pt x="110642" y="1072"/>
                    <a:pt x="102974" y="6144"/>
                    <a:pt x="99140" y="13575"/>
                  </a:cubicBezTo>
                  <a:lnTo>
                    <a:pt x="89614" y="13575"/>
                  </a:lnTo>
                  <a:cubicBezTo>
                    <a:pt x="85756" y="6144"/>
                    <a:pt x="78088" y="1072"/>
                    <a:pt x="69277" y="1072"/>
                  </a:cubicBezTo>
                  <a:cubicBezTo>
                    <a:pt x="60465" y="1072"/>
                    <a:pt x="52773" y="6144"/>
                    <a:pt x="48939" y="13575"/>
                  </a:cubicBezTo>
                  <a:lnTo>
                    <a:pt x="42128" y="13575"/>
                  </a:lnTo>
                  <a:lnTo>
                    <a:pt x="42128" y="6787"/>
                  </a:lnTo>
                  <a:cubicBezTo>
                    <a:pt x="42128" y="3025"/>
                    <a:pt x="39080" y="0"/>
                    <a:pt x="35341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 Box 17">
            <a:extLst>
              <a:ext uri="{FF2B5EF4-FFF2-40B4-BE49-F238E27FC236}">
                <a16:creationId xmlns:a16="http://schemas.microsoft.com/office/drawing/2014/main" id="{8DEABA1B-F875-4460-8D36-45D707461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104" y="723857"/>
            <a:ext cx="750228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latin typeface="Times New Roman" panose="02020603050405020304" pitchFamily="18" charset="0"/>
              </a:rPr>
              <a:t>Câu 3</a:t>
            </a:r>
            <a:r>
              <a:rPr lang="en-US" altLang="en-US" sz="3600" b="1" i="1">
                <a:latin typeface="Times New Roman" panose="02020603050405020304" pitchFamily="18" charset="0"/>
              </a:rPr>
              <a:t>: </a:t>
            </a:r>
            <a:r>
              <a:rPr lang="en-US" altLang="en-US" sz="3600" b="1" i="1">
                <a:solidFill>
                  <a:srgbClr val="000066"/>
                </a:solidFill>
                <a:latin typeface="Times New Roman" panose="02020603050405020304" pitchFamily="18" charset="0"/>
              </a:rPr>
              <a:t>Việc ông Cản Ngũ bước hụt đã làm thay đổi keo vật thế nào?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C88F34-C5AA-4FEC-8A0A-CCE3F0A0D0E7}"/>
              </a:ext>
            </a:extLst>
          </p:cNvPr>
          <p:cNvSpPr/>
          <p:nvPr/>
        </p:nvSpPr>
        <p:spPr>
          <a:xfrm>
            <a:off x="1441042" y="2067040"/>
            <a:ext cx="6429676" cy="1936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88" name="Text Box 19">
            <a:extLst>
              <a:ext uri="{FF2B5EF4-FFF2-40B4-BE49-F238E27FC236}">
                <a16:creationId xmlns:a16="http://schemas.microsoft.com/office/drawing/2014/main" id="{FE386149-1012-4CAA-84B1-84ED360DC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417" y="2086601"/>
            <a:ext cx="642967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Quắm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luồn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 animBg="1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0" name="Google Shape;2800;p46"/>
          <p:cNvGrpSpPr/>
          <p:nvPr/>
        </p:nvGrpSpPr>
        <p:grpSpPr>
          <a:xfrm rot="686072" flipH="1">
            <a:off x="438699" y="310322"/>
            <a:ext cx="651907" cy="699990"/>
            <a:chOff x="4637302" y="294038"/>
            <a:chExt cx="466400" cy="500800"/>
          </a:xfrm>
        </p:grpSpPr>
        <p:sp>
          <p:nvSpPr>
            <p:cNvPr id="2801" name="Google Shape;2801;p46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6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6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6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6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6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6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6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6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6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6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6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6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4" name="Google Shape;2814;p46"/>
          <p:cNvGrpSpPr/>
          <p:nvPr/>
        </p:nvGrpSpPr>
        <p:grpSpPr>
          <a:xfrm rot="376131">
            <a:off x="7866898" y="3953855"/>
            <a:ext cx="842439" cy="1038613"/>
            <a:chOff x="3359752" y="551613"/>
            <a:chExt cx="698475" cy="861125"/>
          </a:xfrm>
        </p:grpSpPr>
        <p:sp>
          <p:nvSpPr>
            <p:cNvPr id="2815" name="Google Shape;2815;p46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6" name="Google Shape;2816;p46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2817" name="Google Shape;2817;p46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46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46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46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6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6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6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6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46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46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46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46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6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6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6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6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6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6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6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6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6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6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6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6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6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6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" name="Text Box 6">
            <a:extLst>
              <a:ext uri="{FF2B5EF4-FFF2-40B4-BE49-F238E27FC236}">
                <a16:creationId xmlns:a16="http://schemas.microsoft.com/office/drawing/2014/main" id="{19762B22-9397-45F9-8738-3172F172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0589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latin typeface="Times New Roman" panose="02020603050405020304" pitchFamily="18" charset="0"/>
              </a:rPr>
              <a:t>Câu 4:</a:t>
            </a:r>
            <a:r>
              <a:rPr lang="en-US" altLang="en-US" sz="3600" b="1" i="1">
                <a:latin typeface="Times New Roman" panose="02020603050405020304" pitchFamily="18" charset="0"/>
              </a:rPr>
              <a:t> Theo em, vì sao ông Cản Ngũ thắng?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730206E3-EC84-4A08-AD1C-BCD737E6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24" y="2032167"/>
            <a:ext cx="8610600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Quắm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khoẻ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hiếu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mưu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oi vat">
            <a:extLst>
              <a:ext uri="{FF2B5EF4-FFF2-40B4-BE49-F238E27FC236}">
                <a16:creationId xmlns:a16="http://schemas.microsoft.com/office/drawing/2014/main" id="{9203E830-5EBD-485B-AE0C-820B5E0A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56315"/>
            <a:ext cx="4737100" cy="32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20A9EC-B440-41B5-8396-9636728B8577}"/>
              </a:ext>
            </a:extLst>
          </p:cNvPr>
          <p:cNvSpPr/>
          <p:nvPr/>
        </p:nvSpPr>
        <p:spPr>
          <a:xfrm>
            <a:off x="1656272" y="439947"/>
            <a:ext cx="4572000" cy="110418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C7F36-B697-4CE6-8F41-E18E2B263C03}"/>
              </a:ext>
            </a:extLst>
          </p:cNvPr>
          <p:cNvSpPr txBox="1"/>
          <p:nvPr/>
        </p:nvSpPr>
        <p:spPr>
          <a:xfrm>
            <a:off x="1863306" y="439947"/>
            <a:ext cx="4019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oi vat">
            <a:extLst>
              <a:ext uri="{FF2B5EF4-FFF2-40B4-BE49-F238E27FC236}">
                <a16:creationId xmlns:a16="http://schemas.microsoft.com/office/drawing/2014/main" id="{9203E830-5EBD-485B-AE0C-820B5E0A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56315"/>
            <a:ext cx="4737100" cy="32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20A9EC-B440-41B5-8396-9636728B8577}"/>
              </a:ext>
            </a:extLst>
          </p:cNvPr>
          <p:cNvSpPr/>
          <p:nvPr/>
        </p:nvSpPr>
        <p:spPr>
          <a:xfrm>
            <a:off x="966757" y="120769"/>
            <a:ext cx="6340415" cy="15696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53192-8FC8-4ABE-80DD-508BB46EFE8D}"/>
              </a:ext>
            </a:extLst>
          </p:cNvPr>
          <p:cNvSpPr txBox="1"/>
          <p:nvPr/>
        </p:nvSpPr>
        <p:spPr>
          <a:xfrm>
            <a:off x="966757" y="120769"/>
            <a:ext cx="613182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xốc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5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80BD28-0928-43F9-BBF1-FD8945BB110B}"/>
              </a:ext>
            </a:extLst>
          </p:cNvPr>
          <p:cNvSpPr txBox="1"/>
          <p:nvPr/>
        </p:nvSpPr>
        <p:spPr>
          <a:xfrm>
            <a:off x="1871932" y="1449238"/>
            <a:ext cx="560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" descr="hoi vat">
            <a:extLst>
              <a:ext uri="{FF2B5EF4-FFF2-40B4-BE49-F238E27FC236}">
                <a16:creationId xmlns:a16="http://schemas.microsoft.com/office/drawing/2014/main" id="{01000CFB-ABE9-4122-9E0A-68D6EA2A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92" y="242729"/>
            <a:ext cx="6712615" cy="465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34"/>
          <p:cNvSpPr/>
          <p:nvPr/>
        </p:nvSpPr>
        <p:spPr>
          <a:xfrm>
            <a:off x="3389550" y="880413"/>
            <a:ext cx="2364600" cy="10701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34"/>
          <p:cNvSpPr txBox="1">
            <a:spLocks noGrp="1"/>
          </p:cNvSpPr>
          <p:nvPr>
            <p:ph type="title" idx="2"/>
          </p:nvPr>
        </p:nvSpPr>
        <p:spPr>
          <a:xfrm>
            <a:off x="3932700" y="1019937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3 AllRoundGothic" panose="020B0703020202020104" pitchFamily="34" charset="0"/>
              </a:rPr>
              <a:t>01</a:t>
            </a:r>
            <a:endParaRPr dirty="0">
              <a:latin typeface="#9Slide03 AllRoundGothic" panose="020B0703020202020104" pitchFamily="34" charset="0"/>
            </a:endParaRPr>
          </a:p>
        </p:txBody>
      </p:sp>
      <p:grpSp>
        <p:nvGrpSpPr>
          <p:cNvPr id="1851" name="Google Shape;1851;p34"/>
          <p:cNvGrpSpPr/>
          <p:nvPr/>
        </p:nvGrpSpPr>
        <p:grpSpPr>
          <a:xfrm>
            <a:off x="7407153" y="2553783"/>
            <a:ext cx="1012015" cy="1060793"/>
            <a:chOff x="6030670" y="339308"/>
            <a:chExt cx="1012015" cy="1060793"/>
          </a:xfrm>
        </p:grpSpPr>
        <p:sp>
          <p:nvSpPr>
            <p:cNvPr id="1852" name="Google Shape;1852;p34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4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4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4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4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4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4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4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4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4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4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4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34"/>
          <p:cNvGrpSpPr/>
          <p:nvPr/>
        </p:nvGrpSpPr>
        <p:grpSpPr>
          <a:xfrm>
            <a:off x="971346" y="1174749"/>
            <a:ext cx="1131398" cy="879881"/>
            <a:chOff x="971346" y="1174749"/>
            <a:chExt cx="1131398" cy="879881"/>
          </a:xfrm>
        </p:grpSpPr>
        <p:sp>
          <p:nvSpPr>
            <p:cNvPr id="1871" name="Google Shape;1871;p34"/>
            <p:cNvSpPr/>
            <p:nvPr/>
          </p:nvSpPr>
          <p:spPr>
            <a:xfrm>
              <a:off x="971346" y="1174749"/>
              <a:ext cx="1131398" cy="879881"/>
            </a:xfrm>
            <a:custGeom>
              <a:avLst/>
              <a:gdLst/>
              <a:ahLst/>
              <a:cxnLst/>
              <a:rect l="l" t="t" r="r" b="b"/>
              <a:pathLst>
                <a:path w="27153" h="21118" extrusionOk="0">
                  <a:moveTo>
                    <a:pt x="14228" y="7428"/>
                  </a:moveTo>
                  <a:cubicBezTo>
                    <a:pt x="14839" y="7428"/>
                    <a:pt x="15459" y="7576"/>
                    <a:pt x="16104" y="7875"/>
                  </a:cubicBezTo>
                  <a:cubicBezTo>
                    <a:pt x="16936" y="8260"/>
                    <a:pt x="17567" y="9019"/>
                    <a:pt x="18011" y="10184"/>
                  </a:cubicBezTo>
                  <a:cubicBezTo>
                    <a:pt x="15247" y="10742"/>
                    <a:pt x="12311" y="11359"/>
                    <a:pt x="9452" y="11962"/>
                  </a:cubicBezTo>
                  <a:cubicBezTo>
                    <a:pt x="9278" y="11997"/>
                    <a:pt x="9108" y="12035"/>
                    <a:pt x="8935" y="12069"/>
                  </a:cubicBezTo>
                  <a:cubicBezTo>
                    <a:pt x="9576" y="10509"/>
                    <a:pt x="10692" y="8933"/>
                    <a:pt x="12076" y="8080"/>
                  </a:cubicBezTo>
                  <a:cubicBezTo>
                    <a:pt x="12780" y="7646"/>
                    <a:pt x="13494" y="7428"/>
                    <a:pt x="14228" y="7428"/>
                  </a:cubicBezTo>
                  <a:close/>
                  <a:moveTo>
                    <a:pt x="14075" y="1"/>
                  </a:moveTo>
                  <a:cubicBezTo>
                    <a:pt x="12002" y="1"/>
                    <a:pt x="10273" y="664"/>
                    <a:pt x="8976" y="1419"/>
                  </a:cubicBezTo>
                  <a:cubicBezTo>
                    <a:pt x="3319" y="4720"/>
                    <a:pt x="1" y="13085"/>
                    <a:pt x="63" y="19271"/>
                  </a:cubicBezTo>
                  <a:cubicBezTo>
                    <a:pt x="70" y="19828"/>
                    <a:pt x="327" y="20356"/>
                    <a:pt x="760" y="20706"/>
                  </a:cubicBezTo>
                  <a:cubicBezTo>
                    <a:pt x="1093" y="20972"/>
                    <a:pt x="1509" y="21118"/>
                    <a:pt x="1928" y="21118"/>
                  </a:cubicBezTo>
                  <a:cubicBezTo>
                    <a:pt x="2057" y="21118"/>
                    <a:pt x="2181" y="21104"/>
                    <a:pt x="2306" y="21080"/>
                  </a:cubicBezTo>
                  <a:lnTo>
                    <a:pt x="3003" y="20935"/>
                  </a:lnTo>
                  <a:cubicBezTo>
                    <a:pt x="3043" y="20938"/>
                    <a:pt x="3083" y="20940"/>
                    <a:pt x="3123" y="20940"/>
                  </a:cubicBezTo>
                  <a:cubicBezTo>
                    <a:pt x="3164" y="20940"/>
                    <a:pt x="3206" y="20938"/>
                    <a:pt x="3249" y="20935"/>
                  </a:cubicBezTo>
                  <a:cubicBezTo>
                    <a:pt x="3530" y="20920"/>
                    <a:pt x="3797" y="20844"/>
                    <a:pt x="4039" y="20722"/>
                  </a:cubicBezTo>
                  <a:cubicBezTo>
                    <a:pt x="4117" y="20732"/>
                    <a:pt x="4197" y="20736"/>
                    <a:pt x="4277" y="20736"/>
                  </a:cubicBezTo>
                  <a:cubicBezTo>
                    <a:pt x="4446" y="20736"/>
                    <a:pt x="4613" y="20716"/>
                    <a:pt x="4754" y="20681"/>
                  </a:cubicBezTo>
                  <a:cubicBezTo>
                    <a:pt x="4948" y="20636"/>
                    <a:pt x="5135" y="20560"/>
                    <a:pt x="5301" y="20460"/>
                  </a:cubicBezTo>
                  <a:lnTo>
                    <a:pt x="5877" y="20341"/>
                  </a:lnTo>
                  <a:cubicBezTo>
                    <a:pt x="5928" y="20345"/>
                    <a:pt x="5980" y="20347"/>
                    <a:pt x="6032" y="20347"/>
                  </a:cubicBezTo>
                  <a:cubicBezTo>
                    <a:pt x="6204" y="20347"/>
                    <a:pt x="6378" y="20325"/>
                    <a:pt x="6535" y="20282"/>
                  </a:cubicBezTo>
                  <a:cubicBezTo>
                    <a:pt x="6681" y="20244"/>
                    <a:pt x="6823" y="20189"/>
                    <a:pt x="6951" y="20119"/>
                  </a:cubicBezTo>
                  <a:lnTo>
                    <a:pt x="8661" y="19770"/>
                  </a:lnTo>
                  <a:cubicBezTo>
                    <a:pt x="8692" y="19772"/>
                    <a:pt x="8724" y="19772"/>
                    <a:pt x="8757" y="19772"/>
                  </a:cubicBezTo>
                  <a:cubicBezTo>
                    <a:pt x="8852" y="19772"/>
                    <a:pt x="8954" y="19765"/>
                    <a:pt x="9049" y="19752"/>
                  </a:cubicBezTo>
                  <a:cubicBezTo>
                    <a:pt x="9247" y="19724"/>
                    <a:pt x="9437" y="19669"/>
                    <a:pt x="9614" y="19589"/>
                  </a:cubicBezTo>
                  <a:cubicBezTo>
                    <a:pt x="9699" y="19600"/>
                    <a:pt x="9786" y="19605"/>
                    <a:pt x="9872" y="19605"/>
                  </a:cubicBezTo>
                  <a:cubicBezTo>
                    <a:pt x="9984" y="19605"/>
                    <a:pt x="10096" y="19596"/>
                    <a:pt x="10204" y="19578"/>
                  </a:cubicBezTo>
                  <a:cubicBezTo>
                    <a:pt x="10471" y="19533"/>
                    <a:pt x="10720" y="19440"/>
                    <a:pt x="10938" y="19301"/>
                  </a:cubicBezTo>
                  <a:lnTo>
                    <a:pt x="11181" y="19253"/>
                  </a:lnTo>
                  <a:cubicBezTo>
                    <a:pt x="11207" y="19254"/>
                    <a:pt x="11233" y="19254"/>
                    <a:pt x="11260" y="19254"/>
                  </a:cubicBezTo>
                  <a:cubicBezTo>
                    <a:pt x="11354" y="19254"/>
                    <a:pt x="11456" y="19249"/>
                    <a:pt x="11542" y="19236"/>
                  </a:cubicBezTo>
                  <a:cubicBezTo>
                    <a:pt x="11756" y="19208"/>
                    <a:pt x="11958" y="19146"/>
                    <a:pt x="12145" y="19055"/>
                  </a:cubicBezTo>
                  <a:lnTo>
                    <a:pt x="12294" y="19024"/>
                  </a:lnTo>
                  <a:cubicBezTo>
                    <a:pt x="12381" y="19036"/>
                    <a:pt x="12470" y="19042"/>
                    <a:pt x="12561" y="19042"/>
                  </a:cubicBezTo>
                  <a:cubicBezTo>
                    <a:pt x="12679" y="19042"/>
                    <a:pt x="12799" y="19032"/>
                    <a:pt x="12921" y="19010"/>
                  </a:cubicBezTo>
                  <a:cubicBezTo>
                    <a:pt x="13164" y="18969"/>
                    <a:pt x="13393" y="18882"/>
                    <a:pt x="13598" y="18761"/>
                  </a:cubicBezTo>
                  <a:lnTo>
                    <a:pt x="14017" y="18674"/>
                  </a:lnTo>
                  <a:cubicBezTo>
                    <a:pt x="14071" y="18679"/>
                    <a:pt x="14125" y="18681"/>
                    <a:pt x="14180" y="18681"/>
                  </a:cubicBezTo>
                  <a:cubicBezTo>
                    <a:pt x="14291" y="18681"/>
                    <a:pt x="14403" y="18672"/>
                    <a:pt x="14516" y="18653"/>
                  </a:cubicBezTo>
                  <a:cubicBezTo>
                    <a:pt x="14731" y="18615"/>
                    <a:pt x="14932" y="18549"/>
                    <a:pt x="15119" y="18449"/>
                  </a:cubicBezTo>
                  <a:lnTo>
                    <a:pt x="15255" y="18424"/>
                  </a:lnTo>
                  <a:cubicBezTo>
                    <a:pt x="15327" y="18431"/>
                    <a:pt x="15401" y="18434"/>
                    <a:pt x="15470" y="18434"/>
                  </a:cubicBezTo>
                  <a:cubicBezTo>
                    <a:pt x="15549" y="18434"/>
                    <a:pt x="15646" y="18428"/>
                    <a:pt x="15726" y="18418"/>
                  </a:cubicBezTo>
                  <a:cubicBezTo>
                    <a:pt x="15986" y="18386"/>
                    <a:pt x="16228" y="18303"/>
                    <a:pt x="16447" y="18181"/>
                  </a:cubicBezTo>
                  <a:cubicBezTo>
                    <a:pt x="17054" y="18060"/>
                    <a:pt x="17657" y="17939"/>
                    <a:pt x="18257" y="17818"/>
                  </a:cubicBezTo>
                  <a:cubicBezTo>
                    <a:pt x="18313" y="17821"/>
                    <a:pt x="18368" y="17821"/>
                    <a:pt x="18427" y="17821"/>
                  </a:cubicBezTo>
                  <a:cubicBezTo>
                    <a:pt x="18447" y="17821"/>
                    <a:pt x="18468" y="17818"/>
                    <a:pt x="18489" y="17818"/>
                  </a:cubicBezTo>
                  <a:cubicBezTo>
                    <a:pt x="18759" y="17800"/>
                    <a:pt x="19020" y="17735"/>
                    <a:pt x="19255" y="17620"/>
                  </a:cubicBezTo>
                  <a:cubicBezTo>
                    <a:pt x="19761" y="17516"/>
                    <a:pt x="20268" y="17415"/>
                    <a:pt x="20770" y="17319"/>
                  </a:cubicBezTo>
                  <a:cubicBezTo>
                    <a:pt x="20865" y="17333"/>
                    <a:pt x="20966" y="17339"/>
                    <a:pt x="21065" y="17339"/>
                  </a:cubicBezTo>
                  <a:cubicBezTo>
                    <a:pt x="21107" y="17339"/>
                    <a:pt x="21149" y="17338"/>
                    <a:pt x="21190" y="17336"/>
                  </a:cubicBezTo>
                  <a:cubicBezTo>
                    <a:pt x="21204" y="17336"/>
                    <a:pt x="21214" y="17336"/>
                    <a:pt x="21225" y="17332"/>
                  </a:cubicBezTo>
                  <a:cubicBezTo>
                    <a:pt x="21543" y="17308"/>
                    <a:pt x="21841" y="17211"/>
                    <a:pt x="22102" y="17055"/>
                  </a:cubicBezTo>
                  <a:cubicBezTo>
                    <a:pt x="23276" y="16826"/>
                    <a:pt x="24438" y="16601"/>
                    <a:pt x="25575" y="16383"/>
                  </a:cubicBezTo>
                  <a:cubicBezTo>
                    <a:pt x="26067" y="16289"/>
                    <a:pt x="26504" y="15997"/>
                    <a:pt x="26782" y="15578"/>
                  </a:cubicBezTo>
                  <a:cubicBezTo>
                    <a:pt x="27059" y="15159"/>
                    <a:pt x="27153" y="14645"/>
                    <a:pt x="27049" y="14154"/>
                  </a:cubicBezTo>
                  <a:lnTo>
                    <a:pt x="26945" y="13682"/>
                  </a:lnTo>
                  <a:cubicBezTo>
                    <a:pt x="26878" y="13380"/>
                    <a:pt x="26872" y="13342"/>
                    <a:pt x="26729" y="12725"/>
                  </a:cubicBezTo>
                  <a:cubicBezTo>
                    <a:pt x="25451" y="7234"/>
                    <a:pt x="23217" y="3628"/>
                    <a:pt x="19903" y="1704"/>
                  </a:cubicBezTo>
                  <a:cubicBezTo>
                    <a:pt x="17757" y="459"/>
                    <a:pt x="15797" y="1"/>
                    <a:pt x="14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34"/>
            <p:cNvGrpSpPr/>
            <p:nvPr/>
          </p:nvGrpSpPr>
          <p:grpSpPr>
            <a:xfrm>
              <a:off x="1055641" y="1248460"/>
              <a:ext cx="973644" cy="724221"/>
              <a:chOff x="3884436" y="2155642"/>
              <a:chExt cx="584175" cy="434550"/>
            </a:xfrm>
          </p:grpSpPr>
          <p:sp>
            <p:nvSpPr>
              <p:cNvPr id="1873" name="Google Shape;1873;p34"/>
              <p:cNvSpPr/>
              <p:nvPr/>
            </p:nvSpPr>
            <p:spPr>
              <a:xfrm>
                <a:off x="3884436" y="2155642"/>
                <a:ext cx="584175" cy="434550"/>
              </a:xfrm>
              <a:custGeom>
                <a:avLst/>
                <a:gdLst/>
                <a:ahLst/>
                <a:cxnLst/>
                <a:rect l="l" t="t" r="r" b="b"/>
                <a:pathLst>
                  <a:path w="23367" h="17382" extrusionOk="0">
                    <a:moveTo>
                      <a:pt x="12371" y="3693"/>
                    </a:moveTo>
                    <a:cubicBezTo>
                      <a:pt x="13212" y="3693"/>
                      <a:pt x="14102" y="3883"/>
                      <a:pt x="15029" y="4312"/>
                    </a:cubicBezTo>
                    <a:cubicBezTo>
                      <a:pt x="16998" y="5224"/>
                      <a:pt x="17882" y="7189"/>
                      <a:pt x="18325" y="9082"/>
                    </a:cubicBezTo>
                    <a:cubicBezTo>
                      <a:pt x="18419" y="9484"/>
                      <a:pt x="18478" y="9328"/>
                      <a:pt x="18565" y="9733"/>
                    </a:cubicBezTo>
                    <a:cubicBezTo>
                      <a:pt x="14203" y="10594"/>
                      <a:pt x="9211" y="11661"/>
                      <a:pt x="4618" y="12621"/>
                    </a:cubicBezTo>
                    <a:cubicBezTo>
                      <a:pt x="4729" y="9151"/>
                      <a:pt x="7861" y="3693"/>
                      <a:pt x="12371" y="3693"/>
                    </a:cubicBezTo>
                    <a:close/>
                    <a:moveTo>
                      <a:pt x="12208" y="0"/>
                    </a:moveTo>
                    <a:cubicBezTo>
                      <a:pt x="4760" y="0"/>
                      <a:pt x="1" y="10520"/>
                      <a:pt x="70" y="17381"/>
                    </a:cubicBezTo>
                    <a:cubicBezTo>
                      <a:pt x="7787" y="15791"/>
                      <a:pt x="16034" y="14085"/>
                      <a:pt x="23367" y="12680"/>
                    </a:cubicBezTo>
                    <a:cubicBezTo>
                      <a:pt x="23186" y="11859"/>
                      <a:pt x="23242" y="12098"/>
                      <a:pt x="23055" y="11280"/>
                    </a:cubicBezTo>
                    <a:cubicBezTo>
                      <a:pt x="22160" y="7439"/>
                      <a:pt x="20517" y="3424"/>
                      <a:pt x="17109" y="1448"/>
                    </a:cubicBezTo>
                    <a:cubicBezTo>
                      <a:pt x="15375" y="442"/>
                      <a:pt x="13735" y="0"/>
                      <a:pt x="122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3910936" y="2555917"/>
                <a:ext cx="91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194" extrusionOk="0">
                    <a:moveTo>
                      <a:pt x="163" y="0"/>
                    </a:moveTo>
                    <a:cubicBezTo>
                      <a:pt x="159" y="0"/>
                      <a:pt x="155" y="1"/>
                      <a:pt x="151" y="1"/>
                    </a:cubicBezTo>
                    <a:cubicBezTo>
                      <a:pt x="67" y="4"/>
                      <a:pt x="1" y="77"/>
                      <a:pt x="8" y="161"/>
                    </a:cubicBezTo>
                    <a:lnTo>
                      <a:pt x="60" y="1052"/>
                    </a:lnTo>
                    <a:cubicBezTo>
                      <a:pt x="63" y="1132"/>
                      <a:pt x="130" y="1194"/>
                      <a:pt x="209" y="1194"/>
                    </a:cubicBezTo>
                    <a:lnTo>
                      <a:pt x="220" y="1194"/>
                    </a:lnTo>
                    <a:cubicBezTo>
                      <a:pt x="303" y="1186"/>
                      <a:pt x="365" y="1117"/>
                      <a:pt x="362" y="1034"/>
                    </a:cubicBezTo>
                    <a:lnTo>
                      <a:pt x="310" y="143"/>
                    </a:lnTo>
                    <a:cubicBezTo>
                      <a:pt x="306" y="64"/>
                      <a:pt x="243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3936861" y="2532192"/>
                <a:ext cx="12425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942" extrusionOk="0">
                    <a:moveTo>
                      <a:pt x="191" y="1"/>
                    </a:moveTo>
                    <a:cubicBezTo>
                      <a:pt x="108" y="1"/>
                      <a:pt x="35" y="59"/>
                      <a:pt x="32" y="142"/>
                    </a:cubicBezTo>
                    <a:cubicBezTo>
                      <a:pt x="1" y="708"/>
                      <a:pt x="50" y="1273"/>
                      <a:pt x="181" y="1823"/>
                    </a:cubicBezTo>
                    <a:cubicBezTo>
                      <a:pt x="199" y="1893"/>
                      <a:pt x="261" y="1942"/>
                      <a:pt x="330" y="1942"/>
                    </a:cubicBezTo>
                    <a:cubicBezTo>
                      <a:pt x="341" y="1942"/>
                      <a:pt x="354" y="1938"/>
                      <a:pt x="365" y="1935"/>
                    </a:cubicBezTo>
                    <a:cubicBezTo>
                      <a:pt x="445" y="1918"/>
                      <a:pt x="496" y="1834"/>
                      <a:pt x="476" y="1754"/>
                    </a:cubicBezTo>
                    <a:cubicBezTo>
                      <a:pt x="351" y="1231"/>
                      <a:pt x="303" y="697"/>
                      <a:pt x="333" y="159"/>
                    </a:cubicBezTo>
                    <a:cubicBezTo>
                      <a:pt x="341" y="76"/>
                      <a:pt x="274" y="4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3982361" y="2542842"/>
                <a:ext cx="1035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124" extrusionOk="0">
                    <a:moveTo>
                      <a:pt x="178" y="0"/>
                    </a:moveTo>
                    <a:cubicBezTo>
                      <a:pt x="98" y="0"/>
                      <a:pt x="28" y="59"/>
                      <a:pt x="22" y="139"/>
                    </a:cubicBezTo>
                    <a:cubicBezTo>
                      <a:pt x="1" y="434"/>
                      <a:pt x="25" y="725"/>
                      <a:pt x="102" y="1013"/>
                    </a:cubicBezTo>
                    <a:cubicBezTo>
                      <a:pt x="118" y="1079"/>
                      <a:pt x="181" y="1124"/>
                      <a:pt x="247" y="1124"/>
                    </a:cubicBezTo>
                    <a:cubicBezTo>
                      <a:pt x="261" y="1124"/>
                      <a:pt x="271" y="1124"/>
                      <a:pt x="285" y="1120"/>
                    </a:cubicBezTo>
                    <a:cubicBezTo>
                      <a:pt x="365" y="1100"/>
                      <a:pt x="414" y="1016"/>
                      <a:pt x="393" y="937"/>
                    </a:cubicBezTo>
                    <a:cubicBezTo>
                      <a:pt x="326" y="684"/>
                      <a:pt x="306" y="423"/>
                      <a:pt x="326" y="164"/>
                    </a:cubicBezTo>
                    <a:cubicBezTo>
                      <a:pt x="334" y="80"/>
                      <a:pt x="271" y="7"/>
                      <a:pt x="185" y="1"/>
                    </a:cubicBezTo>
                    <a:cubicBezTo>
                      <a:pt x="183" y="0"/>
                      <a:pt x="180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4011936" y="2506467"/>
                <a:ext cx="15000" cy="523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094" extrusionOk="0">
                    <a:moveTo>
                      <a:pt x="167" y="1"/>
                    </a:moveTo>
                    <a:cubicBezTo>
                      <a:pt x="158" y="1"/>
                      <a:pt x="150" y="1"/>
                      <a:pt x="142" y="3"/>
                    </a:cubicBezTo>
                    <a:cubicBezTo>
                      <a:pt x="59" y="14"/>
                      <a:pt x="0" y="93"/>
                      <a:pt x="14" y="177"/>
                    </a:cubicBezTo>
                    <a:lnTo>
                      <a:pt x="287" y="1966"/>
                    </a:lnTo>
                    <a:cubicBezTo>
                      <a:pt x="301" y="2038"/>
                      <a:pt x="364" y="2094"/>
                      <a:pt x="437" y="2094"/>
                    </a:cubicBezTo>
                    <a:cubicBezTo>
                      <a:pt x="447" y="2094"/>
                      <a:pt x="454" y="2094"/>
                      <a:pt x="461" y="2090"/>
                    </a:cubicBezTo>
                    <a:cubicBezTo>
                      <a:pt x="544" y="2080"/>
                      <a:pt x="599" y="2000"/>
                      <a:pt x="589" y="1916"/>
                    </a:cubicBezTo>
                    <a:lnTo>
                      <a:pt x="312" y="128"/>
                    </a:lnTo>
                    <a:cubicBezTo>
                      <a:pt x="303" y="53"/>
                      <a:pt x="240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4050311" y="2528667"/>
                <a:ext cx="10950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115" extrusionOk="0">
                    <a:moveTo>
                      <a:pt x="166" y="1"/>
                    </a:moveTo>
                    <a:cubicBezTo>
                      <a:pt x="159" y="1"/>
                      <a:pt x="151" y="1"/>
                      <a:pt x="143" y="3"/>
                    </a:cubicBezTo>
                    <a:cubicBezTo>
                      <a:pt x="59" y="13"/>
                      <a:pt x="0" y="92"/>
                      <a:pt x="11" y="172"/>
                    </a:cubicBezTo>
                    <a:lnTo>
                      <a:pt x="125" y="987"/>
                    </a:lnTo>
                    <a:cubicBezTo>
                      <a:pt x="136" y="1060"/>
                      <a:pt x="202" y="1115"/>
                      <a:pt x="275" y="1115"/>
                    </a:cubicBezTo>
                    <a:lnTo>
                      <a:pt x="296" y="1115"/>
                    </a:lnTo>
                    <a:cubicBezTo>
                      <a:pt x="379" y="1105"/>
                      <a:pt x="437" y="1025"/>
                      <a:pt x="427" y="945"/>
                    </a:cubicBezTo>
                    <a:lnTo>
                      <a:pt x="312" y="131"/>
                    </a:lnTo>
                    <a:cubicBezTo>
                      <a:pt x="303" y="58"/>
                      <a:pt x="240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4073386" y="2504642"/>
                <a:ext cx="156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1910" extrusionOk="0">
                    <a:moveTo>
                      <a:pt x="167" y="0"/>
                    </a:moveTo>
                    <a:cubicBezTo>
                      <a:pt x="157" y="0"/>
                      <a:pt x="146" y="1"/>
                      <a:pt x="135" y="3"/>
                    </a:cubicBezTo>
                    <a:cubicBezTo>
                      <a:pt x="52" y="21"/>
                      <a:pt x="0" y="100"/>
                      <a:pt x="18" y="183"/>
                    </a:cubicBezTo>
                    <a:cubicBezTo>
                      <a:pt x="125" y="711"/>
                      <a:pt x="226" y="1251"/>
                      <a:pt x="312" y="1785"/>
                    </a:cubicBezTo>
                    <a:cubicBezTo>
                      <a:pt x="325" y="1858"/>
                      <a:pt x="388" y="1910"/>
                      <a:pt x="461" y="1910"/>
                    </a:cubicBezTo>
                    <a:lnTo>
                      <a:pt x="485" y="1910"/>
                    </a:lnTo>
                    <a:cubicBezTo>
                      <a:pt x="568" y="1896"/>
                      <a:pt x="624" y="1816"/>
                      <a:pt x="610" y="1733"/>
                    </a:cubicBezTo>
                    <a:cubicBezTo>
                      <a:pt x="523" y="1196"/>
                      <a:pt x="423" y="655"/>
                      <a:pt x="315" y="121"/>
                    </a:cubicBezTo>
                    <a:cubicBezTo>
                      <a:pt x="300" y="48"/>
                      <a:pt x="238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4113136" y="2516717"/>
                <a:ext cx="107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078" extrusionOk="0">
                    <a:moveTo>
                      <a:pt x="167" y="0"/>
                    </a:moveTo>
                    <a:cubicBezTo>
                      <a:pt x="159" y="0"/>
                      <a:pt x="151" y="1"/>
                      <a:pt x="143" y="2"/>
                    </a:cubicBezTo>
                    <a:cubicBezTo>
                      <a:pt x="60" y="12"/>
                      <a:pt x="1" y="89"/>
                      <a:pt x="12" y="172"/>
                    </a:cubicBezTo>
                    <a:lnTo>
                      <a:pt x="116" y="945"/>
                    </a:lnTo>
                    <a:cubicBezTo>
                      <a:pt x="126" y="1021"/>
                      <a:pt x="191" y="1077"/>
                      <a:pt x="265" y="1077"/>
                    </a:cubicBezTo>
                    <a:lnTo>
                      <a:pt x="285" y="1077"/>
                    </a:lnTo>
                    <a:cubicBezTo>
                      <a:pt x="369" y="1063"/>
                      <a:pt x="428" y="986"/>
                      <a:pt x="417" y="903"/>
                    </a:cubicBezTo>
                    <a:lnTo>
                      <a:pt x="313" y="130"/>
                    </a:lnTo>
                    <a:cubicBezTo>
                      <a:pt x="304" y="55"/>
                      <a:pt x="238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4142361" y="2495142"/>
                <a:ext cx="1380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728" extrusionOk="0">
                    <a:moveTo>
                      <a:pt x="157" y="0"/>
                    </a:moveTo>
                    <a:cubicBezTo>
                      <a:pt x="151" y="0"/>
                      <a:pt x="145" y="1"/>
                      <a:pt x="139" y="2"/>
                    </a:cubicBezTo>
                    <a:cubicBezTo>
                      <a:pt x="56" y="16"/>
                      <a:pt x="0" y="92"/>
                      <a:pt x="11" y="175"/>
                    </a:cubicBezTo>
                    <a:cubicBezTo>
                      <a:pt x="77" y="650"/>
                      <a:pt x="157" y="1132"/>
                      <a:pt x="240" y="1603"/>
                    </a:cubicBezTo>
                    <a:cubicBezTo>
                      <a:pt x="254" y="1676"/>
                      <a:pt x="316" y="1728"/>
                      <a:pt x="389" y="1728"/>
                    </a:cubicBezTo>
                    <a:cubicBezTo>
                      <a:pt x="395" y="1728"/>
                      <a:pt x="406" y="1728"/>
                      <a:pt x="416" y="1725"/>
                    </a:cubicBezTo>
                    <a:cubicBezTo>
                      <a:pt x="496" y="1711"/>
                      <a:pt x="552" y="1631"/>
                      <a:pt x="538" y="1552"/>
                    </a:cubicBezTo>
                    <a:cubicBezTo>
                      <a:pt x="454" y="1083"/>
                      <a:pt x="379" y="605"/>
                      <a:pt x="312" y="130"/>
                    </a:cubicBezTo>
                    <a:cubicBezTo>
                      <a:pt x="300" y="57"/>
                      <a:pt x="233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4184836" y="2499617"/>
                <a:ext cx="118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186" extrusionOk="0">
                    <a:moveTo>
                      <a:pt x="164" y="1"/>
                    </a:moveTo>
                    <a:cubicBezTo>
                      <a:pt x="156" y="1"/>
                      <a:pt x="147" y="2"/>
                      <a:pt x="139" y="3"/>
                    </a:cubicBezTo>
                    <a:cubicBezTo>
                      <a:pt x="56" y="17"/>
                      <a:pt x="0" y="93"/>
                      <a:pt x="11" y="176"/>
                    </a:cubicBezTo>
                    <a:lnTo>
                      <a:pt x="157" y="1061"/>
                    </a:lnTo>
                    <a:cubicBezTo>
                      <a:pt x="170" y="1133"/>
                      <a:pt x="232" y="1185"/>
                      <a:pt x="305" y="1185"/>
                    </a:cubicBezTo>
                    <a:lnTo>
                      <a:pt x="333" y="1185"/>
                    </a:lnTo>
                    <a:cubicBezTo>
                      <a:pt x="413" y="1171"/>
                      <a:pt x="472" y="1091"/>
                      <a:pt x="458" y="1012"/>
                    </a:cubicBezTo>
                    <a:lnTo>
                      <a:pt x="312" y="128"/>
                    </a:lnTo>
                    <a:cubicBezTo>
                      <a:pt x="299" y="53"/>
                      <a:pt x="235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4216711" y="2484467"/>
                <a:ext cx="121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1546" extrusionOk="0">
                    <a:moveTo>
                      <a:pt x="167" y="1"/>
                    </a:moveTo>
                    <a:cubicBezTo>
                      <a:pt x="159" y="1"/>
                      <a:pt x="151" y="1"/>
                      <a:pt x="143" y="3"/>
                    </a:cubicBezTo>
                    <a:cubicBezTo>
                      <a:pt x="60" y="12"/>
                      <a:pt x="1" y="89"/>
                      <a:pt x="11" y="172"/>
                    </a:cubicBezTo>
                    <a:lnTo>
                      <a:pt x="171" y="1414"/>
                    </a:lnTo>
                    <a:cubicBezTo>
                      <a:pt x="181" y="1489"/>
                      <a:pt x="244" y="1545"/>
                      <a:pt x="320" y="1545"/>
                    </a:cubicBezTo>
                    <a:lnTo>
                      <a:pt x="341" y="1545"/>
                    </a:lnTo>
                    <a:cubicBezTo>
                      <a:pt x="424" y="1535"/>
                      <a:pt x="483" y="1459"/>
                      <a:pt x="469" y="1375"/>
                    </a:cubicBezTo>
                    <a:lnTo>
                      <a:pt x="313" y="134"/>
                    </a:lnTo>
                    <a:cubicBezTo>
                      <a:pt x="304" y="59"/>
                      <a:pt x="240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4252086" y="2485517"/>
                <a:ext cx="114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08" extrusionOk="0">
                    <a:moveTo>
                      <a:pt x="164" y="1"/>
                    </a:moveTo>
                    <a:cubicBezTo>
                      <a:pt x="151" y="1"/>
                      <a:pt x="138" y="2"/>
                      <a:pt x="125" y="5"/>
                    </a:cubicBezTo>
                    <a:cubicBezTo>
                      <a:pt x="46" y="30"/>
                      <a:pt x="0" y="113"/>
                      <a:pt x="21" y="193"/>
                    </a:cubicBezTo>
                    <a:cubicBezTo>
                      <a:pt x="91" y="446"/>
                      <a:pt x="136" y="706"/>
                      <a:pt x="150" y="966"/>
                    </a:cubicBezTo>
                    <a:cubicBezTo>
                      <a:pt x="156" y="1045"/>
                      <a:pt x="222" y="1108"/>
                      <a:pt x="302" y="1108"/>
                    </a:cubicBezTo>
                    <a:lnTo>
                      <a:pt x="309" y="1108"/>
                    </a:lnTo>
                    <a:cubicBezTo>
                      <a:pt x="392" y="1105"/>
                      <a:pt x="458" y="1031"/>
                      <a:pt x="451" y="948"/>
                    </a:cubicBezTo>
                    <a:cubicBezTo>
                      <a:pt x="437" y="668"/>
                      <a:pt x="389" y="383"/>
                      <a:pt x="312" y="113"/>
                    </a:cubicBezTo>
                    <a:cubicBezTo>
                      <a:pt x="294" y="45"/>
                      <a:pt x="233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4286311" y="2469867"/>
                <a:ext cx="148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520" extrusionOk="0">
                    <a:moveTo>
                      <a:pt x="173" y="0"/>
                    </a:moveTo>
                    <a:cubicBezTo>
                      <a:pt x="155" y="0"/>
                      <a:pt x="137" y="4"/>
                      <a:pt x="119" y="11"/>
                    </a:cubicBezTo>
                    <a:cubicBezTo>
                      <a:pt x="39" y="42"/>
                      <a:pt x="1" y="129"/>
                      <a:pt x="32" y="209"/>
                    </a:cubicBezTo>
                    <a:cubicBezTo>
                      <a:pt x="178" y="580"/>
                      <a:pt x="264" y="975"/>
                      <a:pt x="285" y="1374"/>
                    </a:cubicBezTo>
                    <a:cubicBezTo>
                      <a:pt x="292" y="1457"/>
                      <a:pt x="357" y="1519"/>
                      <a:pt x="437" y="1519"/>
                    </a:cubicBezTo>
                    <a:lnTo>
                      <a:pt x="448" y="1519"/>
                    </a:lnTo>
                    <a:cubicBezTo>
                      <a:pt x="531" y="1512"/>
                      <a:pt x="594" y="1443"/>
                      <a:pt x="590" y="1356"/>
                    </a:cubicBezTo>
                    <a:cubicBezTo>
                      <a:pt x="565" y="926"/>
                      <a:pt x="472" y="500"/>
                      <a:pt x="313" y="97"/>
                    </a:cubicBezTo>
                    <a:cubicBezTo>
                      <a:pt x="289" y="37"/>
                      <a:pt x="233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4"/>
              <p:cNvSpPr/>
              <p:nvPr/>
            </p:nvSpPr>
            <p:spPr>
              <a:xfrm>
                <a:off x="4319161" y="2469542"/>
                <a:ext cx="121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170" y="0"/>
                    </a:moveTo>
                    <a:cubicBezTo>
                      <a:pt x="157" y="0"/>
                      <a:pt x="143" y="2"/>
                      <a:pt x="129" y="6"/>
                    </a:cubicBezTo>
                    <a:cubicBezTo>
                      <a:pt x="46" y="27"/>
                      <a:pt x="0" y="110"/>
                      <a:pt x="21" y="190"/>
                    </a:cubicBezTo>
                    <a:cubicBezTo>
                      <a:pt x="101" y="481"/>
                      <a:pt x="153" y="780"/>
                      <a:pt x="178" y="1081"/>
                    </a:cubicBezTo>
                    <a:cubicBezTo>
                      <a:pt x="184" y="1161"/>
                      <a:pt x="250" y="1220"/>
                      <a:pt x="326" y="1220"/>
                    </a:cubicBezTo>
                    <a:lnTo>
                      <a:pt x="341" y="1220"/>
                    </a:lnTo>
                    <a:cubicBezTo>
                      <a:pt x="424" y="1213"/>
                      <a:pt x="486" y="1140"/>
                      <a:pt x="479" y="1057"/>
                    </a:cubicBezTo>
                    <a:cubicBezTo>
                      <a:pt x="455" y="738"/>
                      <a:pt x="400" y="419"/>
                      <a:pt x="312" y="110"/>
                    </a:cubicBezTo>
                    <a:cubicBezTo>
                      <a:pt x="295" y="45"/>
                      <a:pt x="235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4"/>
              <p:cNvSpPr/>
              <p:nvPr/>
            </p:nvSpPr>
            <p:spPr>
              <a:xfrm>
                <a:off x="4355661" y="2454367"/>
                <a:ext cx="13025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1658" extrusionOk="0">
                    <a:moveTo>
                      <a:pt x="167" y="0"/>
                    </a:moveTo>
                    <a:cubicBezTo>
                      <a:pt x="157" y="0"/>
                      <a:pt x="146" y="1"/>
                      <a:pt x="135" y="3"/>
                    </a:cubicBezTo>
                    <a:cubicBezTo>
                      <a:pt x="55" y="21"/>
                      <a:pt x="0" y="101"/>
                      <a:pt x="17" y="184"/>
                    </a:cubicBezTo>
                    <a:cubicBezTo>
                      <a:pt x="111" y="621"/>
                      <a:pt x="177" y="1071"/>
                      <a:pt x="212" y="1515"/>
                    </a:cubicBezTo>
                    <a:cubicBezTo>
                      <a:pt x="215" y="1595"/>
                      <a:pt x="284" y="1657"/>
                      <a:pt x="361" y="1657"/>
                    </a:cubicBezTo>
                    <a:lnTo>
                      <a:pt x="375" y="1657"/>
                    </a:lnTo>
                    <a:cubicBezTo>
                      <a:pt x="458" y="1650"/>
                      <a:pt x="521" y="1578"/>
                      <a:pt x="513" y="1494"/>
                    </a:cubicBezTo>
                    <a:cubicBezTo>
                      <a:pt x="479" y="1033"/>
                      <a:pt x="412" y="572"/>
                      <a:pt x="316" y="122"/>
                    </a:cubicBezTo>
                    <a:cubicBezTo>
                      <a:pt x="301" y="49"/>
                      <a:pt x="238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4400636" y="2451267"/>
                <a:ext cx="9125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341" extrusionOk="0">
                    <a:moveTo>
                      <a:pt x="165" y="1"/>
                    </a:moveTo>
                    <a:cubicBezTo>
                      <a:pt x="158" y="1"/>
                      <a:pt x="150" y="1"/>
                      <a:pt x="143" y="3"/>
                    </a:cubicBezTo>
                    <a:cubicBezTo>
                      <a:pt x="59" y="13"/>
                      <a:pt x="0" y="89"/>
                      <a:pt x="11" y="172"/>
                    </a:cubicBezTo>
                    <a:cubicBezTo>
                      <a:pt x="53" y="505"/>
                      <a:pt x="59" y="845"/>
                      <a:pt x="32" y="1178"/>
                    </a:cubicBezTo>
                    <a:cubicBezTo>
                      <a:pt x="24" y="1261"/>
                      <a:pt x="87" y="1334"/>
                      <a:pt x="170" y="1340"/>
                    </a:cubicBezTo>
                    <a:lnTo>
                      <a:pt x="184" y="1340"/>
                    </a:lnTo>
                    <a:cubicBezTo>
                      <a:pt x="264" y="1340"/>
                      <a:pt x="330" y="1282"/>
                      <a:pt x="336" y="1202"/>
                    </a:cubicBezTo>
                    <a:cubicBezTo>
                      <a:pt x="365" y="849"/>
                      <a:pt x="357" y="488"/>
                      <a:pt x="309" y="134"/>
                    </a:cubicBezTo>
                    <a:cubicBezTo>
                      <a:pt x="299" y="59"/>
                      <a:pt x="236" y="1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4426986" y="2439417"/>
                <a:ext cx="1295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496" extrusionOk="0">
                    <a:moveTo>
                      <a:pt x="162" y="1"/>
                    </a:moveTo>
                    <a:cubicBezTo>
                      <a:pt x="157" y="1"/>
                      <a:pt x="152" y="1"/>
                      <a:pt x="146" y="2"/>
                    </a:cubicBezTo>
                    <a:cubicBezTo>
                      <a:pt x="63" y="9"/>
                      <a:pt x="1" y="85"/>
                      <a:pt x="7" y="168"/>
                    </a:cubicBezTo>
                    <a:cubicBezTo>
                      <a:pt x="45" y="574"/>
                      <a:pt x="111" y="982"/>
                      <a:pt x="201" y="1378"/>
                    </a:cubicBezTo>
                    <a:cubicBezTo>
                      <a:pt x="219" y="1451"/>
                      <a:pt x="281" y="1496"/>
                      <a:pt x="351" y="1496"/>
                    </a:cubicBezTo>
                    <a:cubicBezTo>
                      <a:pt x="361" y="1496"/>
                      <a:pt x="375" y="1496"/>
                      <a:pt x="385" y="1493"/>
                    </a:cubicBezTo>
                    <a:cubicBezTo>
                      <a:pt x="465" y="1475"/>
                      <a:pt x="517" y="1392"/>
                      <a:pt x="500" y="1312"/>
                    </a:cubicBezTo>
                    <a:cubicBezTo>
                      <a:pt x="409" y="928"/>
                      <a:pt x="347" y="532"/>
                      <a:pt x="309" y="140"/>
                    </a:cubicBezTo>
                    <a:cubicBezTo>
                      <a:pt x="302" y="63"/>
                      <a:pt x="236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4335986" y="2224992"/>
                <a:ext cx="89725" cy="14662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5865" extrusionOk="0">
                    <a:moveTo>
                      <a:pt x="162" y="1"/>
                    </a:moveTo>
                    <a:cubicBezTo>
                      <a:pt x="125" y="1"/>
                      <a:pt x="88" y="15"/>
                      <a:pt x="59" y="44"/>
                    </a:cubicBezTo>
                    <a:cubicBezTo>
                      <a:pt x="0" y="106"/>
                      <a:pt x="0" y="199"/>
                      <a:pt x="59" y="258"/>
                    </a:cubicBezTo>
                    <a:cubicBezTo>
                      <a:pt x="1578" y="1784"/>
                      <a:pt x="2687" y="3684"/>
                      <a:pt x="3273" y="5753"/>
                    </a:cubicBezTo>
                    <a:cubicBezTo>
                      <a:pt x="3294" y="5823"/>
                      <a:pt x="3353" y="5864"/>
                      <a:pt x="3418" y="5864"/>
                    </a:cubicBezTo>
                    <a:cubicBezTo>
                      <a:pt x="3433" y="5864"/>
                      <a:pt x="3446" y="5864"/>
                      <a:pt x="3460" y="5861"/>
                    </a:cubicBezTo>
                    <a:cubicBezTo>
                      <a:pt x="3540" y="5836"/>
                      <a:pt x="3588" y="5753"/>
                      <a:pt x="3564" y="5674"/>
                    </a:cubicBezTo>
                    <a:cubicBezTo>
                      <a:pt x="2964" y="3552"/>
                      <a:pt x="1828" y="1607"/>
                      <a:pt x="271" y="47"/>
                    </a:cubicBezTo>
                    <a:cubicBezTo>
                      <a:pt x="240" y="17"/>
                      <a:pt x="201" y="1"/>
                      <a:pt x="162" y="1"/>
                    </a:cubicBezTo>
                    <a:close/>
                  </a:path>
                </a:pathLst>
              </a:custGeom>
              <a:solidFill>
                <a:srgbClr val="3E1485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4297161" y="2201292"/>
                <a:ext cx="30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43" extrusionOk="0">
                    <a:moveTo>
                      <a:pt x="168" y="0"/>
                    </a:moveTo>
                    <a:cubicBezTo>
                      <a:pt x="105" y="0"/>
                      <a:pt x="47" y="40"/>
                      <a:pt x="24" y="104"/>
                    </a:cubicBezTo>
                    <a:cubicBezTo>
                      <a:pt x="0" y="184"/>
                      <a:pt x="42" y="270"/>
                      <a:pt x="121" y="294"/>
                    </a:cubicBezTo>
                    <a:cubicBezTo>
                      <a:pt x="434" y="398"/>
                      <a:pt x="725" y="572"/>
                      <a:pt x="960" y="801"/>
                    </a:cubicBezTo>
                    <a:cubicBezTo>
                      <a:pt x="988" y="829"/>
                      <a:pt x="1026" y="843"/>
                      <a:pt x="1064" y="843"/>
                    </a:cubicBezTo>
                    <a:cubicBezTo>
                      <a:pt x="1106" y="843"/>
                      <a:pt x="1144" y="829"/>
                      <a:pt x="1176" y="798"/>
                    </a:cubicBezTo>
                    <a:cubicBezTo>
                      <a:pt x="1234" y="739"/>
                      <a:pt x="1231" y="641"/>
                      <a:pt x="1172" y="582"/>
                    </a:cubicBezTo>
                    <a:cubicBezTo>
                      <a:pt x="901" y="323"/>
                      <a:pt x="572" y="125"/>
                      <a:pt x="215" y="7"/>
                    </a:cubicBezTo>
                    <a:cubicBezTo>
                      <a:pt x="199" y="2"/>
                      <a:pt x="184" y="0"/>
                      <a:pt x="168" y="0"/>
                    </a:cubicBezTo>
                    <a:close/>
                  </a:path>
                </a:pathLst>
              </a:custGeom>
              <a:solidFill>
                <a:srgbClr val="3E1485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3904536" y="2359142"/>
                <a:ext cx="52550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37" extrusionOk="0">
                    <a:moveTo>
                      <a:pt x="1928" y="0"/>
                    </a:moveTo>
                    <a:cubicBezTo>
                      <a:pt x="1873" y="0"/>
                      <a:pt x="1820" y="32"/>
                      <a:pt x="1793" y="86"/>
                    </a:cubicBezTo>
                    <a:cubicBezTo>
                      <a:pt x="937" y="1816"/>
                      <a:pt x="340" y="3657"/>
                      <a:pt x="15" y="5560"/>
                    </a:cubicBezTo>
                    <a:cubicBezTo>
                      <a:pt x="1" y="5640"/>
                      <a:pt x="56" y="5719"/>
                      <a:pt x="140" y="5733"/>
                    </a:cubicBezTo>
                    <a:cubicBezTo>
                      <a:pt x="146" y="5733"/>
                      <a:pt x="157" y="5737"/>
                      <a:pt x="164" y="5737"/>
                    </a:cubicBezTo>
                    <a:cubicBezTo>
                      <a:pt x="236" y="5737"/>
                      <a:pt x="303" y="5684"/>
                      <a:pt x="313" y="5608"/>
                    </a:cubicBezTo>
                    <a:cubicBezTo>
                      <a:pt x="631" y="3736"/>
                      <a:pt x="1221" y="1923"/>
                      <a:pt x="2063" y="221"/>
                    </a:cubicBezTo>
                    <a:cubicBezTo>
                      <a:pt x="2101" y="145"/>
                      <a:pt x="2071" y="54"/>
                      <a:pt x="1994" y="17"/>
                    </a:cubicBezTo>
                    <a:cubicBezTo>
                      <a:pt x="1973" y="6"/>
                      <a:pt x="1950" y="0"/>
                      <a:pt x="1928" y="0"/>
                    </a:cubicBezTo>
                    <a:close/>
                  </a:path>
                </a:pathLst>
              </a:custGeom>
              <a:solidFill>
                <a:srgbClr val="3E1485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4"/>
              <p:cNvSpPr/>
              <p:nvPr/>
            </p:nvSpPr>
            <p:spPr>
              <a:xfrm>
                <a:off x="4092711" y="2193567"/>
                <a:ext cx="2965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23" extrusionOk="0">
                    <a:moveTo>
                      <a:pt x="908" y="1"/>
                    </a:moveTo>
                    <a:cubicBezTo>
                      <a:pt x="885" y="1"/>
                      <a:pt x="861" y="6"/>
                      <a:pt x="839" y="18"/>
                    </a:cubicBezTo>
                    <a:cubicBezTo>
                      <a:pt x="763" y="53"/>
                      <a:pt x="731" y="146"/>
                      <a:pt x="770" y="219"/>
                    </a:cubicBezTo>
                    <a:cubicBezTo>
                      <a:pt x="835" y="347"/>
                      <a:pt x="867" y="510"/>
                      <a:pt x="794" y="583"/>
                    </a:cubicBezTo>
                    <a:cubicBezTo>
                      <a:pt x="767" y="609"/>
                      <a:pt x="728" y="621"/>
                      <a:pt x="686" y="621"/>
                    </a:cubicBezTo>
                    <a:cubicBezTo>
                      <a:pt x="635" y="621"/>
                      <a:pt x="579" y="603"/>
                      <a:pt x="538" y="573"/>
                    </a:cubicBezTo>
                    <a:cubicBezTo>
                      <a:pt x="434" y="504"/>
                      <a:pt x="368" y="371"/>
                      <a:pt x="309" y="243"/>
                    </a:cubicBezTo>
                    <a:cubicBezTo>
                      <a:pt x="285" y="187"/>
                      <a:pt x="231" y="153"/>
                      <a:pt x="173" y="153"/>
                    </a:cubicBezTo>
                    <a:cubicBezTo>
                      <a:pt x="152" y="153"/>
                      <a:pt x="131" y="158"/>
                      <a:pt x="111" y="167"/>
                    </a:cubicBezTo>
                    <a:cubicBezTo>
                      <a:pt x="35" y="201"/>
                      <a:pt x="0" y="291"/>
                      <a:pt x="31" y="368"/>
                    </a:cubicBezTo>
                    <a:cubicBezTo>
                      <a:pt x="104" y="528"/>
                      <a:pt x="201" y="707"/>
                      <a:pt x="368" y="822"/>
                    </a:cubicBezTo>
                    <a:cubicBezTo>
                      <a:pt x="454" y="885"/>
                      <a:pt x="572" y="923"/>
                      <a:pt x="690" y="923"/>
                    </a:cubicBezTo>
                    <a:cubicBezTo>
                      <a:pt x="805" y="923"/>
                      <a:pt x="922" y="888"/>
                      <a:pt x="1008" y="798"/>
                    </a:cubicBezTo>
                    <a:cubicBezTo>
                      <a:pt x="1172" y="635"/>
                      <a:pt x="1186" y="368"/>
                      <a:pt x="1040" y="83"/>
                    </a:cubicBezTo>
                    <a:cubicBezTo>
                      <a:pt x="1016" y="30"/>
                      <a:pt x="963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4"/>
              <p:cNvSpPr/>
              <p:nvPr/>
            </p:nvSpPr>
            <p:spPr>
              <a:xfrm>
                <a:off x="4138461" y="2190917"/>
                <a:ext cx="345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088" extrusionOk="0">
                    <a:moveTo>
                      <a:pt x="1140" y="0"/>
                    </a:moveTo>
                    <a:cubicBezTo>
                      <a:pt x="1116" y="0"/>
                      <a:pt x="1091" y="6"/>
                      <a:pt x="1068" y="20"/>
                    </a:cubicBezTo>
                    <a:cubicBezTo>
                      <a:pt x="996" y="61"/>
                      <a:pt x="967" y="152"/>
                      <a:pt x="1009" y="224"/>
                    </a:cubicBezTo>
                    <a:cubicBezTo>
                      <a:pt x="1058" y="314"/>
                      <a:pt x="1065" y="432"/>
                      <a:pt x="1020" y="543"/>
                    </a:cubicBezTo>
                    <a:cubicBezTo>
                      <a:pt x="978" y="651"/>
                      <a:pt x="895" y="738"/>
                      <a:pt x="801" y="768"/>
                    </a:cubicBezTo>
                    <a:cubicBezTo>
                      <a:pt x="770" y="779"/>
                      <a:pt x="736" y="784"/>
                      <a:pt x="702" y="784"/>
                    </a:cubicBezTo>
                    <a:cubicBezTo>
                      <a:pt x="630" y="784"/>
                      <a:pt x="555" y="761"/>
                      <a:pt x="489" y="717"/>
                    </a:cubicBezTo>
                    <a:cubicBezTo>
                      <a:pt x="389" y="654"/>
                      <a:pt x="322" y="557"/>
                      <a:pt x="313" y="456"/>
                    </a:cubicBezTo>
                    <a:cubicBezTo>
                      <a:pt x="303" y="383"/>
                      <a:pt x="237" y="324"/>
                      <a:pt x="162" y="324"/>
                    </a:cubicBezTo>
                    <a:cubicBezTo>
                      <a:pt x="155" y="324"/>
                      <a:pt x="149" y="324"/>
                      <a:pt x="143" y="325"/>
                    </a:cubicBezTo>
                    <a:cubicBezTo>
                      <a:pt x="60" y="335"/>
                      <a:pt x="1" y="411"/>
                      <a:pt x="10" y="495"/>
                    </a:cubicBezTo>
                    <a:cubicBezTo>
                      <a:pt x="35" y="685"/>
                      <a:pt x="149" y="859"/>
                      <a:pt x="327" y="973"/>
                    </a:cubicBezTo>
                    <a:cubicBezTo>
                      <a:pt x="444" y="1050"/>
                      <a:pt x="572" y="1088"/>
                      <a:pt x="701" y="1088"/>
                    </a:cubicBezTo>
                    <a:cubicBezTo>
                      <a:pt x="767" y="1088"/>
                      <a:pt x="833" y="1077"/>
                      <a:pt x="895" y="1056"/>
                    </a:cubicBezTo>
                    <a:cubicBezTo>
                      <a:pt x="1079" y="994"/>
                      <a:pt x="1228" y="848"/>
                      <a:pt x="1304" y="651"/>
                    </a:cubicBezTo>
                    <a:cubicBezTo>
                      <a:pt x="1380" y="456"/>
                      <a:pt x="1370" y="245"/>
                      <a:pt x="1273" y="79"/>
                    </a:cubicBezTo>
                    <a:cubicBezTo>
                      <a:pt x="1244" y="29"/>
                      <a:pt x="1193" y="0"/>
                      <a:pt x="1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>
                <a:off x="4179386" y="2169467"/>
                <a:ext cx="277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069" extrusionOk="0">
                    <a:moveTo>
                      <a:pt x="850" y="0"/>
                    </a:moveTo>
                    <a:cubicBezTo>
                      <a:pt x="831" y="0"/>
                      <a:pt x="812" y="4"/>
                      <a:pt x="794" y="11"/>
                    </a:cubicBezTo>
                    <a:cubicBezTo>
                      <a:pt x="714" y="42"/>
                      <a:pt x="679" y="132"/>
                      <a:pt x="711" y="209"/>
                    </a:cubicBezTo>
                    <a:cubicBezTo>
                      <a:pt x="756" y="323"/>
                      <a:pt x="804" y="444"/>
                      <a:pt x="804" y="556"/>
                    </a:cubicBezTo>
                    <a:cubicBezTo>
                      <a:pt x="804" y="635"/>
                      <a:pt x="766" y="732"/>
                      <a:pt x="696" y="760"/>
                    </a:cubicBezTo>
                    <a:cubicBezTo>
                      <a:pt x="682" y="766"/>
                      <a:pt x="667" y="768"/>
                      <a:pt x="650" y="768"/>
                    </a:cubicBezTo>
                    <a:cubicBezTo>
                      <a:pt x="601" y="768"/>
                      <a:pt x="545" y="746"/>
                      <a:pt x="495" y="705"/>
                    </a:cubicBezTo>
                    <a:cubicBezTo>
                      <a:pt x="419" y="642"/>
                      <a:pt x="360" y="545"/>
                      <a:pt x="305" y="448"/>
                    </a:cubicBezTo>
                    <a:cubicBezTo>
                      <a:pt x="275" y="402"/>
                      <a:pt x="225" y="375"/>
                      <a:pt x="173" y="375"/>
                    </a:cubicBezTo>
                    <a:cubicBezTo>
                      <a:pt x="147" y="375"/>
                      <a:pt x="121" y="382"/>
                      <a:pt x="97" y="396"/>
                    </a:cubicBezTo>
                    <a:cubicBezTo>
                      <a:pt x="24" y="437"/>
                      <a:pt x="0" y="531"/>
                      <a:pt x="45" y="604"/>
                    </a:cubicBezTo>
                    <a:cubicBezTo>
                      <a:pt x="111" y="715"/>
                      <a:pt x="187" y="843"/>
                      <a:pt x="305" y="940"/>
                    </a:cubicBezTo>
                    <a:cubicBezTo>
                      <a:pt x="409" y="1027"/>
                      <a:pt x="530" y="1068"/>
                      <a:pt x="648" y="1068"/>
                    </a:cubicBezTo>
                    <a:cubicBezTo>
                      <a:pt x="703" y="1068"/>
                      <a:pt x="756" y="1061"/>
                      <a:pt x="807" y="1041"/>
                    </a:cubicBezTo>
                    <a:cubicBezTo>
                      <a:pt x="984" y="972"/>
                      <a:pt x="1106" y="777"/>
                      <a:pt x="1106" y="559"/>
                    </a:cubicBezTo>
                    <a:cubicBezTo>
                      <a:pt x="1109" y="386"/>
                      <a:pt x="1047" y="233"/>
                      <a:pt x="991" y="95"/>
                    </a:cubicBezTo>
                    <a:cubicBezTo>
                      <a:pt x="968" y="36"/>
                      <a:pt x="910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>
                <a:off x="4061886" y="2220667"/>
                <a:ext cx="37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77" extrusionOk="0">
                    <a:moveTo>
                      <a:pt x="652" y="1"/>
                    </a:moveTo>
                    <a:cubicBezTo>
                      <a:pt x="626" y="1"/>
                      <a:pt x="600" y="2"/>
                      <a:pt x="574" y="5"/>
                    </a:cubicBezTo>
                    <a:lnTo>
                      <a:pt x="574" y="57"/>
                    </a:lnTo>
                    <a:cubicBezTo>
                      <a:pt x="558" y="52"/>
                      <a:pt x="541" y="49"/>
                      <a:pt x="525" y="49"/>
                    </a:cubicBezTo>
                    <a:cubicBezTo>
                      <a:pt x="433" y="49"/>
                      <a:pt x="349" y="125"/>
                      <a:pt x="286" y="199"/>
                    </a:cubicBezTo>
                    <a:cubicBezTo>
                      <a:pt x="155" y="356"/>
                      <a:pt x="47" y="543"/>
                      <a:pt x="30" y="743"/>
                    </a:cubicBezTo>
                    <a:cubicBezTo>
                      <a:pt x="0" y="1119"/>
                      <a:pt x="347" y="1476"/>
                      <a:pt x="722" y="1476"/>
                    </a:cubicBezTo>
                    <a:cubicBezTo>
                      <a:pt x="737" y="1476"/>
                      <a:pt x="753" y="1476"/>
                      <a:pt x="769" y="1475"/>
                    </a:cubicBezTo>
                    <a:cubicBezTo>
                      <a:pt x="1164" y="1447"/>
                      <a:pt x="1479" y="1038"/>
                      <a:pt x="1424" y="650"/>
                    </a:cubicBezTo>
                    <a:cubicBezTo>
                      <a:pt x="1372" y="285"/>
                      <a:pt x="1015" y="1"/>
                      <a:pt x="6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>
                <a:off x="4221686" y="2187917"/>
                <a:ext cx="3700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76" extrusionOk="0">
                    <a:moveTo>
                      <a:pt x="654" y="0"/>
                    </a:moveTo>
                    <a:cubicBezTo>
                      <a:pt x="628" y="0"/>
                      <a:pt x="601" y="2"/>
                      <a:pt x="575" y="5"/>
                    </a:cubicBezTo>
                    <a:lnTo>
                      <a:pt x="575" y="56"/>
                    </a:lnTo>
                    <a:cubicBezTo>
                      <a:pt x="559" y="51"/>
                      <a:pt x="542" y="49"/>
                      <a:pt x="526" y="49"/>
                    </a:cubicBezTo>
                    <a:cubicBezTo>
                      <a:pt x="434" y="49"/>
                      <a:pt x="349" y="125"/>
                      <a:pt x="287" y="199"/>
                    </a:cubicBezTo>
                    <a:cubicBezTo>
                      <a:pt x="155" y="355"/>
                      <a:pt x="48" y="538"/>
                      <a:pt x="30" y="743"/>
                    </a:cubicBezTo>
                    <a:cubicBezTo>
                      <a:pt x="1" y="1120"/>
                      <a:pt x="350" y="1476"/>
                      <a:pt x="727" y="1476"/>
                    </a:cubicBezTo>
                    <a:cubicBezTo>
                      <a:pt x="741" y="1476"/>
                      <a:pt x="755" y="1475"/>
                      <a:pt x="769" y="1474"/>
                    </a:cubicBezTo>
                    <a:cubicBezTo>
                      <a:pt x="1164" y="1443"/>
                      <a:pt x="1480" y="1037"/>
                      <a:pt x="1424" y="650"/>
                    </a:cubicBezTo>
                    <a:cubicBezTo>
                      <a:pt x="1373" y="284"/>
                      <a:pt x="1016" y="0"/>
                      <a:pt x="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B1BFFCA-6274-4FA7-ACBA-F8119F7EFB6C}"/>
              </a:ext>
            </a:extLst>
          </p:cNvPr>
          <p:cNvSpPr txBox="1"/>
          <p:nvPr/>
        </p:nvSpPr>
        <p:spPr>
          <a:xfrm>
            <a:off x="2320507" y="2497314"/>
            <a:ext cx="42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" grpId="0" animBg="1"/>
      <p:bldP spid="185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170377-D619-4FCA-8EF3-15EAB250570F}"/>
              </a:ext>
            </a:extLst>
          </p:cNvPr>
          <p:cNvSpPr txBox="1"/>
          <p:nvPr/>
        </p:nvSpPr>
        <p:spPr>
          <a:xfrm>
            <a:off x="66854" y="619185"/>
            <a:ext cx="90102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1" i="0" dirty="0">
                <a:solidFill>
                  <a:srgbClr val="FF0000"/>
                </a:solidFill>
                <a:effectLst/>
                <a:latin typeface="+mj-lt"/>
              </a:rPr>
              <a:t>1.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 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trống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vật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lên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dồn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dập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tứ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xứ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đổ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như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nước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chảy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. Ai ai cũng náo nức muốn xem mặt, xem tài ông Cản Ngũ.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ta chen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lấn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nhau, quây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kín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quanh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sới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vật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nhiều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phải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trèo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lên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những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cây cao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gần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đấy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 xem cho </a:t>
            </a:r>
            <a:r>
              <a:rPr lang="vi-VN" sz="1800" b="0" i="0" dirty="0" err="1">
                <a:solidFill>
                  <a:srgbClr val="FF0000"/>
                </a:solidFill>
                <a:effectLst/>
                <a:latin typeface="+mj-lt"/>
              </a:rPr>
              <a:t>rõ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1800" b="1" i="0" dirty="0">
                <a:solidFill>
                  <a:srgbClr val="000000"/>
                </a:solidFill>
                <a:effectLst/>
                <a:latin typeface="+mj-lt"/>
              </a:rPr>
              <a:t>2.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 Ngay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nhịp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trống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đầu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Quắm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Đen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lăn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xả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ông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. Anh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vờn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bên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trái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đánh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bên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phải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dứ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trên,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đánh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thoắt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biến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thoắt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khôn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lường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Trái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ông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vẻ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lớ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ngớ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chậm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chạp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. Hai tay ông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nào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cũng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dang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rộng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để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sát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mặt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đất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xoay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xoay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chống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đỡ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… Keo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chừng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chán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ngắt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. </a:t>
            </a:r>
          </a:p>
          <a:p>
            <a:pPr algn="just"/>
            <a:r>
              <a:rPr lang="vi-VN" sz="1800" b="1" i="0" dirty="0">
                <a:solidFill>
                  <a:srgbClr val="0070C0"/>
                </a:solidFill>
                <a:effectLst/>
                <a:latin typeface="+mj-lt"/>
              </a:rPr>
              <a:t>3.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 Ông Cản Ngũ bỗng bước hụt, mất đà chúi xuống.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Quắm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Đen nhanh như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cắt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luồn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qua hai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cánh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tay ông, ôm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bên chân ông.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bốn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phía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xung quanh reo ồ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cả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lên. Thôi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thế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ông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Cản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Ngũ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ngã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nhất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định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ngã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khỏe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bằng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voi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cũng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phải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70C0"/>
                </a:solidFill>
                <a:effectLst/>
                <a:latin typeface="+mj-lt"/>
              </a:rPr>
              <a:t>ngã</a:t>
            </a:r>
            <a:r>
              <a:rPr lang="vi-VN" sz="1800" b="0" i="0" dirty="0">
                <a:solidFill>
                  <a:srgbClr val="0070C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1800" b="1" i="0" dirty="0">
                <a:solidFill>
                  <a:srgbClr val="7030A0"/>
                </a:solidFill>
                <a:effectLst/>
                <a:latin typeface="+mj-lt"/>
              </a:rPr>
              <a:t>4.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 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trống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dồn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lên,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gấp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rút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giục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giã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. Ông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Cản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Ngũ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vẫn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chưa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ngã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. Ông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vẫn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đứng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như cây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trồng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giữa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sới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Còn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 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Quắm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Đen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thì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đang loay hoay,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gò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lưng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, không sao bê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chân ông lên.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chân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tựa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như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bằng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cột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sắt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chứ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không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phải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chân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7030A0"/>
                </a:solidFill>
                <a:effectLst/>
                <a:latin typeface="+mj-lt"/>
              </a:rPr>
              <a:t>nữa</a:t>
            </a:r>
            <a:r>
              <a:rPr lang="vi-VN" sz="1800" b="0" i="0" dirty="0">
                <a:solidFill>
                  <a:srgbClr val="7030A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1800" b="1" i="0" dirty="0">
                <a:solidFill>
                  <a:srgbClr val="C00000"/>
                </a:solidFill>
                <a:effectLst/>
                <a:latin typeface="+mj-lt"/>
              </a:rPr>
              <a:t>5.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 Ông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Cản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Ngũ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vẫn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đứng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nghiêng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mình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nhìn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 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Quắm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Đen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mồ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hôi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mồ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kê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nhễ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nhại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dưới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chân.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lâu, ông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mới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thò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tay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xuống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nắm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khố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 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Quắm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Đen,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nhấc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bổng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anh ta lên, coi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nhẹ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nhàng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như giơ con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ếch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buộc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sợi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rơm ngang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bụng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C00000"/>
                </a:solidFill>
                <a:effectLst/>
                <a:latin typeface="+mj-lt"/>
              </a:rPr>
              <a:t>vậy</a:t>
            </a:r>
            <a:r>
              <a:rPr lang="vi-VN" sz="1800" b="0" i="0" dirty="0">
                <a:solidFill>
                  <a:srgbClr val="C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138A3-7214-4F3F-92B8-C9A6A49722B8}"/>
              </a:ext>
            </a:extLst>
          </p:cNvPr>
          <p:cNvSpPr txBox="1"/>
          <p:nvPr/>
        </p:nvSpPr>
        <p:spPr>
          <a:xfrm>
            <a:off x="3118448" y="103517"/>
            <a:ext cx="290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Hội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61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C2F6B5-C783-4F42-AE37-21179F4072B6}"/>
              </a:ext>
            </a:extLst>
          </p:cNvPr>
          <p:cNvSpPr txBox="1"/>
          <p:nvPr/>
        </p:nvSpPr>
        <p:spPr>
          <a:xfrm>
            <a:off x="2044461" y="1285336"/>
            <a:ext cx="5020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oogle Shape;2081;p38">
            <a:extLst>
              <a:ext uri="{FF2B5EF4-FFF2-40B4-BE49-F238E27FC236}">
                <a16:creationId xmlns:a16="http://schemas.microsoft.com/office/drawing/2014/main" id="{F217255A-8314-4F9F-8774-B9AC518C5C2B}"/>
              </a:ext>
            </a:extLst>
          </p:cNvPr>
          <p:cNvGrpSpPr/>
          <p:nvPr/>
        </p:nvGrpSpPr>
        <p:grpSpPr>
          <a:xfrm rot="-899964">
            <a:off x="6891228" y="786752"/>
            <a:ext cx="667531" cy="582732"/>
            <a:chOff x="3279119" y="3697202"/>
            <a:chExt cx="436050" cy="376859"/>
          </a:xfrm>
        </p:grpSpPr>
        <p:sp>
          <p:nvSpPr>
            <p:cNvPr id="43" name="Google Shape;2082;p38">
              <a:extLst>
                <a:ext uri="{FF2B5EF4-FFF2-40B4-BE49-F238E27FC236}">
                  <a16:creationId xmlns:a16="http://schemas.microsoft.com/office/drawing/2014/main" id="{98FA1DAB-B265-4AE8-AC7C-9326FCBF6807}"/>
                </a:ext>
              </a:extLst>
            </p:cNvPr>
            <p:cNvSpPr/>
            <p:nvPr/>
          </p:nvSpPr>
          <p:spPr>
            <a:xfrm>
              <a:off x="3279119" y="3697202"/>
              <a:ext cx="436050" cy="376859"/>
            </a:xfrm>
            <a:custGeom>
              <a:avLst/>
              <a:gdLst/>
              <a:ahLst/>
              <a:cxnLst/>
              <a:rect l="l" t="t" r="r" b="b"/>
              <a:pathLst>
                <a:path w="304398" h="263078" extrusionOk="0">
                  <a:moveTo>
                    <a:pt x="44796" y="0"/>
                  </a:moveTo>
                  <a:cubicBezTo>
                    <a:pt x="20076" y="0"/>
                    <a:pt x="0" y="20076"/>
                    <a:pt x="0" y="44795"/>
                  </a:cubicBezTo>
                  <a:lnTo>
                    <a:pt x="0" y="59941"/>
                  </a:lnTo>
                  <a:cubicBezTo>
                    <a:pt x="0" y="84089"/>
                    <a:pt x="19171" y="103831"/>
                    <a:pt x="43105" y="104712"/>
                  </a:cubicBezTo>
                  <a:lnTo>
                    <a:pt x="43105" y="151602"/>
                  </a:lnTo>
                  <a:cubicBezTo>
                    <a:pt x="43105" y="179489"/>
                    <a:pt x="65776" y="202184"/>
                    <a:pt x="93663" y="202184"/>
                  </a:cubicBezTo>
                  <a:lnTo>
                    <a:pt x="195208" y="202184"/>
                  </a:lnTo>
                  <a:cubicBezTo>
                    <a:pt x="194922" y="207352"/>
                    <a:pt x="194708" y="212781"/>
                    <a:pt x="194589" y="218402"/>
                  </a:cubicBezTo>
                  <a:cubicBezTo>
                    <a:pt x="194327" y="232857"/>
                    <a:pt x="201257" y="246550"/>
                    <a:pt x="213188" y="255052"/>
                  </a:cubicBezTo>
                  <a:cubicBezTo>
                    <a:pt x="220618" y="260291"/>
                    <a:pt x="229453" y="263077"/>
                    <a:pt x="238693" y="263077"/>
                  </a:cubicBezTo>
                  <a:lnTo>
                    <a:pt x="260007" y="263077"/>
                  </a:lnTo>
                  <a:cubicBezTo>
                    <a:pt x="269295" y="263077"/>
                    <a:pt x="278154" y="260291"/>
                    <a:pt x="285584" y="255004"/>
                  </a:cubicBezTo>
                  <a:cubicBezTo>
                    <a:pt x="297467" y="246550"/>
                    <a:pt x="304397" y="232905"/>
                    <a:pt x="304135" y="218402"/>
                  </a:cubicBezTo>
                  <a:cubicBezTo>
                    <a:pt x="304040" y="210924"/>
                    <a:pt x="303707" y="203756"/>
                    <a:pt x="303206" y="197088"/>
                  </a:cubicBezTo>
                  <a:cubicBezTo>
                    <a:pt x="302111" y="182466"/>
                    <a:pt x="300182" y="170439"/>
                    <a:pt x="297396" y="161199"/>
                  </a:cubicBezTo>
                  <a:cubicBezTo>
                    <a:pt x="297039" y="154817"/>
                    <a:pt x="295419" y="148602"/>
                    <a:pt x="292633" y="142886"/>
                  </a:cubicBezTo>
                  <a:lnTo>
                    <a:pt x="292633" y="85255"/>
                  </a:lnTo>
                  <a:cubicBezTo>
                    <a:pt x="297515" y="78754"/>
                    <a:pt x="301563" y="70276"/>
                    <a:pt x="301539" y="60084"/>
                  </a:cubicBezTo>
                  <a:lnTo>
                    <a:pt x="301539" y="45128"/>
                  </a:lnTo>
                  <a:cubicBezTo>
                    <a:pt x="301563" y="33078"/>
                    <a:pt x="296634" y="21338"/>
                    <a:pt x="287989" y="12931"/>
                  </a:cubicBezTo>
                  <a:cubicBezTo>
                    <a:pt x="279897" y="5092"/>
                    <a:pt x="268959" y="407"/>
                    <a:pt x="257702" y="407"/>
                  </a:cubicBezTo>
                  <a:cubicBezTo>
                    <a:pt x="257264" y="407"/>
                    <a:pt x="256826" y="414"/>
                    <a:pt x="256387" y="429"/>
                  </a:cubicBezTo>
                  <a:lnTo>
                    <a:pt x="102665" y="429"/>
                  </a:lnTo>
                  <a:cubicBezTo>
                    <a:pt x="102372" y="423"/>
                    <a:pt x="102078" y="420"/>
                    <a:pt x="101785" y="420"/>
                  </a:cubicBezTo>
                  <a:cubicBezTo>
                    <a:pt x="99698" y="420"/>
                    <a:pt x="97615" y="571"/>
                    <a:pt x="95568" y="905"/>
                  </a:cubicBezTo>
                  <a:cubicBezTo>
                    <a:pt x="92996" y="286"/>
                    <a:pt x="90281" y="0"/>
                    <a:pt x="87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3;p38">
              <a:extLst>
                <a:ext uri="{FF2B5EF4-FFF2-40B4-BE49-F238E27FC236}">
                  <a16:creationId xmlns:a16="http://schemas.microsoft.com/office/drawing/2014/main" id="{C6D4E649-E87B-411B-B603-A3E2852318A2}"/>
                </a:ext>
              </a:extLst>
            </p:cNvPr>
            <p:cNvSpPr/>
            <p:nvPr/>
          </p:nvSpPr>
          <p:spPr>
            <a:xfrm>
              <a:off x="3609653" y="3967488"/>
              <a:ext cx="54004" cy="55676"/>
            </a:xfrm>
            <a:custGeom>
              <a:avLst/>
              <a:gdLst/>
              <a:ahLst/>
              <a:cxnLst/>
              <a:rect l="l" t="t" r="r" b="b"/>
              <a:pathLst>
                <a:path w="37699" h="38866" extrusionOk="0">
                  <a:moveTo>
                    <a:pt x="18837" y="0"/>
                  </a:moveTo>
                  <a:lnTo>
                    <a:pt x="905" y="11312"/>
                  </a:lnTo>
                  <a:cubicBezTo>
                    <a:pt x="500" y="16861"/>
                    <a:pt x="167" y="23267"/>
                    <a:pt x="48" y="30602"/>
                  </a:cubicBezTo>
                  <a:cubicBezTo>
                    <a:pt x="0" y="35126"/>
                    <a:pt x="3644" y="38865"/>
                    <a:pt x="8168" y="38865"/>
                  </a:cubicBezTo>
                  <a:lnTo>
                    <a:pt x="29482" y="38865"/>
                  </a:lnTo>
                  <a:cubicBezTo>
                    <a:pt x="34031" y="38865"/>
                    <a:pt x="37698" y="35174"/>
                    <a:pt x="37603" y="30602"/>
                  </a:cubicBezTo>
                  <a:cubicBezTo>
                    <a:pt x="37484" y="23291"/>
                    <a:pt x="37174" y="16885"/>
                    <a:pt x="36746" y="11312"/>
                  </a:cubicBezTo>
                  <a:lnTo>
                    <a:pt x="18837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4;p38">
              <a:extLst>
                <a:ext uri="{FF2B5EF4-FFF2-40B4-BE49-F238E27FC236}">
                  <a16:creationId xmlns:a16="http://schemas.microsoft.com/office/drawing/2014/main" id="{28005D23-C9AF-461D-87E8-55E307E8843F}"/>
                </a:ext>
              </a:extLst>
            </p:cNvPr>
            <p:cNvSpPr/>
            <p:nvPr/>
          </p:nvSpPr>
          <p:spPr>
            <a:xfrm>
              <a:off x="3391798" y="3772185"/>
              <a:ext cx="205983" cy="133318"/>
            </a:xfrm>
            <a:custGeom>
              <a:avLst/>
              <a:gdLst/>
              <a:ahLst/>
              <a:cxnLst/>
              <a:rect l="l" t="t" r="r" b="b"/>
              <a:pathLst>
                <a:path w="143793" h="93067" extrusionOk="0">
                  <a:moveTo>
                    <a:pt x="1" y="0"/>
                  </a:moveTo>
                  <a:lnTo>
                    <a:pt x="1" y="76849"/>
                  </a:lnTo>
                  <a:lnTo>
                    <a:pt x="71897" y="93067"/>
                  </a:lnTo>
                  <a:lnTo>
                    <a:pt x="143793" y="76849"/>
                  </a:lnTo>
                  <a:lnTo>
                    <a:pt x="143793" y="0"/>
                  </a:lnTo>
                  <a:close/>
                </a:path>
              </a:pathLst>
            </a:custGeom>
            <a:solidFill>
              <a:srgbClr val="5C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85;p38">
              <a:extLst>
                <a:ext uri="{FF2B5EF4-FFF2-40B4-BE49-F238E27FC236}">
                  <a16:creationId xmlns:a16="http://schemas.microsoft.com/office/drawing/2014/main" id="{02EB6B21-0BCD-418A-A73C-1F9BAD38A516}"/>
                </a:ext>
              </a:extLst>
            </p:cNvPr>
            <p:cNvSpPr/>
            <p:nvPr/>
          </p:nvSpPr>
          <p:spPr>
            <a:xfrm>
              <a:off x="3391764" y="3772185"/>
              <a:ext cx="113057" cy="133318"/>
            </a:xfrm>
            <a:custGeom>
              <a:avLst/>
              <a:gdLst/>
              <a:ahLst/>
              <a:cxnLst/>
              <a:rect l="l" t="t" r="r" b="b"/>
              <a:pathLst>
                <a:path w="78923" h="93067" extrusionOk="0">
                  <a:moveTo>
                    <a:pt x="1" y="0"/>
                  </a:moveTo>
                  <a:lnTo>
                    <a:pt x="1" y="76849"/>
                  </a:lnTo>
                  <a:lnTo>
                    <a:pt x="71897" y="93067"/>
                  </a:lnTo>
                  <a:lnTo>
                    <a:pt x="78922" y="91495"/>
                  </a:lnTo>
                  <a:lnTo>
                    <a:pt x="14051" y="76849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86;p38">
              <a:extLst>
                <a:ext uri="{FF2B5EF4-FFF2-40B4-BE49-F238E27FC236}">
                  <a16:creationId xmlns:a16="http://schemas.microsoft.com/office/drawing/2014/main" id="{4766D133-CF2B-4F0B-A83A-8531B0DC7F1D}"/>
                </a:ext>
              </a:extLst>
            </p:cNvPr>
            <p:cNvSpPr/>
            <p:nvPr/>
          </p:nvSpPr>
          <p:spPr>
            <a:xfrm>
              <a:off x="3391832" y="3882304"/>
              <a:ext cx="205949" cy="53663"/>
            </a:xfrm>
            <a:custGeom>
              <a:avLst/>
              <a:gdLst/>
              <a:ahLst/>
              <a:cxnLst/>
              <a:rect l="l" t="t" r="r" b="b"/>
              <a:pathLst>
                <a:path w="143769" h="37461" extrusionOk="0">
                  <a:moveTo>
                    <a:pt x="1" y="1"/>
                  </a:moveTo>
                  <a:lnTo>
                    <a:pt x="1" y="22648"/>
                  </a:lnTo>
                  <a:cubicBezTo>
                    <a:pt x="1" y="30817"/>
                    <a:pt x="6597" y="37461"/>
                    <a:pt x="14789" y="37461"/>
                  </a:cubicBezTo>
                  <a:lnTo>
                    <a:pt x="128980" y="37461"/>
                  </a:lnTo>
                  <a:cubicBezTo>
                    <a:pt x="137124" y="37461"/>
                    <a:pt x="143769" y="30840"/>
                    <a:pt x="143769" y="22648"/>
                  </a:cubicBezTo>
                  <a:lnTo>
                    <a:pt x="143769" y="1"/>
                  </a:lnTo>
                  <a:close/>
                </a:path>
              </a:pathLst>
            </a:custGeom>
            <a:solidFill>
              <a:srgbClr val="FF8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87;p38">
              <a:extLst>
                <a:ext uri="{FF2B5EF4-FFF2-40B4-BE49-F238E27FC236}">
                  <a16:creationId xmlns:a16="http://schemas.microsoft.com/office/drawing/2014/main" id="{D2ADE546-EFDA-434C-862D-2AE6AC4A69F0}"/>
                </a:ext>
              </a:extLst>
            </p:cNvPr>
            <p:cNvSpPr/>
            <p:nvPr/>
          </p:nvSpPr>
          <p:spPr>
            <a:xfrm>
              <a:off x="3391764" y="3882304"/>
              <a:ext cx="41315" cy="53697"/>
            </a:xfrm>
            <a:custGeom>
              <a:avLst/>
              <a:gdLst/>
              <a:ahLst/>
              <a:cxnLst/>
              <a:rect l="l" t="t" r="r" b="b"/>
              <a:pathLst>
                <a:path w="28841" h="37485" extrusionOk="0">
                  <a:moveTo>
                    <a:pt x="1" y="1"/>
                  </a:moveTo>
                  <a:lnTo>
                    <a:pt x="1" y="22672"/>
                  </a:lnTo>
                  <a:cubicBezTo>
                    <a:pt x="1" y="30864"/>
                    <a:pt x="6645" y="37485"/>
                    <a:pt x="14790" y="37485"/>
                  </a:cubicBezTo>
                  <a:lnTo>
                    <a:pt x="28840" y="37485"/>
                  </a:lnTo>
                  <a:cubicBezTo>
                    <a:pt x="20696" y="37437"/>
                    <a:pt x="14051" y="30817"/>
                    <a:pt x="14051" y="22624"/>
                  </a:cubicBezTo>
                  <a:lnTo>
                    <a:pt x="14051" y="1"/>
                  </a:lnTo>
                  <a:close/>
                </a:path>
              </a:pathLst>
            </a:custGeom>
            <a:solidFill>
              <a:srgbClr val="F94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88;p38">
              <a:extLst>
                <a:ext uri="{FF2B5EF4-FFF2-40B4-BE49-F238E27FC236}">
                  <a16:creationId xmlns:a16="http://schemas.microsoft.com/office/drawing/2014/main" id="{455467F7-64E9-4A28-A164-8B9AD81151BE}"/>
                </a:ext>
              </a:extLst>
            </p:cNvPr>
            <p:cNvSpPr/>
            <p:nvPr/>
          </p:nvSpPr>
          <p:spPr>
            <a:xfrm>
              <a:off x="3625959" y="3774879"/>
              <a:ext cx="21493" cy="154333"/>
            </a:xfrm>
            <a:custGeom>
              <a:avLst/>
              <a:gdLst/>
              <a:ahLst/>
              <a:cxnLst/>
              <a:rect l="l" t="t" r="r" b="b"/>
              <a:pathLst>
                <a:path w="15004" h="107737" extrusionOk="0">
                  <a:moveTo>
                    <a:pt x="0" y="0"/>
                  </a:moveTo>
                  <a:lnTo>
                    <a:pt x="0" y="107737"/>
                  </a:lnTo>
                  <a:lnTo>
                    <a:pt x="15003" y="107737"/>
                  </a:lnTo>
                  <a:lnTo>
                    <a:pt x="15003" y="0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9;p38">
              <a:extLst>
                <a:ext uri="{FF2B5EF4-FFF2-40B4-BE49-F238E27FC236}">
                  <a16:creationId xmlns:a16="http://schemas.microsoft.com/office/drawing/2014/main" id="{7CC7A4EE-CB46-4746-A6AA-3FD278D5D855}"/>
                </a:ext>
              </a:extLst>
            </p:cNvPr>
            <p:cNvSpPr/>
            <p:nvPr/>
          </p:nvSpPr>
          <p:spPr>
            <a:xfrm>
              <a:off x="3610880" y="3935931"/>
              <a:ext cx="51514" cy="47659"/>
            </a:xfrm>
            <a:custGeom>
              <a:avLst/>
              <a:gdLst/>
              <a:ahLst/>
              <a:cxnLst/>
              <a:rect l="l" t="t" r="r" b="b"/>
              <a:pathLst>
                <a:path w="35961" h="33270" extrusionOk="0">
                  <a:moveTo>
                    <a:pt x="6121" y="1"/>
                  </a:moveTo>
                  <a:cubicBezTo>
                    <a:pt x="6121" y="1"/>
                    <a:pt x="1905" y="7645"/>
                    <a:pt x="0" y="33270"/>
                  </a:cubicBezTo>
                  <a:lnTo>
                    <a:pt x="35960" y="33270"/>
                  </a:lnTo>
                  <a:cubicBezTo>
                    <a:pt x="34055" y="7645"/>
                    <a:pt x="29816" y="1"/>
                    <a:pt x="29816" y="1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90;p38">
              <a:extLst>
                <a:ext uri="{FF2B5EF4-FFF2-40B4-BE49-F238E27FC236}">
                  <a16:creationId xmlns:a16="http://schemas.microsoft.com/office/drawing/2014/main" id="{C8B1B9AB-167A-460D-B7CF-1751D4FC67CD}"/>
                </a:ext>
              </a:extLst>
            </p:cNvPr>
            <p:cNvSpPr/>
            <p:nvPr/>
          </p:nvSpPr>
          <p:spPr>
            <a:xfrm>
              <a:off x="3483020" y="3822911"/>
              <a:ext cx="23881" cy="26782"/>
            </a:xfrm>
            <a:custGeom>
              <a:avLst/>
              <a:gdLst/>
              <a:ahLst/>
              <a:cxnLst/>
              <a:rect l="l" t="t" r="r" b="b"/>
              <a:pathLst>
                <a:path w="16671" h="18696" extrusionOk="0">
                  <a:moveTo>
                    <a:pt x="8336" y="1"/>
                  </a:moveTo>
                  <a:cubicBezTo>
                    <a:pt x="3740" y="1"/>
                    <a:pt x="1" y="4168"/>
                    <a:pt x="1" y="9336"/>
                  </a:cubicBezTo>
                  <a:cubicBezTo>
                    <a:pt x="1" y="14504"/>
                    <a:pt x="3740" y="18695"/>
                    <a:pt x="8336" y="18695"/>
                  </a:cubicBezTo>
                  <a:cubicBezTo>
                    <a:pt x="12956" y="18695"/>
                    <a:pt x="16671" y="14504"/>
                    <a:pt x="16671" y="9336"/>
                  </a:cubicBezTo>
                  <a:cubicBezTo>
                    <a:pt x="16671" y="4168"/>
                    <a:pt x="12956" y="1"/>
                    <a:pt x="8336" y="1"/>
                  </a:cubicBez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91;p38">
              <a:extLst>
                <a:ext uri="{FF2B5EF4-FFF2-40B4-BE49-F238E27FC236}">
                  <a16:creationId xmlns:a16="http://schemas.microsoft.com/office/drawing/2014/main" id="{924FCF32-5CC8-41E6-9078-08115FBF445A}"/>
                </a:ext>
              </a:extLst>
            </p:cNvPr>
            <p:cNvSpPr/>
            <p:nvPr/>
          </p:nvSpPr>
          <p:spPr>
            <a:xfrm>
              <a:off x="3625924" y="3774914"/>
              <a:ext cx="21493" cy="41585"/>
            </a:xfrm>
            <a:custGeom>
              <a:avLst/>
              <a:gdLst/>
              <a:ahLst/>
              <a:cxnLst/>
              <a:rect l="l" t="t" r="r" b="b"/>
              <a:pathLst>
                <a:path w="15004" h="29030" extrusionOk="0">
                  <a:moveTo>
                    <a:pt x="1" y="0"/>
                  </a:moveTo>
                  <a:lnTo>
                    <a:pt x="24" y="29030"/>
                  </a:lnTo>
                  <a:lnTo>
                    <a:pt x="15004" y="29030"/>
                  </a:lnTo>
                  <a:lnTo>
                    <a:pt x="15004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92;p38">
              <a:extLst>
                <a:ext uri="{FF2B5EF4-FFF2-40B4-BE49-F238E27FC236}">
                  <a16:creationId xmlns:a16="http://schemas.microsoft.com/office/drawing/2014/main" id="{90FAAF70-42DE-40F0-B756-16BFB4B42D6B}"/>
                </a:ext>
              </a:extLst>
            </p:cNvPr>
            <p:cNvSpPr/>
            <p:nvPr/>
          </p:nvSpPr>
          <p:spPr>
            <a:xfrm>
              <a:off x="3330051" y="3748748"/>
              <a:ext cx="330160" cy="47625"/>
            </a:xfrm>
            <a:custGeom>
              <a:avLst/>
              <a:gdLst/>
              <a:ahLst/>
              <a:cxnLst/>
              <a:rect l="l" t="t" r="r" b="b"/>
              <a:pathLst>
                <a:path w="230478" h="33246" extrusionOk="0">
                  <a:moveTo>
                    <a:pt x="9050" y="1"/>
                  </a:moveTo>
                  <a:cubicBezTo>
                    <a:pt x="4049" y="1"/>
                    <a:pt x="0" y="4049"/>
                    <a:pt x="0" y="9050"/>
                  </a:cubicBezTo>
                  <a:lnTo>
                    <a:pt x="0" y="24196"/>
                  </a:lnTo>
                  <a:cubicBezTo>
                    <a:pt x="0" y="29197"/>
                    <a:pt x="4049" y="33245"/>
                    <a:pt x="9050" y="33245"/>
                  </a:cubicBezTo>
                  <a:lnTo>
                    <a:pt x="221428" y="33245"/>
                  </a:lnTo>
                  <a:cubicBezTo>
                    <a:pt x="226429" y="33245"/>
                    <a:pt x="230477" y="29197"/>
                    <a:pt x="230477" y="24196"/>
                  </a:cubicBezTo>
                  <a:lnTo>
                    <a:pt x="230477" y="9050"/>
                  </a:lnTo>
                  <a:cubicBezTo>
                    <a:pt x="230453" y="4049"/>
                    <a:pt x="226405" y="1"/>
                    <a:pt x="221428" y="1"/>
                  </a:cubicBezTo>
                  <a:close/>
                </a:path>
              </a:pathLst>
            </a:custGeom>
            <a:solidFill>
              <a:srgbClr val="4F4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93;p38">
              <a:extLst>
                <a:ext uri="{FF2B5EF4-FFF2-40B4-BE49-F238E27FC236}">
                  <a16:creationId xmlns:a16="http://schemas.microsoft.com/office/drawing/2014/main" id="{4178222C-D52F-423E-A62C-8F3562065F1F}"/>
                </a:ext>
              </a:extLst>
            </p:cNvPr>
            <p:cNvSpPr/>
            <p:nvPr/>
          </p:nvSpPr>
          <p:spPr>
            <a:xfrm>
              <a:off x="3330017" y="3748748"/>
              <a:ext cx="33092" cy="47625"/>
            </a:xfrm>
            <a:custGeom>
              <a:avLst/>
              <a:gdLst/>
              <a:ahLst/>
              <a:cxnLst/>
              <a:rect l="l" t="t" r="r" b="b"/>
              <a:pathLst>
                <a:path w="23101" h="33246" extrusionOk="0">
                  <a:moveTo>
                    <a:pt x="9050" y="1"/>
                  </a:moveTo>
                  <a:cubicBezTo>
                    <a:pt x="4049" y="1"/>
                    <a:pt x="1" y="4049"/>
                    <a:pt x="1" y="9050"/>
                  </a:cubicBezTo>
                  <a:lnTo>
                    <a:pt x="1" y="24196"/>
                  </a:lnTo>
                  <a:cubicBezTo>
                    <a:pt x="1" y="29197"/>
                    <a:pt x="4049" y="33245"/>
                    <a:pt x="9050" y="33245"/>
                  </a:cubicBezTo>
                  <a:lnTo>
                    <a:pt x="23101" y="33245"/>
                  </a:lnTo>
                  <a:cubicBezTo>
                    <a:pt x="18100" y="33245"/>
                    <a:pt x="14051" y="29173"/>
                    <a:pt x="14051" y="24172"/>
                  </a:cubicBezTo>
                  <a:lnTo>
                    <a:pt x="14051" y="9074"/>
                  </a:lnTo>
                  <a:cubicBezTo>
                    <a:pt x="14051" y="4073"/>
                    <a:pt x="18100" y="1"/>
                    <a:pt x="23101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94;p38">
              <a:extLst>
                <a:ext uri="{FF2B5EF4-FFF2-40B4-BE49-F238E27FC236}">
                  <a16:creationId xmlns:a16="http://schemas.microsoft.com/office/drawing/2014/main" id="{C88E3AB2-0DAF-46DD-A9A5-B40A6EA85A36}"/>
                </a:ext>
              </a:extLst>
            </p:cNvPr>
            <p:cNvSpPr/>
            <p:nvPr/>
          </p:nvSpPr>
          <p:spPr>
            <a:xfrm>
              <a:off x="3619237" y="3914542"/>
              <a:ext cx="34798" cy="34797"/>
            </a:xfrm>
            <a:custGeom>
              <a:avLst/>
              <a:gdLst/>
              <a:ahLst/>
              <a:cxnLst/>
              <a:rect l="l" t="t" r="r" b="b"/>
              <a:pathLst>
                <a:path w="24292" h="24291" extrusionOk="0">
                  <a:moveTo>
                    <a:pt x="12146" y="0"/>
                  </a:moveTo>
                  <a:cubicBezTo>
                    <a:pt x="5431" y="0"/>
                    <a:pt x="1" y="5430"/>
                    <a:pt x="1" y="12146"/>
                  </a:cubicBezTo>
                  <a:cubicBezTo>
                    <a:pt x="1" y="18861"/>
                    <a:pt x="5431" y="24291"/>
                    <a:pt x="12146" y="24291"/>
                  </a:cubicBezTo>
                  <a:cubicBezTo>
                    <a:pt x="18838" y="24291"/>
                    <a:pt x="24292" y="18861"/>
                    <a:pt x="24292" y="12146"/>
                  </a:cubicBezTo>
                  <a:cubicBezTo>
                    <a:pt x="24292" y="5430"/>
                    <a:pt x="18838" y="0"/>
                    <a:pt x="12146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95;p38">
              <a:extLst>
                <a:ext uri="{FF2B5EF4-FFF2-40B4-BE49-F238E27FC236}">
                  <a16:creationId xmlns:a16="http://schemas.microsoft.com/office/drawing/2014/main" id="{E09B3966-26C5-4B46-B999-2CC3D260B1FB}"/>
                </a:ext>
              </a:extLst>
            </p:cNvPr>
            <p:cNvSpPr/>
            <p:nvPr/>
          </p:nvSpPr>
          <p:spPr>
            <a:xfrm>
              <a:off x="3477937" y="3817863"/>
              <a:ext cx="34013" cy="36844"/>
            </a:xfrm>
            <a:custGeom>
              <a:avLst/>
              <a:gdLst/>
              <a:ahLst/>
              <a:cxnLst/>
              <a:rect l="l" t="t" r="r" b="b"/>
              <a:pathLst>
                <a:path w="23744" h="25720" extrusionOk="0">
                  <a:moveTo>
                    <a:pt x="11884" y="7026"/>
                  </a:moveTo>
                  <a:cubicBezTo>
                    <a:pt x="14575" y="7026"/>
                    <a:pt x="16718" y="9645"/>
                    <a:pt x="16718" y="12860"/>
                  </a:cubicBezTo>
                  <a:cubicBezTo>
                    <a:pt x="16718" y="16075"/>
                    <a:pt x="14527" y="18695"/>
                    <a:pt x="11884" y="18695"/>
                  </a:cubicBezTo>
                  <a:cubicBezTo>
                    <a:pt x="9216" y="18695"/>
                    <a:pt x="7073" y="16075"/>
                    <a:pt x="7073" y="12860"/>
                  </a:cubicBezTo>
                  <a:cubicBezTo>
                    <a:pt x="7026" y="9645"/>
                    <a:pt x="9216" y="7026"/>
                    <a:pt x="11884" y="7026"/>
                  </a:cubicBezTo>
                  <a:close/>
                  <a:moveTo>
                    <a:pt x="11884" y="0"/>
                  </a:moveTo>
                  <a:cubicBezTo>
                    <a:pt x="5335" y="0"/>
                    <a:pt x="48" y="5787"/>
                    <a:pt x="48" y="12860"/>
                  </a:cubicBezTo>
                  <a:cubicBezTo>
                    <a:pt x="0" y="19957"/>
                    <a:pt x="5335" y="25720"/>
                    <a:pt x="11884" y="25720"/>
                  </a:cubicBezTo>
                  <a:cubicBezTo>
                    <a:pt x="18433" y="25720"/>
                    <a:pt x="23743" y="19957"/>
                    <a:pt x="23743" y="12860"/>
                  </a:cubicBezTo>
                  <a:cubicBezTo>
                    <a:pt x="23743" y="5787"/>
                    <a:pt x="18409" y="0"/>
                    <a:pt x="11884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96;p38">
              <a:extLst>
                <a:ext uri="{FF2B5EF4-FFF2-40B4-BE49-F238E27FC236}">
                  <a16:creationId xmlns:a16="http://schemas.microsoft.com/office/drawing/2014/main" id="{DDD7F2A9-1196-4BCC-860D-75D7471C7BB7}"/>
                </a:ext>
              </a:extLst>
            </p:cNvPr>
            <p:cNvSpPr/>
            <p:nvPr/>
          </p:nvSpPr>
          <p:spPr>
            <a:xfrm>
              <a:off x="3434680" y="3813223"/>
              <a:ext cx="30090" cy="20095"/>
            </a:xfrm>
            <a:custGeom>
              <a:avLst/>
              <a:gdLst/>
              <a:ahLst/>
              <a:cxnLst/>
              <a:rect l="l" t="t" r="r" b="b"/>
              <a:pathLst>
                <a:path w="21005" h="14028" extrusionOk="0">
                  <a:moveTo>
                    <a:pt x="10503" y="1"/>
                  </a:moveTo>
                  <a:cubicBezTo>
                    <a:pt x="4692" y="1"/>
                    <a:pt x="1" y="4692"/>
                    <a:pt x="1" y="10503"/>
                  </a:cubicBezTo>
                  <a:cubicBezTo>
                    <a:pt x="1" y="12432"/>
                    <a:pt x="1572" y="14027"/>
                    <a:pt x="3501" y="14027"/>
                  </a:cubicBezTo>
                  <a:cubicBezTo>
                    <a:pt x="5454" y="14027"/>
                    <a:pt x="7026" y="12432"/>
                    <a:pt x="7026" y="10503"/>
                  </a:cubicBezTo>
                  <a:cubicBezTo>
                    <a:pt x="7026" y="8598"/>
                    <a:pt x="8574" y="7026"/>
                    <a:pt x="10503" y="7026"/>
                  </a:cubicBezTo>
                  <a:cubicBezTo>
                    <a:pt x="12432" y="7026"/>
                    <a:pt x="13980" y="8574"/>
                    <a:pt x="13980" y="10503"/>
                  </a:cubicBezTo>
                  <a:cubicBezTo>
                    <a:pt x="13980" y="12432"/>
                    <a:pt x="15575" y="14027"/>
                    <a:pt x="17504" y="14027"/>
                  </a:cubicBezTo>
                  <a:cubicBezTo>
                    <a:pt x="19433" y="14027"/>
                    <a:pt x="21005" y="12432"/>
                    <a:pt x="21005" y="10503"/>
                  </a:cubicBezTo>
                  <a:cubicBezTo>
                    <a:pt x="21005" y="4692"/>
                    <a:pt x="16313" y="1"/>
                    <a:pt x="1050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97;p38">
              <a:extLst>
                <a:ext uri="{FF2B5EF4-FFF2-40B4-BE49-F238E27FC236}">
                  <a16:creationId xmlns:a16="http://schemas.microsoft.com/office/drawing/2014/main" id="{F573974A-CFCB-48D7-8A33-9DDF986D51BE}"/>
                </a:ext>
              </a:extLst>
            </p:cNvPr>
            <p:cNvSpPr/>
            <p:nvPr/>
          </p:nvSpPr>
          <p:spPr>
            <a:xfrm>
              <a:off x="3524264" y="3813223"/>
              <a:ext cx="30124" cy="20095"/>
            </a:xfrm>
            <a:custGeom>
              <a:avLst/>
              <a:gdLst/>
              <a:ahLst/>
              <a:cxnLst/>
              <a:rect l="l" t="t" r="r" b="b"/>
              <a:pathLst>
                <a:path w="21029" h="14028" extrusionOk="0">
                  <a:moveTo>
                    <a:pt x="10503" y="1"/>
                  </a:moveTo>
                  <a:cubicBezTo>
                    <a:pt x="4692" y="1"/>
                    <a:pt x="0" y="4692"/>
                    <a:pt x="0" y="10503"/>
                  </a:cubicBezTo>
                  <a:cubicBezTo>
                    <a:pt x="0" y="12432"/>
                    <a:pt x="1572" y="14027"/>
                    <a:pt x="3501" y="14027"/>
                  </a:cubicBezTo>
                  <a:cubicBezTo>
                    <a:pt x="5454" y="14027"/>
                    <a:pt x="7026" y="12432"/>
                    <a:pt x="7026" y="10503"/>
                  </a:cubicBezTo>
                  <a:cubicBezTo>
                    <a:pt x="7026" y="8598"/>
                    <a:pt x="8574" y="7026"/>
                    <a:pt x="10503" y="7026"/>
                  </a:cubicBezTo>
                  <a:cubicBezTo>
                    <a:pt x="12432" y="7026"/>
                    <a:pt x="13979" y="8574"/>
                    <a:pt x="13979" y="10503"/>
                  </a:cubicBezTo>
                  <a:cubicBezTo>
                    <a:pt x="13979" y="12432"/>
                    <a:pt x="15575" y="14027"/>
                    <a:pt x="17504" y="14027"/>
                  </a:cubicBezTo>
                  <a:cubicBezTo>
                    <a:pt x="19433" y="14027"/>
                    <a:pt x="21029" y="12432"/>
                    <a:pt x="21029" y="10503"/>
                  </a:cubicBezTo>
                  <a:cubicBezTo>
                    <a:pt x="21029" y="4692"/>
                    <a:pt x="16313" y="1"/>
                    <a:pt x="1050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98;p38">
              <a:extLst>
                <a:ext uri="{FF2B5EF4-FFF2-40B4-BE49-F238E27FC236}">
                  <a16:creationId xmlns:a16="http://schemas.microsoft.com/office/drawing/2014/main" id="{72BCAB34-FCBD-44E8-8EC3-937EDA00E3D2}"/>
                </a:ext>
              </a:extLst>
            </p:cNvPr>
            <p:cNvSpPr/>
            <p:nvPr/>
          </p:nvSpPr>
          <p:spPr>
            <a:xfrm>
              <a:off x="3325344" y="3743324"/>
              <a:ext cx="343395" cy="284546"/>
            </a:xfrm>
            <a:custGeom>
              <a:avLst/>
              <a:gdLst/>
              <a:ahLst/>
              <a:cxnLst/>
              <a:rect l="l" t="t" r="r" b="b"/>
              <a:pathLst>
                <a:path w="239717" h="198636" extrusionOk="0">
                  <a:moveTo>
                    <a:pt x="221118" y="40318"/>
                  </a:moveTo>
                  <a:lnTo>
                    <a:pt x="221118" y="116357"/>
                  </a:lnTo>
                  <a:cubicBezTo>
                    <a:pt x="219855" y="116047"/>
                    <a:pt x="218546" y="115881"/>
                    <a:pt x="217236" y="115881"/>
                  </a:cubicBezTo>
                  <a:cubicBezTo>
                    <a:pt x="215926" y="115881"/>
                    <a:pt x="214616" y="116047"/>
                    <a:pt x="213378" y="116357"/>
                  </a:cubicBezTo>
                  <a:lnTo>
                    <a:pt x="213378" y="40318"/>
                  </a:lnTo>
                  <a:close/>
                  <a:moveTo>
                    <a:pt x="186944" y="40342"/>
                  </a:moveTo>
                  <a:lnTo>
                    <a:pt x="186944" y="93710"/>
                  </a:lnTo>
                  <a:lnTo>
                    <a:pt x="158033" y="93710"/>
                  </a:lnTo>
                  <a:cubicBezTo>
                    <a:pt x="156247" y="93710"/>
                    <a:pt x="154628" y="94996"/>
                    <a:pt x="154413" y="96782"/>
                  </a:cubicBezTo>
                  <a:cubicBezTo>
                    <a:pt x="154127" y="98925"/>
                    <a:pt x="155794" y="100735"/>
                    <a:pt x="157890" y="100735"/>
                  </a:cubicBezTo>
                  <a:lnTo>
                    <a:pt x="186896" y="100735"/>
                  </a:lnTo>
                  <a:lnTo>
                    <a:pt x="186896" y="119905"/>
                  </a:lnTo>
                  <a:cubicBezTo>
                    <a:pt x="186896" y="126121"/>
                    <a:pt x="181848" y="131193"/>
                    <a:pt x="175632" y="131193"/>
                  </a:cubicBezTo>
                  <a:lnTo>
                    <a:pt x="61441" y="131193"/>
                  </a:lnTo>
                  <a:cubicBezTo>
                    <a:pt x="55178" y="131193"/>
                    <a:pt x="50153" y="126121"/>
                    <a:pt x="50153" y="119905"/>
                  </a:cubicBezTo>
                  <a:lnTo>
                    <a:pt x="50153" y="100759"/>
                  </a:lnTo>
                  <a:lnTo>
                    <a:pt x="143863" y="100759"/>
                  </a:lnTo>
                  <a:cubicBezTo>
                    <a:pt x="145649" y="100759"/>
                    <a:pt x="147269" y="99496"/>
                    <a:pt x="147483" y="97710"/>
                  </a:cubicBezTo>
                  <a:cubicBezTo>
                    <a:pt x="147769" y="95567"/>
                    <a:pt x="146102" y="93733"/>
                    <a:pt x="144006" y="93733"/>
                  </a:cubicBezTo>
                  <a:lnTo>
                    <a:pt x="50153" y="93733"/>
                  </a:lnTo>
                  <a:lnTo>
                    <a:pt x="50153" y="40342"/>
                  </a:lnTo>
                  <a:close/>
                  <a:moveTo>
                    <a:pt x="217307" y="123049"/>
                  </a:moveTo>
                  <a:cubicBezTo>
                    <a:pt x="221999" y="123049"/>
                    <a:pt x="225928" y="127002"/>
                    <a:pt x="225928" y="131670"/>
                  </a:cubicBezTo>
                  <a:cubicBezTo>
                    <a:pt x="225928" y="136313"/>
                    <a:pt x="221951" y="140314"/>
                    <a:pt x="217307" y="140314"/>
                  </a:cubicBezTo>
                  <a:cubicBezTo>
                    <a:pt x="212592" y="140314"/>
                    <a:pt x="208663" y="136337"/>
                    <a:pt x="208663" y="131670"/>
                  </a:cubicBezTo>
                  <a:cubicBezTo>
                    <a:pt x="208663" y="128836"/>
                    <a:pt x="210163" y="126216"/>
                    <a:pt x="212378" y="124644"/>
                  </a:cubicBezTo>
                  <a:cubicBezTo>
                    <a:pt x="213783" y="123644"/>
                    <a:pt x="215521" y="123049"/>
                    <a:pt x="217307" y="123049"/>
                  </a:cubicBezTo>
                  <a:close/>
                  <a:moveTo>
                    <a:pt x="228190" y="142743"/>
                  </a:moveTo>
                  <a:cubicBezTo>
                    <a:pt x="229262" y="147125"/>
                    <a:pt x="230524" y="153912"/>
                    <a:pt x="231405" y="163986"/>
                  </a:cubicBezTo>
                  <a:lnTo>
                    <a:pt x="203185" y="163986"/>
                  </a:lnTo>
                  <a:cubicBezTo>
                    <a:pt x="204114" y="153936"/>
                    <a:pt x="205352" y="147125"/>
                    <a:pt x="206424" y="142743"/>
                  </a:cubicBezTo>
                  <a:cubicBezTo>
                    <a:pt x="208734" y="144934"/>
                    <a:pt x="211663" y="146435"/>
                    <a:pt x="214878" y="146935"/>
                  </a:cubicBezTo>
                  <a:lnTo>
                    <a:pt x="214926" y="146935"/>
                  </a:lnTo>
                  <a:cubicBezTo>
                    <a:pt x="215712" y="147054"/>
                    <a:pt x="216504" y="147113"/>
                    <a:pt x="217298" y="147113"/>
                  </a:cubicBezTo>
                  <a:cubicBezTo>
                    <a:pt x="218093" y="147113"/>
                    <a:pt x="218891" y="147054"/>
                    <a:pt x="219689" y="146935"/>
                  </a:cubicBezTo>
                  <a:lnTo>
                    <a:pt x="219713" y="146935"/>
                  </a:lnTo>
                  <a:cubicBezTo>
                    <a:pt x="222951" y="146435"/>
                    <a:pt x="225904" y="144934"/>
                    <a:pt x="228190" y="142743"/>
                  </a:cubicBezTo>
                  <a:close/>
                  <a:moveTo>
                    <a:pt x="232072" y="171011"/>
                  </a:moveTo>
                  <a:cubicBezTo>
                    <a:pt x="232382" y="176036"/>
                    <a:pt x="232596" y="181346"/>
                    <a:pt x="232691" y="186919"/>
                  </a:cubicBezTo>
                  <a:cubicBezTo>
                    <a:pt x="232715" y="188467"/>
                    <a:pt x="232001" y="189896"/>
                    <a:pt x="230691" y="190825"/>
                  </a:cubicBezTo>
                  <a:cubicBezTo>
                    <a:pt x="229834" y="191348"/>
                    <a:pt x="228881" y="191610"/>
                    <a:pt x="227929" y="191610"/>
                  </a:cubicBezTo>
                  <a:lnTo>
                    <a:pt x="206734" y="191610"/>
                  </a:lnTo>
                  <a:cubicBezTo>
                    <a:pt x="205781" y="191610"/>
                    <a:pt x="204805" y="191372"/>
                    <a:pt x="204019" y="190825"/>
                  </a:cubicBezTo>
                  <a:cubicBezTo>
                    <a:pt x="202709" y="189896"/>
                    <a:pt x="201995" y="188467"/>
                    <a:pt x="202042" y="186919"/>
                  </a:cubicBezTo>
                  <a:cubicBezTo>
                    <a:pt x="202114" y="181346"/>
                    <a:pt x="202328" y="176012"/>
                    <a:pt x="202661" y="171011"/>
                  </a:cubicBezTo>
                  <a:close/>
                  <a:moveTo>
                    <a:pt x="12550" y="0"/>
                  </a:moveTo>
                  <a:cubicBezTo>
                    <a:pt x="5620" y="0"/>
                    <a:pt x="0" y="5620"/>
                    <a:pt x="0" y="12574"/>
                  </a:cubicBezTo>
                  <a:lnTo>
                    <a:pt x="0" y="27720"/>
                  </a:lnTo>
                  <a:cubicBezTo>
                    <a:pt x="0" y="34650"/>
                    <a:pt x="5620" y="40270"/>
                    <a:pt x="12550" y="40270"/>
                  </a:cubicBezTo>
                  <a:lnTo>
                    <a:pt x="43104" y="40270"/>
                  </a:lnTo>
                  <a:lnTo>
                    <a:pt x="43104" y="119405"/>
                  </a:lnTo>
                  <a:cubicBezTo>
                    <a:pt x="43104" y="129526"/>
                    <a:pt x="51273" y="137719"/>
                    <a:pt x="61394" y="137719"/>
                  </a:cubicBezTo>
                  <a:lnTo>
                    <a:pt x="175584" y="137719"/>
                  </a:lnTo>
                  <a:cubicBezTo>
                    <a:pt x="185705" y="137719"/>
                    <a:pt x="193898" y="129503"/>
                    <a:pt x="193898" y="119405"/>
                  </a:cubicBezTo>
                  <a:lnTo>
                    <a:pt x="193898" y="40270"/>
                  </a:lnTo>
                  <a:lnTo>
                    <a:pt x="206067" y="40270"/>
                  </a:lnTo>
                  <a:lnTo>
                    <a:pt x="206067" y="120286"/>
                  </a:lnTo>
                  <a:cubicBezTo>
                    <a:pt x="203090" y="123144"/>
                    <a:pt x="201256" y="127145"/>
                    <a:pt x="201256" y="131551"/>
                  </a:cubicBezTo>
                  <a:cubicBezTo>
                    <a:pt x="201256" y="132384"/>
                    <a:pt x="201304" y="133194"/>
                    <a:pt x="201471" y="133980"/>
                  </a:cubicBezTo>
                  <a:cubicBezTo>
                    <a:pt x="200113" y="137147"/>
                    <a:pt x="197017" y="146411"/>
                    <a:pt x="195446" y="167320"/>
                  </a:cubicBezTo>
                  <a:cubicBezTo>
                    <a:pt x="194993" y="173369"/>
                    <a:pt x="194707" y="179918"/>
                    <a:pt x="194588" y="186800"/>
                  </a:cubicBezTo>
                  <a:cubicBezTo>
                    <a:pt x="194517" y="190634"/>
                    <a:pt x="196303" y="194206"/>
                    <a:pt x="199589" y="196540"/>
                  </a:cubicBezTo>
                  <a:cubicBezTo>
                    <a:pt x="201590" y="197969"/>
                    <a:pt x="204019" y="198636"/>
                    <a:pt x="206472" y="198636"/>
                  </a:cubicBezTo>
                  <a:lnTo>
                    <a:pt x="227786" y="198636"/>
                  </a:lnTo>
                  <a:cubicBezTo>
                    <a:pt x="230215" y="198636"/>
                    <a:pt x="232668" y="197969"/>
                    <a:pt x="234644" y="196540"/>
                  </a:cubicBezTo>
                  <a:cubicBezTo>
                    <a:pt x="237931" y="194206"/>
                    <a:pt x="239717" y="190634"/>
                    <a:pt x="239645" y="186800"/>
                  </a:cubicBezTo>
                  <a:cubicBezTo>
                    <a:pt x="239502" y="179918"/>
                    <a:pt x="239240" y="173345"/>
                    <a:pt x="238764" y="167320"/>
                  </a:cubicBezTo>
                  <a:cubicBezTo>
                    <a:pt x="237192" y="146411"/>
                    <a:pt x="234096" y="137147"/>
                    <a:pt x="232739" y="133980"/>
                  </a:cubicBezTo>
                  <a:cubicBezTo>
                    <a:pt x="232858" y="133194"/>
                    <a:pt x="232953" y="132384"/>
                    <a:pt x="232953" y="131551"/>
                  </a:cubicBezTo>
                  <a:cubicBezTo>
                    <a:pt x="232953" y="127145"/>
                    <a:pt x="231120" y="123144"/>
                    <a:pt x="228143" y="120286"/>
                  </a:cubicBezTo>
                  <a:lnTo>
                    <a:pt x="228143" y="39865"/>
                  </a:lnTo>
                  <a:cubicBezTo>
                    <a:pt x="228143" y="39865"/>
                    <a:pt x="237073" y="33483"/>
                    <a:pt x="237026" y="27863"/>
                  </a:cubicBezTo>
                  <a:lnTo>
                    <a:pt x="237026" y="12836"/>
                  </a:lnTo>
                  <a:cubicBezTo>
                    <a:pt x="237072" y="6047"/>
                    <a:pt x="231634" y="493"/>
                    <a:pt x="224920" y="493"/>
                  </a:cubicBezTo>
                  <a:cubicBezTo>
                    <a:pt x="224781" y="493"/>
                    <a:pt x="224640" y="495"/>
                    <a:pt x="224499" y="500"/>
                  </a:cubicBezTo>
                  <a:lnTo>
                    <a:pt x="69538" y="500"/>
                  </a:lnTo>
                  <a:cubicBezTo>
                    <a:pt x="69410" y="484"/>
                    <a:pt x="69282" y="477"/>
                    <a:pt x="69157" y="477"/>
                  </a:cubicBezTo>
                  <a:cubicBezTo>
                    <a:pt x="67403" y="477"/>
                    <a:pt x="66014" y="1986"/>
                    <a:pt x="66014" y="3787"/>
                  </a:cubicBezTo>
                  <a:cubicBezTo>
                    <a:pt x="66014" y="5716"/>
                    <a:pt x="69538" y="7049"/>
                    <a:pt x="69538" y="7049"/>
                  </a:cubicBezTo>
                  <a:lnTo>
                    <a:pt x="224475" y="7049"/>
                  </a:lnTo>
                  <a:cubicBezTo>
                    <a:pt x="227547" y="7049"/>
                    <a:pt x="230024" y="9526"/>
                    <a:pt x="230024" y="12598"/>
                  </a:cubicBezTo>
                  <a:lnTo>
                    <a:pt x="230024" y="27744"/>
                  </a:lnTo>
                  <a:cubicBezTo>
                    <a:pt x="230024" y="30744"/>
                    <a:pt x="227595" y="33197"/>
                    <a:pt x="224618" y="33293"/>
                  </a:cubicBezTo>
                  <a:lnTo>
                    <a:pt x="12098" y="33293"/>
                  </a:lnTo>
                  <a:cubicBezTo>
                    <a:pt x="9050" y="33293"/>
                    <a:pt x="6573" y="30816"/>
                    <a:pt x="6573" y="27744"/>
                  </a:cubicBezTo>
                  <a:lnTo>
                    <a:pt x="6573" y="11431"/>
                  </a:lnTo>
                  <a:cubicBezTo>
                    <a:pt x="6573" y="9264"/>
                    <a:pt x="8335" y="7502"/>
                    <a:pt x="10502" y="7502"/>
                  </a:cubicBezTo>
                  <a:lnTo>
                    <a:pt x="55774" y="7502"/>
                  </a:lnTo>
                  <a:cubicBezTo>
                    <a:pt x="56631" y="7502"/>
                    <a:pt x="57441" y="7097"/>
                    <a:pt x="57917" y="6382"/>
                  </a:cubicBezTo>
                  <a:cubicBezTo>
                    <a:pt x="59965" y="3310"/>
                    <a:pt x="57988" y="0"/>
                    <a:pt x="55250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2099;p38">
            <a:extLst>
              <a:ext uri="{FF2B5EF4-FFF2-40B4-BE49-F238E27FC236}">
                <a16:creationId xmlns:a16="http://schemas.microsoft.com/office/drawing/2014/main" id="{3A4A90CB-B515-4EF5-BB23-AC16B24D31CA}"/>
              </a:ext>
            </a:extLst>
          </p:cNvPr>
          <p:cNvGrpSpPr/>
          <p:nvPr/>
        </p:nvGrpSpPr>
        <p:grpSpPr>
          <a:xfrm rot="-900003">
            <a:off x="1326947" y="3393688"/>
            <a:ext cx="640066" cy="682739"/>
            <a:chOff x="2575922" y="1542079"/>
            <a:chExt cx="407632" cy="436218"/>
          </a:xfrm>
        </p:grpSpPr>
        <p:sp>
          <p:nvSpPr>
            <p:cNvPr id="61" name="Google Shape;2100;p38">
              <a:extLst>
                <a:ext uri="{FF2B5EF4-FFF2-40B4-BE49-F238E27FC236}">
                  <a16:creationId xmlns:a16="http://schemas.microsoft.com/office/drawing/2014/main" id="{F2B6BB38-9A61-4485-BA6E-E6A1DD053B36}"/>
                </a:ext>
              </a:extLst>
            </p:cNvPr>
            <p:cNvSpPr/>
            <p:nvPr/>
          </p:nvSpPr>
          <p:spPr>
            <a:xfrm>
              <a:off x="2575922" y="1542079"/>
              <a:ext cx="407632" cy="436218"/>
            </a:xfrm>
            <a:custGeom>
              <a:avLst/>
              <a:gdLst/>
              <a:ahLst/>
              <a:cxnLst/>
              <a:rect l="l" t="t" r="r" b="b"/>
              <a:pathLst>
                <a:path w="284560" h="304515" extrusionOk="0">
                  <a:moveTo>
                    <a:pt x="142316" y="1"/>
                  </a:moveTo>
                  <a:cubicBezTo>
                    <a:pt x="128718" y="1"/>
                    <a:pt x="115525" y="4859"/>
                    <a:pt x="105165" y="13694"/>
                  </a:cubicBezTo>
                  <a:lnTo>
                    <a:pt x="23791" y="83232"/>
                  </a:lnTo>
                  <a:cubicBezTo>
                    <a:pt x="10646" y="94520"/>
                    <a:pt x="5811" y="113000"/>
                    <a:pt x="11789" y="129289"/>
                  </a:cubicBezTo>
                  <a:cubicBezTo>
                    <a:pt x="13980" y="135147"/>
                    <a:pt x="17290" y="140267"/>
                    <a:pt x="21505" y="144459"/>
                  </a:cubicBezTo>
                  <a:cubicBezTo>
                    <a:pt x="23315" y="149507"/>
                    <a:pt x="26030" y="153913"/>
                    <a:pt x="28983" y="157628"/>
                  </a:cubicBezTo>
                  <a:lnTo>
                    <a:pt x="28983" y="182895"/>
                  </a:lnTo>
                  <a:cubicBezTo>
                    <a:pt x="28983" y="185324"/>
                    <a:pt x="29221" y="187753"/>
                    <a:pt x="29697" y="190063"/>
                  </a:cubicBezTo>
                  <a:cubicBezTo>
                    <a:pt x="29197" y="192373"/>
                    <a:pt x="28983" y="194755"/>
                    <a:pt x="28983" y="197160"/>
                  </a:cubicBezTo>
                  <a:lnTo>
                    <a:pt x="28983" y="199470"/>
                  </a:lnTo>
                  <a:cubicBezTo>
                    <a:pt x="25101" y="204352"/>
                    <a:pt x="22243" y="209996"/>
                    <a:pt x="20648" y="216092"/>
                  </a:cubicBezTo>
                  <a:cubicBezTo>
                    <a:pt x="14718" y="221736"/>
                    <a:pt x="10193" y="228881"/>
                    <a:pt x="7621" y="237025"/>
                  </a:cubicBezTo>
                  <a:lnTo>
                    <a:pt x="4168" y="248004"/>
                  </a:lnTo>
                  <a:cubicBezTo>
                    <a:pt x="1" y="261316"/>
                    <a:pt x="2501" y="275914"/>
                    <a:pt x="10884" y="287059"/>
                  </a:cubicBezTo>
                  <a:cubicBezTo>
                    <a:pt x="19243" y="298133"/>
                    <a:pt x="32031" y="304515"/>
                    <a:pt x="45986" y="304515"/>
                  </a:cubicBezTo>
                  <a:lnTo>
                    <a:pt x="238598" y="304515"/>
                  </a:lnTo>
                  <a:cubicBezTo>
                    <a:pt x="252553" y="304515"/>
                    <a:pt x="265365" y="298133"/>
                    <a:pt x="273700" y="286988"/>
                  </a:cubicBezTo>
                  <a:cubicBezTo>
                    <a:pt x="282059" y="275819"/>
                    <a:pt x="284560" y="261244"/>
                    <a:pt x="280392" y="247932"/>
                  </a:cubicBezTo>
                  <a:lnTo>
                    <a:pt x="276939" y="236930"/>
                  </a:lnTo>
                  <a:cubicBezTo>
                    <a:pt x="274415" y="228833"/>
                    <a:pt x="269890" y="221689"/>
                    <a:pt x="263936" y="215997"/>
                  </a:cubicBezTo>
                  <a:cubicBezTo>
                    <a:pt x="262317" y="209901"/>
                    <a:pt x="259459" y="204233"/>
                    <a:pt x="255601" y="199351"/>
                  </a:cubicBezTo>
                  <a:lnTo>
                    <a:pt x="255601" y="159414"/>
                  </a:lnTo>
                  <a:cubicBezTo>
                    <a:pt x="259364" y="154651"/>
                    <a:pt x="262198" y="149150"/>
                    <a:pt x="263841" y="143197"/>
                  </a:cubicBezTo>
                  <a:cubicBezTo>
                    <a:pt x="267532" y="139553"/>
                    <a:pt x="270795" y="134981"/>
                    <a:pt x="272915" y="129265"/>
                  </a:cubicBezTo>
                  <a:cubicBezTo>
                    <a:pt x="278892" y="113000"/>
                    <a:pt x="274105" y="94496"/>
                    <a:pt x="260888" y="83208"/>
                  </a:cubicBezTo>
                  <a:lnTo>
                    <a:pt x="208758" y="38675"/>
                  </a:lnTo>
                  <a:cubicBezTo>
                    <a:pt x="206948" y="37127"/>
                    <a:pt x="205043" y="35818"/>
                    <a:pt x="203043" y="34674"/>
                  </a:cubicBezTo>
                  <a:cubicBezTo>
                    <a:pt x="201614" y="32888"/>
                    <a:pt x="200018" y="31221"/>
                    <a:pt x="198232" y="29721"/>
                  </a:cubicBezTo>
                  <a:lnTo>
                    <a:pt x="179490" y="13694"/>
                  </a:lnTo>
                  <a:cubicBezTo>
                    <a:pt x="169107" y="4883"/>
                    <a:pt x="155938" y="1"/>
                    <a:pt x="142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01;p38">
              <a:extLst>
                <a:ext uri="{FF2B5EF4-FFF2-40B4-BE49-F238E27FC236}">
                  <a16:creationId xmlns:a16="http://schemas.microsoft.com/office/drawing/2014/main" id="{CBDF58B1-B94F-4EF5-A2D5-0D077D7C5B17}"/>
                </a:ext>
              </a:extLst>
            </p:cNvPr>
            <p:cNvSpPr/>
            <p:nvPr/>
          </p:nvSpPr>
          <p:spPr>
            <a:xfrm>
              <a:off x="2848836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02;p38">
              <a:extLst>
                <a:ext uri="{FF2B5EF4-FFF2-40B4-BE49-F238E27FC236}">
                  <a16:creationId xmlns:a16="http://schemas.microsoft.com/office/drawing/2014/main" id="{D1725970-BDB8-4679-BDDC-AA86B15FF569}"/>
                </a:ext>
              </a:extLst>
            </p:cNvPr>
            <p:cNvSpPr/>
            <p:nvPr/>
          </p:nvSpPr>
          <p:spPr>
            <a:xfrm>
              <a:off x="2835395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3" y="0"/>
                  </a:moveTo>
                  <a:lnTo>
                    <a:pt x="1" y="7001"/>
                  </a:lnTo>
                  <a:lnTo>
                    <a:pt x="1" y="17504"/>
                  </a:lnTo>
                  <a:cubicBezTo>
                    <a:pt x="1" y="22838"/>
                    <a:pt x="4335" y="27196"/>
                    <a:pt x="9693" y="27196"/>
                  </a:cubicBezTo>
                  <a:lnTo>
                    <a:pt x="39032" y="27196"/>
                  </a:lnTo>
                  <a:cubicBezTo>
                    <a:pt x="44367" y="27196"/>
                    <a:pt x="48701" y="22862"/>
                    <a:pt x="48701" y="17504"/>
                  </a:cubicBezTo>
                  <a:lnTo>
                    <a:pt x="48701" y="7001"/>
                  </a:lnTo>
                  <a:lnTo>
                    <a:pt x="24363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03;p38">
              <a:extLst>
                <a:ext uri="{FF2B5EF4-FFF2-40B4-BE49-F238E27FC236}">
                  <a16:creationId xmlns:a16="http://schemas.microsoft.com/office/drawing/2014/main" id="{BC950053-DC2C-4C77-90C7-41DD1A362BC0}"/>
                </a:ext>
              </a:extLst>
            </p:cNvPr>
            <p:cNvSpPr/>
            <p:nvPr/>
          </p:nvSpPr>
          <p:spPr>
            <a:xfrm>
              <a:off x="2835395" y="1853575"/>
              <a:ext cx="69764" cy="37937"/>
            </a:xfrm>
            <a:custGeom>
              <a:avLst/>
              <a:gdLst/>
              <a:ahLst/>
              <a:cxnLst/>
              <a:rect l="l" t="t" r="r" b="b"/>
              <a:pathLst>
                <a:path w="48701" h="26483" extrusionOk="0">
                  <a:moveTo>
                    <a:pt x="9693" y="1"/>
                  </a:moveTo>
                  <a:cubicBezTo>
                    <a:pt x="4359" y="1"/>
                    <a:pt x="1" y="4359"/>
                    <a:pt x="1" y="9669"/>
                  </a:cubicBezTo>
                  <a:lnTo>
                    <a:pt x="1" y="20195"/>
                  </a:lnTo>
                  <a:lnTo>
                    <a:pt x="24363" y="26482"/>
                  </a:lnTo>
                  <a:lnTo>
                    <a:pt x="48701" y="20195"/>
                  </a:lnTo>
                  <a:lnTo>
                    <a:pt x="48701" y="9669"/>
                  </a:lnTo>
                  <a:cubicBezTo>
                    <a:pt x="48701" y="4359"/>
                    <a:pt x="44391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4;p38">
              <a:extLst>
                <a:ext uri="{FF2B5EF4-FFF2-40B4-BE49-F238E27FC236}">
                  <a16:creationId xmlns:a16="http://schemas.microsoft.com/office/drawing/2014/main" id="{D0543326-19EF-4715-998B-599F1A39A1BD}"/>
                </a:ext>
              </a:extLst>
            </p:cNvPr>
            <p:cNvSpPr/>
            <p:nvPr/>
          </p:nvSpPr>
          <p:spPr>
            <a:xfrm>
              <a:off x="2758911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05;p38">
              <a:extLst>
                <a:ext uri="{FF2B5EF4-FFF2-40B4-BE49-F238E27FC236}">
                  <a16:creationId xmlns:a16="http://schemas.microsoft.com/office/drawing/2014/main" id="{393F82D1-9685-49D1-832A-FCAAB0D80813}"/>
                </a:ext>
              </a:extLst>
            </p:cNvPr>
            <p:cNvSpPr/>
            <p:nvPr/>
          </p:nvSpPr>
          <p:spPr>
            <a:xfrm>
              <a:off x="2744822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93" y="27196"/>
                  </a:cubicBezTo>
                  <a:lnTo>
                    <a:pt x="39032" y="27196"/>
                  </a:lnTo>
                  <a:cubicBezTo>
                    <a:pt x="44390" y="27196"/>
                    <a:pt x="48701" y="22838"/>
                    <a:pt x="48701" y="17504"/>
                  </a:cubicBezTo>
                  <a:lnTo>
                    <a:pt x="48701" y="7001"/>
                  </a:lnTo>
                  <a:lnTo>
                    <a:pt x="2436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06;p38">
              <a:extLst>
                <a:ext uri="{FF2B5EF4-FFF2-40B4-BE49-F238E27FC236}">
                  <a16:creationId xmlns:a16="http://schemas.microsoft.com/office/drawing/2014/main" id="{3BBFF540-919F-41E0-ABDC-666E67D60963}"/>
                </a:ext>
              </a:extLst>
            </p:cNvPr>
            <p:cNvSpPr/>
            <p:nvPr/>
          </p:nvSpPr>
          <p:spPr>
            <a:xfrm>
              <a:off x="2744822" y="1853575"/>
              <a:ext cx="69799" cy="37937"/>
            </a:xfrm>
            <a:custGeom>
              <a:avLst/>
              <a:gdLst/>
              <a:ahLst/>
              <a:cxnLst/>
              <a:rect l="l" t="t" r="r" b="b"/>
              <a:pathLst>
                <a:path w="48725" h="26483" extrusionOk="0">
                  <a:moveTo>
                    <a:pt x="9693" y="1"/>
                  </a:moveTo>
                  <a:cubicBezTo>
                    <a:pt x="4334" y="1"/>
                    <a:pt x="0" y="4359"/>
                    <a:pt x="0" y="9669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48724" y="20195"/>
                  </a:lnTo>
                  <a:lnTo>
                    <a:pt x="48724" y="9669"/>
                  </a:lnTo>
                  <a:cubicBezTo>
                    <a:pt x="48701" y="4359"/>
                    <a:pt x="44366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07;p38">
              <a:extLst>
                <a:ext uri="{FF2B5EF4-FFF2-40B4-BE49-F238E27FC236}">
                  <a16:creationId xmlns:a16="http://schemas.microsoft.com/office/drawing/2014/main" id="{34425B02-3B72-4C73-8254-EDF20B190D73}"/>
                </a:ext>
              </a:extLst>
            </p:cNvPr>
            <p:cNvSpPr/>
            <p:nvPr/>
          </p:nvSpPr>
          <p:spPr>
            <a:xfrm>
              <a:off x="2668337" y="1729434"/>
              <a:ext cx="42269" cy="138914"/>
            </a:xfrm>
            <a:custGeom>
              <a:avLst/>
              <a:gdLst/>
              <a:ahLst/>
              <a:cxnLst/>
              <a:rect l="l" t="t" r="r" b="b"/>
              <a:pathLst>
                <a:path w="29507" h="96973" extrusionOk="0">
                  <a:moveTo>
                    <a:pt x="1" y="0"/>
                  </a:moveTo>
                  <a:lnTo>
                    <a:pt x="1" y="96972"/>
                  </a:lnTo>
                  <a:lnTo>
                    <a:pt x="29507" y="96972"/>
                  </a:lnTo>
                  <a:lnTo>
                    <a:pt x="2950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08;p38">
              <a:extLst>
                <a:ext uri="{FF2B5EF4-FFF2-40B4-BE49-F238E27FC236}">
                  <a16:creationId xmlns:a16="http://schemas.microsoft.com/office/drawing/2014/main" id="{A0808E69-7AC1-4CD3-9029-A0137837D9BD}"/>
                </a:ext>
              </a:extLst>
            </p:cNvPr>
            <p:cNvSpPr/>
            <p:nvPr/>
          </p:nvSpPr>
          <p:spPr>
            <a:xfrm>
              <a:off x="2668337" y="1729434"/>
              <a:ext cx="20129" cy="138914"/>
            </a:xfrm>
            <a:custGeom>
              <a:avLst/>
              <a:gdLst/>
              <a:ahLst/>
              <a:cxnLst/>
              <a:rect l="l" t="t" r="r" b="b"/>
              <a:pathLst>
                <a:path w="14052" h="96973" extrusionOk="0">
                  <a:moveTo>
                    <a:pt x="1" y="0"/>
                  </a:moveTo>
                  <a:lnTo>
                    <a:pt x="1" y="96972"/>
                  </a:lnTo>
                  <a:lnTo>
                    <a:pt x="14052" y="96972"/>
                  </a:lnTo>
                  <a:lnTo>
                    <a:pt x="1405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09;p38">
              <a:extLst>
                <a:ext uri="{FF2B5EF4-FFF2-40B4-BE49-F238E27FC236}">
                  <a16:creationId xmlns:a16="http://schemas.microsoft.com/office/drawing/2014/main" id="{500912FF-0091-4AFD-9FF9-A22277EF69A7}"/>
                </a:ext>
              </a:extLst>
            </p:cNvPr>
            <p:cNvSpPr/>
            <p:nvPr/>
          </p:nvSpPr>
          <p:spPr>
            <a:xfrm>
              <a:off x="2654897" y="1705213"/>
              <a:ext cx="69764" cy="38958"/>
            </a:xfrm>
            <a:custGeom>
              <a:avLst/>
              <a:gdLst/>
              <a:ahLst/>
              <a:cxnLst/>
              <a:rect l="l" t="t" r="r" b="b"/>
              <a:pathLst>
                <a:path w="48701" h="27196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69" y="27196"/>
                  </a:cubicBezTo>
                  <a:lnTo>
                    <a:pt x="39032" y="27196"/>
                  </a:lnTo>
                  <a:cubicBezTo>
                    <a:pt x="44390" y="27196"/>
                    <a:pt x="48701" y="22838"/>
                    <a:pt x="48701" y="17504"/>
                  </a:cubicBezTo>
                  <a:lnTo>
                    <a:pt x="48701" y="7001"/>
                  </a:lnTo>
                  <a:lnTo>
                    <a:pt x="24362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10;p38">
              <a:extLst>
                <a:ext uri="{FF2B5EF4-FFF2-40B4-BE49-F238E27FC236}">
                  <a16:creationId xmlns:a16="http://schemas.microsoft.com/office/drawing/2014/main" id="{37BA5A0C-BC38-4FC9-A7B7-498CA5EECCF5}"/>
                </a:ext>
              </a:extLst>
            </p:cNvPr>
            <p:cNvSpPr/>
            <p:nvPr/>
          </p:nvSpPr>
          <p:spPr>
            <a:xfrm>
              <a:off x="2654897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69" y="27196"/>
                  </a:cubicBezTo>
                  <a:lnTo>
                    <a:pt x="23632" y="27196"/>
                  </a:lnTo>
                  <a:cubicBezTo>
                    <a:pt x="18361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2" y="0"/>
                  </a:lnTo>
                  <a:close/>
                  <a:moveTo>
                    <a:pt x="23632" y="27196"/>
                  </a:moveTo>
                  <a:cubicBezTo>
                    <a:pt x="23646" y="27196"/>
                    <a:pt x="23661" y="27196"/>
                    <a:pt x="23675" y="27196"/>
                  </a:cubicBezTo>
                  <a:cubicBezTo>
                    <a:pt x="23690" y="27196"/>
                    <a:pt x="23705" y="27196"/>
                    <a:pt x="23719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11;p38">
              <a:extLst>
                <a:ext uri="{FF2B5EF4-FFF2-40B4-BE49-F238E27FC236}">
                  <a16:creationId xmlns:a16="http://schemas.microsoft.com/office/drawing/2014/main" id="{1465E370-074C-4F06-AB7D-F0F77A55C42C}"/>
                </a:ext>
              </a:extLst>
            </p:cNvPr>
            <p:cNvSpPr/>
            <p:nvPr/>
          </p:nvSpPr>
          <p:spPr>
            <a:xfrm>
              <a:off x="2654897" y="1853575"/>
              <a:ext cx="69833" cy="37937"/>
            </a:xfrm>
            <a:custGeom>
              <a:avLst/>
              <a:gdLst/>
              <a:ahLst/>
              <a:cxnLst/>
              <a:rect l="l" t="t" r="r" b="b"/>
              <a:pathLst>
                <a:path w="48749" h="26483" extrusionOk="0">
                  <a:moveTo>
                    <a:pt x="9669" y="1"/>
                  </a:moveTo>
                  <a:cubicBezTo>
                    <a:pt x="4310" y="1"/>
                    <a:pt x="0" y="4359"/>
                    <a:pt x="0" y="9669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48701" y="20195"/>
                  </a:lnTo>
                  <a:lnTo>
                    <a:pt x="48701" y="9669"/>
                  </a:lnTo>
                  <a:cubicBezTo>
                    <a:pt x="48748" y="4359"/>
                    <a:pt x="44390" y="1"/>
                    <a:pt x="39032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12;p38">
              <a:extLst>
                <a:ext uri="{FF2B5EF4-FFF2-40B4-BE49-F238E27FC236}">
                  <a16:creationId xmlns:a16="http://schemas.microsoft.com/office/drawing/2014/main" id="{02CA6676-B5B9-41B2-8628-DAC2DD965020}"/>
                </a:ext>
              </a:extLst>
            </p:cNvPr>
            <p:cNvSpPr/>
            <p:nvPr/>
          </p:nvSpPr>
          <p:spPr>
            <a:xfrm>
              <a:off x="2654897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4" y="0"/>
                    <a:pt x="0" y="4359"/>
                    <a:pt x="0" y="9693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3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13;p38">
              <a:extLst>
                <a:ext uri="{FF2B5EF4-FFF2-40B4-BE49-F238E27FC236}">
                  <a16:creationId xmlns:a16="http://schemas.microsoft.com/office/drawing/2014/main" id="{9D454F95-A65C-40E7-B6B4-02AAC0FE3189}"/>
                </a:ext>
              </a:extLst>
            </p:cNvPr>
            <p:cNvSpPr/>
            <p:nvPr/>
          </p:nvSpPr>
          <p:spPr>
            <a:xfrm>
              <a:off x="2758911" y="1729434"/>
              <a:ext cx="20128" cy="138914"/>
            </a:xfrm>
            <a:custGeom>
              <a:avLst/>
              <a:gdLst/>
              <a:ahLst/>
              <a:cxnLst/>
              <a:rect l="l" t="t" r="r" b="b"/>
              <a:pathLst>
                <a:path w="14051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14051" y="96972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14;p38">
              <a:extLst>
                <a:ext uri="{FF2B5EF4-FFF2-40B4-BE49-F238E27FC236}">
                  <a16:creationId xmlns:a16="http://schemas.microsoft.com/office/drawing/2014/main" id="{0AD9B7A2-DC50-42AB-9CB8-B7B3B733BEAF}"/>
                </a:ext>
              </a:extLst>
            </p:cNvPr>
            <p:cNvSpPr/>
            <p:nvPr/>
          </p:nvSpPr>
          <p:spPr>
            <a:xfrm>
              <a:off x="2744822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2" y="0"/>
                  </a:moveTo>
                  <a:lnTo>
                    <a:pt x="0" y="7001"/>
                  </a:lnTo>
                  <a:lnTo>
                    <a:pt x="0" y="17504"/>
                  </a:lnTo>
                  <a:cubicBezTo>
                    <a:pt x="0" y="22862"/>
                    <a:pt x="4358" y="27196"/>
                    <a:pt x="9693" y="27196"/>
                  </a:cubicBezTo>
                  <a:lnTo>
                    <a:pt x="23655" y="27196"/>
                  </a:lnTo>
                  <a:cubicBezTo>
                    <a:pt x="18337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2" y="0"/>
                  </a:lnTo>
                  <a:close/>
                  <a:moveTo>
                    <a:pt x="23655" y="27196"/>
                  </a:moveTo>
                  <a:lnTo>
                    <a:pt x="23655" y="27196"/>
                  </a:lnTo>
                  <a:cubicBezTo>
                    <a:pt x="23669" y="27196"/>
                    <a:pt x="23684" y="27196"/>
                    <a:pt x="23699" y="27196"/>
                  </a:cubicBezTo>
                  <a:cubicBezTo>
                    <a:pt x="23714" y="27196"/>
                    <a:pt x="23728" y="27196"/>
                    <a:pt x="23743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15;p38">
              <a:extLst>
                <a:ext uri="{FF2B5EF4-FFF2-40B4-BE49-F238E27FC236}">
                  <a16:creationId xmlns:a16="http://schemas.microsoft.com/office/drawing/2014/main" id="{D43B731C-2F9F-46D3-A839-DAE91F8D5023}"/>
                </a:ext>
              </a:extLst>
            </p:cNvPr>
            <p:cNvSpPr/>
            <p:nvPr/>
          </p:nvSpPr>
          <p:spPr>
            <a:xfrm>
              <a:off x="2744822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4" y="0"/>
                    <a:pt x="0" y="4359"/>
                    <a:pt x="0" y="9693"/>
                  </a:cubicBezTo>
                  <a:lnTo>
                    <a:pt x="0" y="20195"/>
                  </a:lnTo>
                  <a:lnTo>
                    <a:pt x="24362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3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16;p38">
              <a:extLst>
                <a:ext uri="{FF2B5EF4-FFF2-40B4-BE49-F238E27FC236}">
                  <a16:creationId xmlns:a16="http://schemas.microsoft.com/office/drawing/2014/main" id="{6662055E-2FA1-41C7-9717-DF9F90E05402}"/>
                </a:ext>
              </a:extLst>
            </p:cNvPr>
            <p:cNvSpPr/>
            <p:nvPr/>
          </p:nvSpPr>
          <p:spPr>
            <a:xfrm>
              <a:off x="2848836" y="1729434"/>
              <a:ext cx="20128" cy="138914"/>
            </a:xfrm>
            <a:custGeom>
              <a:avLst/>
              <a:gdLst/>
              <a:ahLst/>
              <a:cxnLst/>
              <a:rect l="l" t="t" r="r" b="b"/>
              <a:pathLst>
                <a:path w="14051" h="96973" extrusionOk="0">
                  <a:moveTo>
                    <a:pt x="0" y="0"/>
                  </a:moveTo>
                  <a:lnTo>
                    <a:pt x="0" y="96972"/>
                  </a:lnTo>
                  <a:lnTo>
                    <a:pt x="14051" y="96972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17;p38">
              <a:extLst>
                <a:ext uri="{FF2B5EF4-FFF2-40B4-BE49-F238E27FC236}">
                  <a16:creationId xmlns:a16="http://schemas.microsoft.com/office/drawing/2014/main" id="{738E14FE-A5D2-4DF9-9D80-C41FCD096F43}"/>
                </a:ext>
              </a:extLst>
            </p:cNvPr>
            <p:cNvSpPr/>
            <p:nvPr/>
          </p:nvSpPr>
          <p:spPr>
            <a:xfrm>
              <a:off x="2835395" y="1705213"/>
              <a:ext cx="44963" cy="38960"/>
            </a:xfrm>
            <a:custGeom>
              <a:avLst/>
              <a:gdLst/>
              <a:ahLst/>
              <a:cxnLst/>
              <a:rect l="l" t="t" r="r" b="b"/>
              <a:pathLst>
                <a:path w="31388" h="27197" extrusionOk="0">
                  <a:moveTo>
                    <a:pt x="24363" y="0"/>
                  </a:moveTo>
                  <a:lnTo>
                    <a:pt x="1" y="7001"/>
                  </a:lnTo>
                  <a:lnTo>
                    <a:pt x="1" y="17504"/>
                  </a:lnTo>
                  <a:cubicBezTo>
                    <a:pt x="1" y="22862"/>
                    <a:pt x="4359" y="27196"/>
                    <a:pt x="9693" y="27196"/>
                  </a:cubicBezTo>
                  <a:lnTo>
                    <a:pt x="23656" y="27196"/>
                  </a:lnTo>
                  <a:cubicBezTo>
                    <a:pt x="18361" y="27172"/>
                    <a:pt x="14051" y="22880"/>
                    <a:pt x="14051" y="17551"/>
                  </a:cubicBezTo>
                  <a:lnTo>
                    <a:pt x="14051" y="7025"/>
                  </a:lnTo>
                  <a:lnTo>
                    <a:pt x="31388" y="2024"/>
                  </a:lnTo>
                  <a:lnTo>
                    <a:pt x="24363" y="0"/>
                  </a:lnTo>
                  <a:close/>
                  <a:moveTo>
                    <a:pt x="23656" y="27196"/>
                  </a:moveTo>
                  <a:cubicBezTo>
                    <a:pt x="23670" y="27196"/>
                    <a:pt x="23685" y="27196"/>
                    <a:pt x="23700" y="27196"/>
                  </a:cubicBezTo>
                  <a:cubicBezTo>
                    <a:pt x="23714" y="27196"/>
                    <a:pt x="23729" y="27196"/>
                    <a:pt x="23744" y="27196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18;p38">
              <a:extLst>
                <a:ext uri="{FF2B5EF4-FFF2-40B4-BE49-F238E27FC236}">
                  <a16:creationId xmlns:a16="http://schemas.microsoft.com/office/drawing/2014/main" id="{8F1BDD30-FC77-4C7F-BE2B-E6FBEA359DB0}"/>
                </a:ext>
              </a:extLst>
            </p:cNvPr>
            <p:cNvSpPr/>
            <p:nvPr/>
          </p:nvSpPr>
          <p:spPr>
            <a:xfrm>
              <a:off x="2835395" y="1853609"/>
              <a:ext cx="44963" cy="37935"/>
            </a:xfrm>
            <a:custGeom>
              <a:avLst/>
              <a:gdLst/>
              <a:ahLst/>
              <a:cxnLst/>
              <a:rect l="l" t="t" r="r" b="b"/>
              <a:pathLst>
                <a:path w="31388" h="26482" extrusionOk="0">
                  <a:moveTo>
                    <a:pt x="9693" y="0"/>
                  </a:moveTo>
                  <a:cubicBezTo>
                    <a:pt x="4335" y="0"/>
                    <a:pt x="1" y="4359"/>
                    <a:pt x="1" y="9693"/>
                  </a:cubicBezTo>
                  <a:lnTo>
                    <a:pt x="1" y="20195"/>
                  </a:lnTo>
                  <a:lnTo>
                    <a:pt x="24363" y="26482"/>
                  </a:lnTo>
                  <a:lnTo>
                    <a:pt x="31388" y="24648"/>
                  </a:lnTo>
                  <a:lnTo>
                    <a:pt x="14051" y="20195"/>
                  </a:lnTo>
                  <a:lnTo>
                    <a:pt x="14051" y="9693"/>
                  </a:lnTo>
                  <a:cubicBezTo>
                    <a:pt x="14051" y="4335"/>
                    <a:pt x="18409" y="0"/>
                    <a:pt x="23744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19;p38">
              <a:extLst>
                <a:ext uri="{FF2B5EF4-FFF2-40B4-BE49-F238E27FC236}">
                  <a16:creationId xmlns:a16="http://schemas.microsoft.com/office/drawing/2014/main" id="{D9C2C07B-3E14-4372-B9F0-129FA7AABDB2}"/>
                </a:ext>
              </a:extLst>
            </p:cNvPr>
            <p:cNvSpPr/>
            <p:nvPr/>
          </p:nvSpPr>
          <p:spPr>
            <a:xfrm>
              <a:off x="2637293" y="1592977"/>
              <a:ext cx="284924" cy="121721"/>
            </a:xfrm>
            <a:custGeom>
              <a:avLst/>
              <a:gdLst/>
              <a:ahLst/>
              <a:cxnLst/>
              <a:rect l="l" t="t" r="r" b="b"/>
              <a:pathLst>
                <a:path w="198900" h="84971" extrusionOk="0">
                  <a:moveTo>
                    <a:pt x="99450" y="1"/>
                  </a:moveTo>
                  <a:cubicBezTo>
                    <a:pt x="94354" y="1"/>
                    <a:pt x="89424" y="1834"/>
                    <a:pt x="85519" y="5121"/>
                  </a:cubicBezTo>
                  <a:lnTo>
                    <a:pt x="4145" y="74635"/>
                  </a:lnTo>
                  <a:cubicBezTo>
                    <a:pt x="1" y="78183"/>
                    <a:pt x="2501" y="84970"/>
                    <a:pt x="7955" y="84970"/>
                  </a:cubicBezTo>
                  <a:lnTo>
                    <a:pt x="190922" y="84970"/>
                  </a:lnTo>
                  <a:cubicBezTo>
                    <a:pt x="196399" y="84970"/>
                    <a:pt x="198899" y="78183"/>
                    <a:pt x="194779" y="74635"/>
                  </a:cubicBezTo>
                  <a:lnTo>
                    <a:pt x="113382" y="5121"/>
                  </a:lnTo>
                  <a:cubicBezTo>
                    <a:pt x="109524" y="1834"/>
                    <a:pt x="104570" y="1"/>
                    <a:pt x="994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20;p38">
              <a:extLst>
                <a:ext uri="{FF2B5EF4-FFF2-40B4-BE49-F238E27FC236}">
                  <a16:creationId xmlns:a16="http://schemas.microsoft.com/office/drawing/2014/main" id="{84B20C10-C435-4AE5-A1F6-8464939E6F03}"/>
                </a:ext>
              </a:extLst>
            </p:cNvPr>
            <p:cNvSpPr/>
            <p:nvPr/>
          </p:nvSpPr>
          <p:spPr>
            <a:xfrm>
              <a:off x="2690376" y="1616951"/>
              <a:ext cx="178896" cy="74242"/>
            </a:xfrm>
            <a:custGeom>
              <a:avLst/>
              <a:gdLst/>
              <a:ahLst/>
              <a:cxnLst/>
              <a:rect l="l" t="t" r="r" b="b"/>
              <a:pathLst>
                <a:path w="124884" h="51827" extrusionOk="0">
                  <a:moveTo>
                    <a:pt x="62409" y="1"/>
                  </a:moveTo>
                  <a:cubicBezTo>
                    <a:pt x="61543" y="1"/>
                    <a:pt x="60660" y="236"/>
                    <a:pt x="59846" y="745"/>
                  </a:cubicBezTo>
                  <a:cubicBezTo>
                    <a:pt x="59655" y="864"/>
                    <a:pt x="59489" y="1006"/>
                    <a:pt x="59298" y="1173"/>
                  </a:cubicBezTo>
                  <a:lnTo>
                    <a:pt x="0" y="51826"/>
                  </a:lnTo>
                  <a:lnTo>
                    <a:pt x="124883" y="51826"/>
                  </a:lnTo>
                  <a:lnTo>
                    <a:pt x="65585" y="1173"/>
                  </a:lnTo>
                  <a:cubicBezTo>
                    <a:pt x="64699" y="423"/>
                    <a:pt x="63570" y="1"/>
                    <a:pt x="62409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21;p38">
              <a:extLst>
                <a:ext uri="{FF2B5EF4-FFF2-40B4-BE49-F238E27FC236}">
                  <a16:creationId xmlns:a16="http://schemas.microsoft.com/office/drawing/2014/main" id="{049D4054-47DB-488E-9C5B-6FB6F4218694}"/>
                </a:ext>
              </a:extLst>
            </p:cNvPr>
            <p:cNvSpPr/>
            <p:nvPr/>
          </p:nvSpPr>
          <p:spPr>
            <a:xfrm>
              <a:off x="2628936" y="1882401"/>
              <a:ext cx="301639" cy="44316"/>
            </a:xfrm>
            <a:custGeom>
              <a:avLst/>
              <a:gdLst/>
              <a:ahLst/>
              <a:cxnLst/>
              <a:rect l="l" t="t" r="r" b="b"/>
              <a:pathLst>
                <a:path w="210568" h="30936" extrusionOk="0">
                  <a:moveTo>
                    <a:pt x="17956" y="1"/>
                  </a:moveTo>
                  <a:cubicBezTo>
                    <a:pt x="12003" y="1"/>
                    <a:pt x="6764" y="3883"/>
                    <a:pt x="5001" y="9598"/>
                  </a:cubicBezTo>
                  <a:lnTo>
                    <a:pt x="1548" y="20815"/>
                  </a:lnTo>
                  <a:cubicBezTo>
                    <a:pt x="0" y="25839"/>
                    <a:pt x="3787" y="30936"/>
                    <a:pt x="9026" y="30936"/>
                  </a:cubicBezTo>
                  <a:lnTo>
                    <a:pt x="201471" y="30936"/>
                  </a:lnTo>
                  <a:cubicBezTo>
                    <a:pt x="206829" y="30936"/>
                    <a:pt x="210568" y="25816"/>
                    <a:pt x="209020" y="20719"/>
                  </a:cubicBezTo>
                  <a:lnTo>
                    <a:pt x="205614" y="9598"/>
                  </a:lnTo>
                  <a:cubicBezTo>
                    <a:pt x="203852" y="3906"/>
                    <a:pt x="198613" y="1"/>
                    <a:pt x="1926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22;p38">
              <a:extLst>
                <a:ext uri="{FF2B5EF4-FFF2-40B4-BE49-F238E27FC236}">
                  <a16:creationId xmlns:a16="http://schemas.microsoft.com/office/drawing/2014/main" id="{523F08D7-FB72-4149-B8DE-411289017407}"/>
                </a:ext>
              </a:extLst>
            </p:cNvPr>
            <p:cNvSpPr/>
            <p:nvPr/>
          </p:nvSpPr>
          <p:spPr>
            <a:xfrm>
              <a:off x="2628901" y="1882435"/>
              <a:ext cx="46089" cy="44316"/>
            </a:xfrm>
            <a:custGeom>
              <a:avLst/>
              <a:gdLst/>
              <a:ahLst/>
              <a:cxnLst/>
              <a:rect l="l" t="t" r="r" b="b"/>
              <a:pathLst>
                <a:path w="32174" h="30936" extrusionOk="0">
                  <a:moveTo>
                    <a:pt x="17933" y="1"/>
                  </a:moveTo>
                  <a:cubicBezTo>
                    <a:pt x="12027" y="1"/>
                    <a:pt x="6740" y="3882"/>
                    <a:pt x="5001" y="9574"/>
                  </a:cubicBezTo>
                  <a:lnTo>
                    <a:pt x="1548" y="20791"/>
                  </a:lnTo>
                  <a:cubicBezTo>
                    <a:pt x="0" y="25815"/>
                    <a:pt x="3739" y="30935"/>
                    <a:pt x="9002" y="30935"/>
                  </a:cubicBezTo>
                  <a:lnTo>
                    <a:pt x="23243" y="30935"/>
                  </a:lnTo>
                  <a:cubicBezTo>
                    <a:pt x="17909" y="30912"/>
                    <a:pt x="14122" y="25792"/>
                    <a:pt x="15718" y="20695"/>
                  </a:cubicBezTo>
                  <a:lnTo>
                    <a:pt x="19123" y="9622"/>
                  </a:lnTo>
                  <a:cubicBezTo>
                    <a:pt x="20886" y="3906"/>
                    <a:pt x="26196" y="1"/>
                    <a:pt x="32174" y="1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23;p38">
              <a:extLst>
                <a:ext uri="{FF2B5EF4-FFF2-40B4-BE49-F238E27FC236}">
                  <a16:creationId xmlns:a16="http://schemas.microsoft.com/office/drawing/2014/main" id="{3D0FE924-1D2B-4487-BB83-3EB6DCF9B37F}"/>
                </a:ext>
              </a:extLst>
            </p:cNvPr>
            <p:cNvSpPr/>
            <p:nvPr/>
          </p:nvSpPr>
          <p:spPr>
            <a:xfrm>
              <a:off x="2740114" y="1659488"/>
              <a:ext cx="10065" cy="16734"/>
            </a:xfrm>
            <a:custGeom>
              <a:avLst/>
              <a:gdLst/>
              <a:ahLst/>
              <a:cxnLst/>
              <a:rect l="l" t="t" r="r" b="b"/>
              <a:pathLst>
                <a:path w="7026" h="11682" extrusionOk="0">
                  <a:moveTo>
                    <a:pt x="3528" y="1"/>
                  </a:moveTo>
                  <a:cubicBezTo>
                    <a:pt x="3370" y="1"/>
                    <a:pt x="3210" y="11"/>
                    <a:pt x="3049" y="33"/>
                  </a:cubicBezTo>
                  <a:cubicBezTo>
                    <a:pt x="1310" y="223"/>
                    <a:pt x="1" y="1842"/>
                    <a:pt x="1" y="3629"/>
                  </a:cubicBezTo>
                  <a:lnTo>
                    <a:pt x="1" y="8034"/>
                  </a:lnTo>
                  <a:cubicBezTo>
                    <a:pt x="1" y="9820"/>
                    <a:pt x="1263" y="11416"/>
                    <a:pt x="3049" y="11654"/>
                  </a:cubicBezTo>
                  <a:cubicBezTo>
                    <a:pt x="3199" y="11672"/>
                    <a:pt x="3347" y="11681"/>
                    <a:pt x="3493" y="11681"/>
                  </a:cubicBezTo>
                  <a:cubicBezTo>
                    <a:pt x="5439" y="11681"/>
                    <a:pt x="7026" y="10104"/>
                    <a:pt x="7026" y="8177"/>
                  </a:cubicBezTo>
                  <a:lnTo>
                    <a:pt x="7026" y="3509"/>
                  </a:lnTo>
                  <a:cubicBezTo>
                    <a:pt x="7026" y="1572"/>
                    <a:pt x="5458" y="1"/>
                    <a:pt x="3528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24;p38">
              <a:extLst>
                <a:ext uri="{FF2B5EF4-FFF2-40B4-BE49-F238E27FC236}">
                  <a16:creationId xmlns:a16="http://schemas.microsoft.com/office/drawing/2014/main" id="{F75813FC-9808-459D-A92D-B75CC673EC8A}"/>
                </a:ext>
              </a:extLst>
            </p:cNvPr>
            <p:cNvSpPr/>
            <p:nvPr/>
          </p:nvSpPr>
          <p:spPr>
            <a:xfrm>
              <a:off x="2809912" y="1659426"/>
              <a:ext cx="10065" cy="16762"/>
            </a:xfrm>
            <a:custGeom>
              <a:avLst/>
              <a:gdLst/>
              <a:ahLst/>
              <a:cxnLst/>
              <a:rect l="l" t="t" r="r" b="b"/>
              <a:pathLst>
                <a:path w="7026" h="11701" extrusionOk="0">
                  <a:moveTo>
                    <a:pt x="3510" y="1"/>
                  </a:moveTo>
                  <a:cubicBezTo>
                    <a:pt x="1566" y="1"/>
                    <a:pt x="0" y="1578"/>
                    <a:pt x="0" y="3505"/>
                  </a:cubicBezTo>
                  <a:lnTo>
                    <a:pt x="0" y="8196"/>
                  </a:lnTo>
                  <a:cubicBezTo>
                    <a:pt x="0" y="10123"/>
                    <a:pt x="1566" y="11700"/>
                    <a:pt x="3510" y="11700"/>
                  </a:cubicBezTo>
                  <a:cubicBezTo>
                    <a:pt x="3656" y="11700"/>
                    <a:pt x="3804" y="11691"/>
                    <a:pt x="3953" y="11673"/>
                  </a:cubicBezTo>
                  <a:cubicBezTo>
                    <a:pt x="5739" y="11483"/>
                    <a:pt x="7025" y="9887"/>
                    <a:pt x="7025" y="8077"/>
                  </a:cubicBezTo>
                  <a:lnTo>
                    <a:pt x="7025" y="3672"/>
                  </a:lnTo>
                  <a:cubicBezTo>
                    <a:pt x="7025" y="1885"/>
                    <a:pt x="5739" y="266"/>
                    <a:pt x="3953" y="28"/>
                  </a:cubicBezTo>
                  <a:cubicBezTo>
                    <a:pt x="3804" y="10"/>
                    <a:pt x="3656" y="1"/>
                    <a:pt x="3510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25;p38">
              <a:extLst>
                <a:ext uri="{FF2B5EF4-FFF2-40B4-BE49-F238E27FC236}">
                  <a16:creationId xmlns:a16="http://schemas.microsoft.com/office/drawing/2014/main" id="{C8C34B4A-6543-4ACF-A59C-2A6C5B1F7CB4}"/>
                </a:ext>
              </a:extLst>
            </p:cNvPr>
            <p:cNvSpPr/>
            <p:nvPr/>
          </p:nvSpPr>
          <p:spPr>
            <a:xfrm>
              <a:off x="2764949" y="1665944"/>
              <a:ext cx="29714" cy="14298"/>
            </a:xfrm>
            <a:custGeom>
              <a:avLst/>
              <a:gdLst/>
              <a:ahLst/>
              <a:cxnLst/>
              <a:rect l="l" t="t" r="r" b="b"/>
              <a:pathLst>
                <a:path w="20743" h="9981" extrusionOk="0">
                  <a:moveTo>
                    <a:pt x="3943" y="1"/>
                  </a:moveTo>
                  <a:cubicBezTo>
                    <a:pt x="3121" y="1"/>
                    <a:pt x="2294" y="284"/>
                    <a:pt x="1620" y="860"/>
                  </a:cubicBezTo>
                  <a:cubicBezTo>
                    <a:pt x="120" y="2146"/>
                    <a:pt x="1" y="4361"/>
                    <a:pt x="1287" y="5837"/>
                  </a:cubicBezTo>
                  <a:cubicBezTo>
                    <a:pt x="3573" y="8457"/>
                    <a:pt x="6883" y="9981"/>
                    <a:pt x="10360" y="9981"/>
                  </a:cubicBezTo>
                  <a:cubicBezTo>
                    <a:pt x="13861" y="9981"/>
                    <a:pt x="17171" y="8457"/>
                    <a:pt x="19457" y="5837"/>
                  </a:cubicBezTo>
                  <a:cubicBezTo>
                    <a:pt x="20743" y="4385"/>
                    <a:pt x="20576" y="2146"/>
                    <a:pt x="19124" y="860"/>
                  </a:cubicBezTo>
                  <a:cubicBezTo>
                    <a:pt x="18461" y="284"/>
                    <a:pt x="17635" y="1"/>
                    <a:pt x="16810" y="1"/>
                  </a:cubicBezTo>
                  <a:cubicBezTo>
                    <a:pt x="15827" y="1"/>
                    <a:pt x="14846" y="403"/>
                    <a:pt x="14146" y="1193"/>
                  </a:cubicBezTo>
                  <a:cubicBezTo>
                    <a:pt x="13194" y="2289"/>
                    <a:pt x="11836" y="2932"/>
                    <a:pt x="10384" y="2932"/>
                  </a:cubicBezTo>
                  <a:cubicBezTo>
                    <a:pt x="8931" y="2932"/>
                    <a:pt x="7550" y="2289"/>
                    <a:pt x="6597" y="1193"/>
                  </a:cubicBezTo>
                  <a:cubicBezTo>
                    <a:pt x="5898" y="403"/>
                    <a:pt x="4924" y="1"/>
                    <a:pt x="394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26;p38">
              <a:extLst>
                <a:ext uri="{FF2B5EF4-FFF2-40B4-BE49-F238E27FC236}">
                  <a16:creationId xmlns:a16="http://schemas.microsoft.com/office/drawing/2014/main" id="{44FA928C-5B4F-4A26-A822-BEAA292CC20A}"/>
                </a:ext>
              </a:extLst>
            </p:cNvPr>
            <p:cNvSpPr/>
            <p:nvPr/>
          </p:nvSpPr>
          <p:spPr>
            <a:xfrm>
              <a:off x="2685257" y="1612251"/>
              <a:ext cx="189643" cy="84331"/>
            </a:xfrm>
            <a:custGeom>
              <a:avLst/>
              <a:gdLst/>
              <a:ahLst/>
              <a:cxnLst/>
              <a:rect l="l" t="t" r="r" b="b"/>
              <a:pathLst>
                <a:path w="132386" h="58870" extrusionOk="0">
                  <a:moveTo>
                    <a:pt x="66003" y="7056"/>
                  </a:moveTo>
                  <a:cubicBezTo>
                    <a:pt x="66318" y="7056"/>
                    <a:pt x="66634" y="7157"/>
                    <a:pt x="66872" y="7360"/>
                  </a:cubicBezTo>
                  <a:lnTo>
                    <a:pt x="118930" y="51845"/>
                  </a:lnTo>
                  <a:lnTo>
                    <a:pt x="13075" y="51845"/>
                  </a:lnTo>
                  <a:lnTo>
                    <a:pt x="65134" y="7360"/>
                  </a:lnTo>
                  <a:cubicBezTo>
                    <a:pt x="65372" y="7157"/>
                    <a:pt x="65687" y="7056"/>
                    <a:pt x="66003" y="7056"/>
                  </a:cubicBezTo>
                  <a:close/>
                  <a:moveTo>
                    <a:pt x="65991" y="1"/>
                  </a:moveTo>
                  <a:cubicBezTo>
                    <a:pt x="64014" y="1"/>
                    <a:pt x="62085" y="715"/>
                    <a:pt x="60585" y="2001"/>
                  </a:cubicBezTo>
                  <a:lnTo>
                    <a:pt x="1358" y="52607"/>
                  </a:lnTo>
                  <a:cubicBezTo>
                    <a:pt x="501" y="53321"/>
                    <a:pt x="1" y="54345"/>
                    <a:pt x="49" y="55441"/>
                  </a:cubicBezTo>
                  <a:cubicBezTo>
                    <a:pt x="120" y="57441"/>
                    <a:pt x="1716" y="58870"/>
                    <a:pt x="3549" y="58870"/>
                  </a:cubicBezTo>
                  <a:lnTo>
                    <a:pt x="128337" y="58870"/>
                  </a:lnTo>
                  <a:cubicBezTo>
                    <a:pt x="129409" y="58870"/>
                    <a:pt x="130481" y="58418"/>
                    <a:pt x="131171" y="57560"/>
                  </a:cubicBezTo>
                  <a:cubicBezTo>
                    <a:pt x="132386" y="56012"/>
                    <a:pt x="132124" y="53869"/>
                    <a:pt x="130719" y="52678"/>
                  </a:cubicBezTo>
                  <a:lnTo>
                    <a:pt x="71421" y="2001"/>
                  </a:lnTo>
                  <a:cubicBezTo>
                    <a:pt x="69920" y="715"/>
                    <a:pt x="67991" y="1"/>
                    <a:pt x="65991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27;p38">
              <a:extLst>
                <a:ext uri="{FF2B5EF4-FFF2-40B4-BE49-F238E27FC236}">
                  <a16:creationId xmlns:a16="http://schemas.microsoft.com/office/drawing/2014/main" id="{CDD06A99-E2E8-4094-B3A0-2F3A2D4C2753}"/>
                </a:ext>
              </a:extLst>
            </p:cNvPr>
            <p:cNvSpPr/>
            <p:nvPr/>
          </p:nvSpPr>
          <p:spPr>
            <a:xfrm>
              <a:off x="2624365" y="1588201"/>
              <a:ext cx="310610" cy="343872"/>
            </a:xfrm>
            <a:custGeom>
              <a:avLst/>
              <a:gdLst/>
              <a:ahLst/>
              <a:cxnLst/>
              <a:rect l="l" t="t" r="r" b="b"/>
              <a:pathLst>
                <a:path w="216831" h="240050" extrusionOk="0">
                  <a:moveTo>
                    <a:pt x="66276" y="92043"/>
                  </a:moveTo>
                  <a:lnTo>
                    <a:pt x="66276" y="98997"/>
                  </a:lnTo>
                  <a:cubicBezTo>
                    <a:pt x="66276" y="102403"/>
                    <a:pt x="63490" y="105141"/>
                    <a:pt x="60108" y="105141"/>
                  </a:cubicBezTo>
                  <a:lnTo>
                    <a:pt x="30745" y="105141"/>
                  </a:lnTo>
                  <a:cubicBezTo>
                    <a:pt x="27363" y="105141"/>
                    <a:pt x="24600" y="102403"/>
                    <a:pt x="24600" y="98997"/>
                  </a:cubicBezTo>
                  <a:lnTo>
                    <a:pt x="24600" y="92043"/>
                  </a:lnTo>
                  <a:close/>
                  <a:moveTo>
                    <a:pt x="129527" y="92043"/>
                  </a:moveTo>
                  <a:lnTo>
                    <a:pt x="129527" y="98997"/>
                  </a:lnTo>
                  <a:cubicBezTo>
                    <a:pt x="129527" y="102403"/>
                    <a:pt x="126765" y="105141"/>
                    <a:pt x="123359" y="105141"/>
                  </a:cubicBezTo>
                  <a:lnTo>
                    <a:pt x="94020" y="105141"/>
                  </a:lnTo>
                  <a:cubicBezTo>
                    <a:pt x="90590" y="105141"/>
                    <a:pt x="87852" y="102379"/>
                    <a:pt x="87852" y="98997"/>
                  </a:cubicBezTo>
                  <a:lnTo>
                    <a:pt x="87852" y="92043"/>
                  </a:lnTo>
                  <a:close/>
                  <a:moveTo>
                    <a:pt x="192278" y="92043"/>
                  </a:moveTo>
                  <a:lnTo>
                    <a:pt x="192278" y="98997"/>
                  </a:lnTo>
                  <a:cubicBezTo>
                    <a:pt x="192278" y="102403"/>
                    <a:pt x="189516" y="105141"/>
                    <a:pt x="186110" y="105141"/>
                  </a:cubicBezTo>
                  <a:lnTo>
                    <a:pt x="156771" y="105141"/>
                  </a:lnTo>
                  <a:cubicBezTo>
                    <a:pt x="153342" y="105141"/>
                    <a:pt x="150603" y="102379"/>
                    <a:pt x="150603" y="98997"/>
                  </a:cubicBezTo>
                  <a:lnTo>
                    <a:pt x="150603" y="92043"/>
                  </a:lnTo>
                  <a:close/>
                  <a:moveTo>
                    <a:pt x="119668" y="112166"/>
                  </a:moveTo>
                  <a:lnTo>
                    <a:pt x="119668" y="181990"/>
                  </a:lnTo>
                  <a:lnTo>
                    <a:pt x="97187" y="181990"/>
                  </a:lnTo>
                  <a:lnTo>
                    <a:pt x="97187" y="112166"/>
                  </a:lnTo>
                  <a:close/>
                  <a:moveTo>
                    <a:pt x="182919" y="112166"/>
                  </a:moveTo>
                  <a:lnTo>
                    <a:pt x="182919" y="181990"/>
                  </a:lnTo>
                  <a:lnTo>
                    <a:pt x="160462" y="181990"/>
                  </a:lnTo>
                  <a:lnTo>
                    <a:pt x="160462" y="112166"/>
                  </a:lnTo>
                  <a:close/>
                  <a:moveTo>
                    <a:pt x="60132" y="189015"/>
                  </a:moveTo>
                  <a:cubicBezTo>
                    <a:pt x="63561" y="189015"/>
                    <a:pt x="66300" y="191778"/>
                    <a:pt x="66300" y="195159"/>
                  </a:cubicBezTo>
                  <a:lnTo>
                    <a:pt x="66300" y="202113"/>
                  </a:lnTo>
                  <a:lnTo>
                    <a:pt x="24624" y="202113"/>
                  </a:lnTo>
                  <a:lnTo>
                    <a:pt x="24624" y="195159"/>
                  </a:lnTo>
                  <a:cubicBezTo>
                    <a:pt x="24600" y="191778"/>
                    <a:pt x="27363" y="189015"/>
                    <a:pt x="30792" y="189015"/>
                  </a:cubicBezTo>
                  <a:close/>
                  <a:moveTo>
                    <a:pt x="80350" y="92043"/>
                  </a:moveTo>
                  <a:lnTo>
                    <a:pt x="80350" y="99045"/>
                  </a:lnTo>
                  <a:cubicBezTo>
                    <a:pt x="80350" y="105117"/>
                    <a:pt x="84518" y="110214"/>
                    <a:pt x="90186" y="111762"/>
                  </a:cubicBezTo>
                  <a:lnTo>
                    <a:pt x="90186" y="182419"/>
                  </a:lnTo>
                  <a:cubicBezTo>
                    <a:pt x="84518" y="183967"/>
                    <a:pt x="80350" y="189087"/>
                    <a:pt x="80350" y="195136"/>
                  </a:cubicBezTo>
                  <a:lnTo>
                    <a:pt x="80350" y="202137"/>
                  </a:lnTo>
                  <a:lnTo>
                    <a:pt x="73325" y="202137"/>
                  </a:lnTo>
                  <a:lnTo>
                    <a:pt x="73325" y="195136"/>
                  </a:lnTo>
                  <a:cubicBezTo>
                    <a:pt x="73325" y="189063"/>
                    <a:pt x="69157" y="183943"/>
                    <a:pt x="63513" y="182419"/>
                  </a:cubicBezTo>
                  <a:lnTo>
                    <a:pt x="63513" y="111785"/>
                  </a:lnTo>
                  <a:cubicBezTo>
                    <a:pt x="69157" y="110214"/>
                    <a:pt x="73325" y="105094"/>
                    <a:pt x="73325" y="99045"/>
                  </a:cubicBezTo>
                  <a:lnTo>
                    <a:pt x="73325" y="92043"/>
                  </a:lnTo>
                  <a:close/>
                  <a:moveTo>
                    <a:pt x="123403" y="189039"/>
                  </a:moveTo>
                  <a:cubicBezTo>
                    <a:pt x="126788" y="189039"/>
                    <a:pt x="129527" y="191792"/>
                    <a:pt x="129527" y="195207"/>
                  </a:cubicBezTo>
                  <a:lnTo>
                    <a:pt x="129527" y="202137"/>
                  </a:lnTo>
                  <a:lnTo>
                    <a:pt x="87852" y="202137"/>
                  </a:lnTo>
                  <a:lnTo>
                    <a:pt x="87852" y="195207"/>
                  </a:lnTo>
                  <a:cubicBezTo>
                    <a:pt x="87852" y="191778"/>
                    <a:pt x="90614" y="189039"/>
                    <a:pt x="94020" y="189039"/>
                  </a:cubicBezTo>
                  <a:lnTo>
                    <a:pt x="123359" y="189039"/>
                  </a:lnTo>
                  <a:cubicBezTo>
                    <a:pt x="123374" y="189039"/>
                    <a:pt x="123388" y="189039"/>
                    <a:pt x="123403" y="189039"/>
                  </a:cubicBezTo>
                  <a:close/>
                  <a:moveTo>
                    <a:pt x="143578" y="92043"/>
                  </a:moveTo>
                  <a:lnTo>
                    <a:pt x="143578" y="99045"/>
                  </a:lnTo>
                  <a:cubicBezTo>
                    <a:pt x="143578" y="105117"/>
                    <a:pt x="147745" y="110214"/>
                    <a:pt x="153389" y="111762"/>
                  </a:cubicBezTo>
                  <a:lnTo>
                    <a:pt x="153389" y="182419"/>
                  </a:lnTo>
                  <a:cubicBezTo>
                    <a:pt x="147745" y="183967"/>
                    <a:pt x="143578" y="189087"/>
                    <a:pt x="143578" y="195136"/>
                  </a:cubicBezTo>
                  <a:lnTo>
                    <a:pt x="143578" y="202137"/>
                  </a:lnTo>
                  <a:lnTo>
                    <a:pt x="136552" y="202137"/>
                  </a:lnTo>
                  <a:lnTo>
                    <a:pt x="136552" y="195136"/>
                  </a:lnTo>
                  <a:cubicBezTo>
                    <a:pt x="136552" y="189063"/>
                    <a:pt x="132385" y="183967"/>
                    <a:pt x="126717" y="182419"/>
                  </a:cubicBezTo>
                  <a:lnTo>
                    <a:pt x="126717" y="111762"/>
                  </a:lnTo>
                  <a:cubicBezTo>
                    <a:pt x="132385" y="110214"/>
                    <a:pt x="136552" y="105094"/>
                    <a:pt x="136552" y="99045"/>
                  </a:cubicBezTo>
                  <a:lnTo>
                    <a:pt x="136552" y="92043"/>
                  </a:lnTo>
                  <a:close/>
                  <a:moveTo>
                    <a:pt x="186178" y="189039"/>
                  </a:moveTo>
                  <a:cubicBezTo>
                    <a:pt x="189563" y="189039"/>
                    <a:pt x="192302" y="191792"/>
                    <a:pt x="192302" y="195207"/>
                  </a:cubicBezTo>
                  <a:lnTo>
                    <a:pt x="192302" y="202137"/>
                  </a:lnTo>
                  <a:lnTo>
                    <a:pt x="150627" y="202137"/>
                  </a:lnTo>
                  <a:lnTo>
                    <a:pt x="150627" y="195207"/>
                  </a:lnTo>
                  <a:cubicBezTo>
                    <a:pt x="150627" y="191778"/>
                    <a:pt x="153413" y="189039"/>
                    <a:pt x="156795" y="189039"/>
                  </a:cubicBezTo>
                  <a:lnTo>
                    <a:pt x="186134" y="189039"/>
                  </a:lnTo>
                  <a:cubicBezTo>
                    <a:pt x="186149" y="189039"/>
                    <a:pt x="186163" y="189039"/>
                    <a:pt x="186178" y="189039"/>
                  </a:cubicBezTo>
                  <a:close/>
                  <a:moveTo>
                    <a:pt x="195874" y="209162"/>
                  </a:moveTo>
                  <a:cubicBezTo>
                    <a:pt x="200304" y="209162"/>
                    <a:pt x="204162" y="212020"/>
                    <a:pt x="205471" y="216307"/>
                  </a:cubicBezTo>
                  <a:lnTo>
                    <a:pt x="208829" y="227356"/>
                  </a:lnTo>
                  <a:cubicBezTo>
                    <a:pt x="209163" y="228452"/>
                    <a:pt x="209115" y="229643"/>
                    <a:pt x="208591" y="230667"/>
                  </a:cubicBezTo>
                  <a:cubicBezTo>
                    <a:pt x="207805" y="232167"/>
                    <a:pt x="206353" y="233072"/>
                    <a:pt x="204709" y="233072"/>
                  </a:cubicBezTo>
                  <a:lnTo>
                    <a:pt x="12407" y="233072"/>
                  </a:lnTo>
                  <a:cubicBezTo>
                    <a:pt x="11145" y="233072"/>
                    <a:pt x="9883" y="232572"/>
                    <a:pt x="9026" y="231619"/>
                  </a:cubicBezTo>
                  <a:cubicBezTo>
                    <a:pt x="8026" y="230452"/>
                    <a:pt x="7692" y="228904"/>
                    <a:pt x="8145" y="227452"/>
                  </a:cubicBezTo>
                  <a:lnTo>
                    <a:pt x="11526" y="216330"/>
                  </a:lnTo>
                  <a:cubicBezTo>
                    <a:pt x="12836" y="212091"/>
                    <a:pt x="16670" y="209186"/>
                    <a:pt x="21100" y="209186"/>
                  </a:cubicBezTo>
                  <a:lnTo>
                    <a:pt x="195874" y="209162"/>
                  </a:lnTo>
                  <a:close/>
                  <a:moveTo>
                    <a:pt x="108523" y="1"/>
                  </a:moveTo>
                  <a:cubicBezTo>
                    <a:pt x="102593" y="1"/>
                    <a:pt x="96806" y="2120"/>
                    <a:pt x="92329" y="6002"/>
                  </a:cubicBezTo>
                  <a:lnTo>
                    <a:pt x="10931" y="75492"/>
                  </a:lnTo>
                  <a:cubicBezTo>
                    <a:pt x="7930" y="78088"/>
                    <a:pt x="6859" y="82137"/>
                    <a:pt x="8216" y="85852"/>
                  </a:cubicBezTo>
                  <a:cubicBezTo>
                    <a:pt x="9597" y="89590"/>
                    <a:pt x="13050" y="91996"/>
                    <a:pt x="17004" y="92043"/>
                  </a:cubicBezTo>
                  <a:lnTo>
                    <a:pt x="17551" y="92043"/>
                  </a:lnTo>
                  <a:lnTo>
                    <a:pt x="17551" y="98997"/>
                  </a:lnTo>
                  <a:cubicBezTo>
                    <a:pt x="17599" y="105070"/>
                    <a:pt x="27363" y="111690"/>
                    <a:pt x="27363" y="111690"/>
                  </a:cubicBezTo>
                  <a:lnTo>
                    <a:pt x="27363" y="150627"/>
                  </a:lnTo>
                  <a:cubicBezTo>
                    <a:pt x="27363" y="152413"/>
                    <a:pt x="28649" y="154032"/>
                    <a:pt x="30435" y="154270"/>
                  </a:cubicBezTo>
                  <a:cubicBezTo>
                    <a:pt x="30585" y="154288"/>
                    <a:pt x="30733" y="154297"/>
                    <a:pt x="30879" y="154297"/>
                  </a:cubicBezTo>
                  <a:cubicBezTo>
                    <a:pt x="32822" y="154297"/>
                    <a:pt x="34388" y="152720"/>
                    <a:pt x="34388" y="150793"/>
                  </a:cubicBezTo>
                  <a:lnTo>
                    <a:pt x="34388" y="112166"/>
                  </a:lnTo>
                  <a:lnTo>
                    <a:pt x="56869" y="112166"/>
                  </a:lnTo>
                  <a:lnTo>
                    <a:pt x="56869" y="181990"/>
                  </a:lnTo>
                  <a:lnTo>
                    <a:pt x="34388" y="181990"/>
                  </a:lnTo>
                  <a:lnTo>
                    <a:pt x="34388" y="165034"/>
                  </a:lnTo>
                  <a:cubicBezTo>
                    <a:pt x="34388" y="163248"/>
                    <a:pt x="33102" y="161653"/>
                    <a:pt x="31316" y="161415"/>
                  </a:cubicBezTo>
                  <a:cubicBezTo>
                    <a:pt x="31166" y="161396"/>
                    <a:pt x="31018" y="161387"/>
                    <a:pt x="30873" y="161387"/>
                  </a:cubicBezTo>
                  <a:cubicBezTo>
                    <a:pt x="28929" y="161387"/>
                    <a:pt x="27363" y="162964"/>
                    <a:pt x="27363" y="164891"/>
                  </a:cubicBezTo>
                  <a:lnTo>
                    <a:pt x="27363" y="182633"/>
                  </a:lnTo>
                  <a:cubicBezTo>
                    <a:pt x="21719" y="184181"/>
                    <a:pt x="17551" y="189301"/>
                    <a:pt x="17551" y="195350"/>
                  </a:cubicBezTo>
                  <a:lnTo>
                    <a:pt x="17551" y="202709"/>
                  </a:lnTo>
                  <a:cubicBezTo>
                    <a:pt x="11479" y="203947"/>
                    <a:pt x="6478" y="208329"/>
                    <a:pt x="4572" y="214378"/>
                  </a:cubicBezTo>
                  <a:lnTo>
                    <a:pt x="1119" y="225380"/>
                  </a:lnTo>
                  <a:cubicBezTo>
                    <a:pt x="0" y="228857"/>
                    <a:pt x="667" y="232524"/>
                    <a:pt x="2834" y="235477"/>
                  </a:cubicBezTo>
                  <a:cubicBezTo>
                    <a:pt x="5001" y="238430"/>
                    <a:pt x="8454" y="240050"/>
                    <a:pt x="12145" y="240050"/>
                  </a:cubicBezTo>
                  <a:lnTo>
                    <a:pt x="204757" y="240050"/>
                  </a:lnTo>
                  <a:cubicBezTo>
                    <a:pt x="208448" y="240050"/>
                    <a:pt x="211830" y="238383"/>
                    <a:pt x="213997" y="235453"/>
                  </a:cubicBezTo>
                  <a:cubicBezTo>
                    <a:pt x="216212" y="232524"/>
                    <a:pt x="216831" y="228833"/>
                    <a:pt x="215736" y="225356"/>
                  </a:cubicBezTo>
                  <a:lnTo>
                    <a:pt x="212282" y="214330"/>
                  </a:lnTo>
                  <a:cubicBezTo>
                    <a:pt x="210377" y="208305"/>
                    <a:pt x="205376" y="203923"/>
                    <a:pt x="199304" y="202661"/>
                  </a:cubicBezTo>
                  <a:lnTo>
                    <a:pt x="199304" y="195326"/>
                  </a:lnTo>
                  <a:cubicBezTo>
                    <a:pt x="199304" y="189253"/>
                    <a:pt x="195136" y="184133"/>
                    <a:pt x="189492" y="182585"/>
                  </a:cubicBezTo>
                  <a:lnTo>
                    <a:pt x="189492" y="111785"/>
                  </a:lnTo>
                  <a:cubicBezTo>
                    <a:pt x="195136" y="110237"/>
                    <a:pt x="199304" y="105117"/>
                    <a:pt x="199304" y="99045"/>
                  </a:cubicBezTo>
                  <a:lnTo>
                    <a:pt x="199304" y="92043"/>
                  </a:lnTo>
                  <a:lnTo>
                    <a:pt x="199994" y="92043"/>
                  </a:lnTo>
                  <a:cubicBezTo>
                    <a:pt x="199994" y="92043"/>
                    <a:pt x="207400" y="89590"/>
                    <a:pt x="208782" y="85852"/>
                  </a:cubicBezTo>
                  <a:cubicBezTo>
                    <a:pt x="210139" y="82137"/>
                    <a:pt x="209067" y="78064"/>
                    <a:pt x="206067" y="75492"/>
                  </a:cubicBezTo>
                  <a:lnTo>
                    <a:pt x="153913" y="30959"/>
                  </a:lnTo>
                  <a:cubicBezTo>
                    <a:pt x="153242" y="30405"/>
                    <a:pt x="152432" y="30133"/>
                    <a:pt x="151629" y="30133"/>
                  </a:cubicBezTo>
                  <a:cubicBezTo>
                    <a:pt x="150638" y="30133"/>
                    <a:pt x="149657" y="30548"/>
                    <a:pt x="148960" y="31364"/>
                  </a:cubicBezTo>
                  <a:cubicBezTo>
                    <a:pt x="147721" y="32841"/>
                    <a:pt x="147888" y="35056"/>
                    <a:pt x="149365" y="36294"/>
                  </a:cubicBezTo>
                  <a:lnTo>
                    <a:pt x="201518" y="80827"/>
                  </a:lnTo>
                  <a:cubicBezTo>
                    <a:pt x="202638" y="81779"/>
                    <a:pt x="202352" y="82970"/>
                    <a:pt x="202185" y="83422"/>
                  </a:cubicBezTo>
                  <a:cubicBezTo>
                    <a:pt x="202018" y="83875"/>
                    <a:pt x="201471" y="84970"/>
                    <a:pt x="199994" y="84994"/>
                  </a:cubicBezTo>
                  <a:lnTo>
                    <a:pt x="17004" y="84994"/>
                  </a:lnTo>
                  <a:cubicBezTo>
                    <a:pt x="15527" y="84947"/>
                    <a:pt x="14979" y="83875"/>
                    <a:pt x="14813" y="83422"/>
                  </a:cubicBezTo>
                  <a:cubicBezTo>
                    <a:pt x="14622" y="82946"/>
                    <a:pt x="14360" y="81779"/>
                    <a:pt x="15480" y="80827"/>
                  </a:cubicBezTo>
                  <a:lnTo>
                    <a:pt x="96877" y="11313"/>
                  </a:lnTo>
                  <a:cubicBezTo>
                    <a:pt x="100116" y="8550"/>
                    <a:pt x="104260" y="7026"/>
                    <a:pt x="108523" y="7026"/>
                  </a:cubicBezTo>
                  <a:cubicBezTo>
                    <a:pt x="112762" y="7026"/>
                    <a:pt x="116905" y="8550"/>
                    <a:pt x="120144" y="11313"/>
                  </a:cubicBezTo>
                  <a:lnTo>
                    <a:pt x="138886" y="27316"/>
                  </a:lnTo>
                  <a:cubicBezTo>
                    <a:pt x="139547" y="27870"/>
                    <a:pt x="140355" y="28143"/>
                    <a:pt x="141158" y="28143"/>
                  </a:cubicBezTo>
                  <a:cubicBezTo>
                    <a:pt x="142149" y="28143"/>
                    <a:pt x="143132" y="27727"/>
                    <a:pt x="143816" y="26911"/>
                  </a:cubicBezTo>
                  <a:cubicBezTo>
                    <a:pt x="145078" y="25435"/>
                    <a:pt x="144887" y="23220"/>
                    <a:pt x="143435" y="21981"/>
                  </a:cubicBezTo>
                  <a:lnTo>
                    <a:pt x="124717" y="6002"/>
                  </a:lnTo>
                  <a:cubicBezTo>
                    <a:pt x="120192" y="2144"/>
                    <a:pt x="114429" y="1"/>
                    <a:pt x="108523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2128;p38">
            <a:extLst>
              <a:ext uri="{FF2B5EF4-FFF2-40B4-BE49-F238E27FC236}">
                <a16:creationId xmlns:a16="http://schemas.microsoft.com/office/drawing/2014/main" id="{A7AA96C7-10FC-49E9-BEC7-90E42F9B0017}"/>
              </a:ext>
            </a:extLst>
          </p:cNvPr>
          <p:cNvGrpSpPr/>
          <p:nvPr/>
        </p:nvGrpSpPr>
        <p:grpSpPr>
          <a:xfrm rot="899922">
            <a:off x="5266093" y="3819406"/>
            <a:ext cx="576079" cy="706496"/>
            <a:chOff x="1169493" y="3667846"/>
            <a:chExt cx="351207" cy="435860"/>
          </a:xfrm>
        </p:grpSpPr>
        <p:sp>
          <p:nvSpPr>
            <p:cNvPr id="90" name="Google Shape;2129;p38">
              <a:extLst>
                <a:ext uri="{FF2B5EF4-FFF2-40B4-BE49-F238E27FC236}">
                  <a16:creationId xmlns:a16="http://schemas.microsoft.com/office/drawing/2014/main" id="{AC825424-8C76-4977-A2E9-7494779D686B}"/>
                </a:ext>
              </a:extLst>
            </p:cNvPr>
            <p:cNvSpPr/>
            <p:nvPr/>
          </p:nvSpPr>
          <p:spPr>
            <a:xfrm>
              <a:off x="1175123" y="4028790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30;p38">
              <a:extLst>
                <a:ext uri="{FF2B5EF4-FFF2-40B4-BE49-F238E27FC236}">
                  <a16:creationId xmlns:a16="http://schemas.microsoft.com/office/drawing/2014/main" id="{91C9472C-1731-4053-B493-3A0E3ACBED41}"/>
                </a:ext>
              </a:extLst>
            </p:cNvPr>
            <p:cNvSpPr/>
            <p:nvPr/>
          </p:nvSpPr>
          <p:spPr>
            <a:xfrm>
              <a:off x="1169493" y="3667846"/>
              <a:ext cx="351207" cy="435860"/>
            </a:xfrm>
            <a:custGeom>
              <a:avLst/>
              <a:gdLst/>
              <a:ahLst/>
              <a:cxnLst/>
              <a:rect l="l" t="t" r="r" b="b"/>
              <a:pathLst>
                <a:path w="245171" h="304265" extrusionOk="0">
                  <a:moveTo>
                    <a:pt x="122491" y="1"/>
                  </a:moveTo>
                  <a:cubicBezTo>
                    <a:pt x="113792" y="1"/>
                    <a:pt x="105094" y="2275"/>
                    <a:pt x="97783" y="6824"/>
                  </a:cubicBezTo>
                  <a:cubicBezTo>
                    <a:pt x="90282" y="7848"/>
                    <a:pt x="83375" y="10848"/>
                    <a:pt x="77588" y="15349"/>
                  </a:cubicBezTo>
                  <a:lnTo>
                    <a:pt x="52774" y="15349"/>
                  </a:lnTo>
                  <a:cubicBezTo>
                    <a:pt x="32936" y="15349"/>
                    <a:pt x="16814" y="31471"/>
                    <a:pt x="16814" y="51285"/>
                  </a:cubicBezTo>
                  <a:lnTo>
                    <a:pt x="16814" y="95389"/>
                  </a:lnTo>
                  <a:cubicBezTo>
                    <a:pt x="16814" y="97390"/>
                    <a:pt x="16981" y="99319"/>
                    <a:pt x="17314" y="101248"/>
                  </a:cubicBezTo>
                  <a:cubicBezTo>
                    <a:pt x="16981" y="103224"/>
                    <a:pt x="16814" y="105248"/>
                    <a:pt x="16814" y="107273"/>
                  </a:cubicBezTo>
                  <a:lnTo>
                    <a:pt x="16814" y="142994"/>
                  </a:lnTo>
                  <a:cubicBezTo>
                    <a:pt x="7098" y="150686"/>
                    <a:pt x="882" y="162570"/>
                    <a:pt x="882" y="175906"/>
                  </a:cubicBezTo>
                  <a:lnTo>
                    <a:pt x="882" y="187289"/>
                  </a:lnTo>
                  <a:cubicBezTo>
                    <a:pt x="882" y="199577"/>
                    <a:pt x="6193" y="210651"/>
                    <a:pt x="14647" y="218367"/>
                  </a:cubicBezTo>
                  <a:cubicBezTo>
                    <a:pt x="4954" y="248539"/>
                    <a:pt x="3954" y="251778"/>
                    <a:pt x="3859" y="251992"/>
                  </a:cubicBezTo>
                  <a:cubicBezTo>
                    <a:pt x="1" y="264114"/>
                    <a:pt x="2168" y="277474"/>
                    <a:pt x="9693" y="287785"/>
                  </a:cubicBezTo>
                  <a:cubicBezTo>
                    <a:pt x="17219" y="298097"/>
                    <a:pt x="29316" y="304265"/>
                    <a:pt x="42033" y="304265"/>
                  </a:cubicBezTo>
                  <a:lnTo>
                    <a:pt x="56965" y="304265"/>
                  </a:lnTo>
                  <a:cubicBezTo>
                    <a:pt x="72683" y="304265"/>
                    <a:pt x="86709" y="295216"/>
                    <a:pt x="93235" y="281308"/>
                  </a:cubicBezTo>
                  <a:lnTo>
                    <a:pt x="151580" y="281308"/>
                  </a:lnTo>
                  <a:cubicBezTo>
                    <a:pt x="158129" y="295216"/>
                    <a:pt x="172108" y="304265"/>
                    <a:pt x="187826" y="304265"/>
                  </a:cubicBezTo>
                  <a:lnTo>
                    <a:pt x="203138" y="304265"/>
                  </a:lnTo>
                  <a:cubicBezTo>
                    <a:pt x="215832" y="304265"/>
                    <a:pt x="227929" y="298097"/>
                    <a:pt x="235455" y="287809"/>
                  </a:cubicBezTo>
                  <a:cubicBezTo>
                    <a:pt x="242980" y="277498"/>
                    <a:pt x="245171" y="264114"/>
                    <a:pt x="241289" y="251992"/>
                  </a:cubicBezTo>
                  <a:lnTo>
                    <a:pt x="230549" y="218367"/>
                  </a:lnTo>
                  <a:cubicBezTo>
                    <a:pt x="239003" y="210675"/>
                    <a:pt x="244290" y="199577"/>
                    <a:pt x="244290" y="187289"/>
                  </a:cubicBezTo>
                  <a:lnTo>
                    <a:pt x="244290" y="175906"/>
                  </a:lnTo>
                  <a:cubicBezTo>
                    <a:pt x="244361" y="162593"/>
                    <a:pt x="238146" y="150686"/>
                    <a:pt x="228429" y="142970"/>
                  </a:cubicBezTo>
                  <a:lnTo>
                    <a:pt x="228429" y="60787"/>
                  </a:lnTo>
                  <a:cubicBezTo>
                    <a:pt x="228429" y="35734"/>
                    <a:pt x="208139" y="15349"/>
                    <a:pt x="183182" y="15349"/>
                  </a:cubicBezTo>
                  <a:lnTo>
                    <a:pt x="167369" y="15349"/>
                  </a:lnTo>
                  <a:cubicBezTo>
                    <a:pt x="161630" y="10848"/>
                    <a:pt x="154700" y="7824"/>
                    <a:pt x="147198" y="6824"/>
                  </a:cubicBezTo>
                  <a:cubicBezTo>
                    <a:pt x="139887" y="2275"/>
                    <a:pt x="131189" y="1"/>
                    <a:pt x="12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31;p38">
              <a:extLst>
                <a:ext uri="{FF2B5EF4-FFF2-40B4-BE49-F238E27FC236}">
                  <a16:creationId xmlns:a16="http://schemas.microsoft.com/office/drawing/2014/main" id="{ECF3F375-8E8E-4CBE-873E-08992A8AC4E0}"/>
                </a:ext>
              </a:extLst>
            </p:cNvPr>
            <p:cNvSpPr/>
            <p:nvPr/>
          </p:nvSpPr>
          <p:spPr>
            <a:xfrm>
              <a:off x="1247854" y="3989730"/>
              <a:ext cx="194589" cy="29510"/>
            </a:xfrm>
            <a:custGeom>
              <a:avLst/>
              <a:gdLst/>
              <a:ahLst/>
              <a:cxnLst/>
              <a:rect l="l" t="t" r="r" b="b"/>
              <a:pathLst>
                <a:path w="135839" h="20600" extrusionOk="0">
                  <a:moveTo>
                    <a:pt x="1" y="0"/>
                  </a:moveTo>
                  <a:lnTo>
                    <a:pt x="1" y="20600"/>
                  </a:lnTo>
                  <a:lnTo>
                    <a:pt x="135839" y="20600"/>
                  </a:lnTo>
                  <a:lnTo>
                    <a:pt x="135839" y="0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32;p38">
              <a:extLst>
                <a:ext uri="{FF2B5EF4-FFF2-40B4-BE49-F238E27FC236}">
                  <a16:creationId xmlns:a16="http://schemas.microsoft.com/office/drawing/2014/main" id="{15A9267F-D951-4891-97EC-C5A16C378C88}"/>
                </a:ext>
              </a:extLst>
            </p:cNvPr>
            <p:cNvSpPr/>
            <p:nvPr/>
          </p:nvSpPr>
          <p:spPr>
            <a:xfrm>
              <a:off x="1245125" y="3741413"/>
              <a:ext cx="200013" cy="187901"/>
            </a:xfrm>
            <a:custGeom>
              <a:avLst/>
              <a:gdLst/>
              <a:ahLst/>
              <a:cxnLst/>
              <a:rect l="l" t="t" r="r" b="b"/>
              <a:pathLst>
                <a:path w="139625" h="131170" extrusionOk="0">
                  <a:moveTo>
                    <a:pt x="9669" y="0"/>
                  </a:moveTo>
                  <a:cubicBezTo>
                    <a:pt x="4359" y="0"/>
                    <a:pt x="1" y="4311"/>
                    <a:pt x="1" y="9669"/>
                  </a:cubicBezTo>
                  <a:lnTo>
                    <a:pt x="1" y="131170"/>
                  </a:lnTo>
                  <a:lnTo>
                    <a:pt x="139577" y="131170"/>
                  </a:lnTo>
                  <a:lnTo>
                    <a:pt x="139577" y="9645"/>
                  </a:lnTo>
                  <a:cubicBezTo>
                    <a:pt x="139625" y="4335"/>
                    <a:pt x="135291" y="0"/>
                    <a:pt x="129980" y="0"/>
                  </a:cubicBez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33;p38">
              <a:extLst>
                <a:ext uri="{FF2B5EF4-FFF2-40B4-BE49-F238E27FC236}">
                  <a16:creationId xmlns:a16="http://schemas.microsoft.com/office/drawing/2014/main" id="{28AB0A50-82D7-49A1-8D8B-84A9B20072C2}"/>
                </a:ext>
              </a:extLst>
            </p:cNvPr>
            <p:cNvSpPr/>
            <p:nvPr/>
          </p:nvSpPr>
          <p:spPr>
            <a:xfrm>
              <a:off x="1271358" y="3767579"/>
              <a:ext cx="147613" cy="161702"/>
            </a:xfrm>
            <a:custGeom>
              <a:avLst/>
              <a:gdLst/>
              <a:ahLst/>
              <a:cxnLst/>
              <a:rect l="l" t="t" r="r" b="b"/>
              <a:pathLst>
                <a:path w="103046" h="112881" extrusionOk="0">
                  <a:moveTo>
                    <a:pt x="1" y="0"/>
                  </a:moveTo>
                  <a:lnTo>
                    <a:pt x="1" y="112880"/>
                  </a:lnTo>
                  <a:lnTo>
                    <a:pt x="103046" y="112880"/>
                  </a:lnTo>
                  <a:lnTo>
                    <a:pt x="10304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34;p38">
              <a:extLst>
                <a:ext uri="{FF2B5EF4-FFF2-40B4-BE49-F238E27FC236}">
                  <a16:creationId xmlns:a16="http://schemas.microsoft.com/office/drawing/2014/main" id="{5003A650-0C00-4656-AFC0-ECC2BB044E2F}"/>
                </a:ext>
              </a:extLst>
            </p:cNvPr>
            <p:cNvSpPr/>
            <p:nvPr/>
          </p:nvSpPr>
          <p:spPr>
            <a:xfrm>
              <a:off x="1247854" y="3989730"/>
              <a:ext cx="48921" cy="29510"/>
            </a:xfrm>
            <a:custGeom>
              <a:avLst/>
              <a:gdLst/>
              <a:ahLst/>
              <a:cxnLst/>
              <a:rect l="l" t="t" r="r" b="b"/>
              <a:pathLst>
                <a:path w="34151" h="20600" extrusionOk="0">
                  <a:moveTo>
                    <a:pt x="1" y="0"/>
                  </a:moveTo>
                  <a:lnTo>
                    <a:pt x="1" y="20600"/>
                  </a:lnTo>
                  <a:lnTo>
                    <a:pt x="27578" y="20600"/>
                  </a:lnTo>
                  <a:lnTo>
                    <a:pt x="34151" y="0"/>
                  </a:ln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35;p38">
              <a:extLst>
                <a:ext uri="{FF2B5EF4-FFF2-40B4-BE49-F238E27FC236}">
                  <a16:creationId xmlns:a16="http://schemas.microsoft.com/office/drawing/2014/main" id="{BCC28B36-77A8-44D7-8CE2-33CDBDC62D10}"/>
                </a:ext>
              </a:extLst>
            </p:cNvPr>
            <p:cNvSpPr/>
            <p:nvPr/>
          </p:nvSpPr>
          <p:spPr>
            <a:xfrm>
              <a:off x="1222268" y="3924230"/>
              <a:ext cx="71334" cy="128577"/>
            </a:xfrm>
            <a:custGeom>
              <a:avLst/>
              <a:gdLst/>
              <a:ahLst/>
              <a:cxnLst/>
              <a:rect l="l" t="t" r="r" b="b"/>
              <a:pathLst>
                <a:path w="49797" h="89757" extrusionOk="0">
                  <a:moveTo>
                    <a:pt x="27816" y="1"/>
                  </a:moveTo>
                  <a:lnTo>
                    <a:pt x="906" y="84113"/>
                  </a:lnTo>
                  <a:cubicBezTo>
                    <a:pt x="1" y="86899"/>
                    <a:pt x="2097" y="89757"/>
                    <a:pt x="5002" y="89757"/>
                  </a:cubicBezTo>
                  <a:lnTo>
                    <a:pt x="20196" y="89757"/>
                  </a:lnTo>
                  <a:cubicBezTo>
                    <a:pt x="22053" y="89757"/>
                    <a:pt x="23720" y="88519"/>
                    <a:pt x="24292" y="86733"/>
                  </a:cubicBezTo>
                  <a:lnTo>
                    <a:pt x="49797" y="7026"/>
                  </a:lnTo>
                  <a:lnTo>
                    <a:pt x="27816" y="1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36;p38">
              <a:extLst>
                <a:ext uri="{FF2B5EF4-FFF2-40B4-BE49-F238E27FC236}">
                  <a16:creationId xmlns:a16="http://schemas.microsoft.com/office/drawing/2014/main" id="{C6117170-BDDD-4DD2-9919-31F91CC64435}"/>
                </a:ext>
              </a:extLst>
            </p:cNvPr>
            <p:cNvSpPr/>
            <p:nvPr/>
          </p:nvSpPr>
          <p:spPr>
            <a:xfrm>
              <a:off x="1393591" y="3989730"/>
              <a:ext cx="48887" cy="29510"/>
            </a:xfrm>
            <a:custGeom>
              <a:avLst/>
              <a:gdLst/>
              <a:ahLst/>
              <a:cxnLst/>
              <a:rect l="l" t="t" r="r" b="b"/>
              <a:pathLst>
                <a:path w="34127" h="20600" extrusionOk="0">
                  <a:moveTo>
                    <a:pt x="0" y="0"/>
                  </a:moveTo>
                  <a:lnTo>
                    <a:pt x="6573" y="20600"/>
                  </a:lnTo>
                  <a:lnTo>
                    <a:pt x="34126" y="20600"/>
                  </a:lnTo>
                  <a:lnTo>
                    <a:pt x="34126" y="0"/>
                  </a:ln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37;p38">
              <a:extLst>
                <a:ext uri="{FF2B5EF4-FFF2-40B4-BE49-F238E27FC236}">
                  <a16:creationId xmlns:a16="http://schemas.microsoft.com/office/drawing/2014/main" id="{EA18E772-1A64-4920-9992-632D1DC8916A}"/>
                </a:ext>
              </a:extLst>
            </p:cNvPr>
            <p:cNvSpPr/>
            <p:nvPr/>
          </p:nvSpPr>
          <p:spPr>
            <a:xfrm>
              <a:off x="1396251" y="3924230"/>
              <a:ext cx="71296" cy="128544"/>
            </a:xfrm>
            <a:custGeom>
              <a:avLst/>
              <a:gdLst/>
              <a:ahLst/>
              <a:cxnLst/>
              <a:rect l="l" t="t" r="r" b="b"/>
              <a:pathLst>
                <a:path w="49770" h="89734" extrusionOk="0">
                  <a:moveTo>
                    <a:pt x="21981" y="1"/>
                  </a:moveTo>
                  <a:lnTo>
                    <a:pt x="1" y="7026"/>
                  </a:lnTo>
                  <a:lnTo>
                    <a:pt x="25506" y="86733"/>
                  </a:lnTo>
                  <a:cubicBezTo>
                    <a:pt x="26078" y="88519"/>
                    <a:pt x="27745" y="89733"/>
                    <a:pt x="29626" y="89733"/>
                  </a:cubicBezTo>
                  <a:lnTo>
                    <a:pt x="44796" y="89733"/>
                  </a:lnTo>
                  <a:cubicBezTo>
                    <a:pt x="44808" y="89733"/>
                    <a:pt x="44820" y="89733"/>
                    <a:pt x="44832" y="89733"/>
                  </a:cubicBezTo>
                  <a:cubicBezTo>
                    <a:pt x="47718" y="89733"/>
                    <a:pt x="49769" y="86911"/>
                    <a:pt x="48892" y="84113"/>
                  </a:cubicBezTo>
                  <a:lnTo>
                    <a:pt x="21981" y="1"/>
                  </a:ln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38;p38">
              <a:extLst>
                <a:ext uri="{FF2B5EF4-FFF2-40B4-BE49-F238E27FC236}">
                  <a16:creationId xmlns:a16="http://schemas.microsoft.com/office/drawing/2014/main" id="{D92682F1-11B6-488F-8DB8-8501B8617677}"/>
                </a:ext>
              </a:extLst>
            </p:cNvPr>
            <p:cNvSpPr/>
            <p:nvPr/>
          </p:nvSpPr>
          <p:spPr>
            <a:xfrm>
              <a:off x="1288109" y="3741413"/>
              <a:ext cx="113431" cy="59053"/>
            </a:xfrm>
            <a:custGeom>
              <a:avLst/>
              <a:gdLst/>
              <a:ahLst/>
              <a:cxnLst/>
              <a:rect l="l" t="t" r="r" b="b"/>
              <a:pathLst>
                <a:path w="79184" h="41224" extrusionOk="0">
                  <a:moveTo>
                    <a:pt x="25" y="0"/>
                  </a:moveTo>
                  <a:lnTo>
                    <a:pt x="25" y="20695"/>
                  </a:lnTo>
                  <a:cubicBezTo>
                    <a:pt x="1" y="32031"/>
                    <a:pt x="9193" y="41223"/>
                    <a:pt x="20577" y="41223"/>
                  </a:cubicBezTo>
                  <a:lnTo>
                    <a:pt x="58656" y="41223"/>
                  </a:lnTo>
                  <a:cubicBezTo>
                    <a:pt x="69992" y="41223"/>
                    <a:pt x="79184" y="32031"/>
                    <a:pt x="79184" y="20695"/>
                  </a:cubicBezTo>
                  <a:lnTo>
                    <a:pt x="79184" y="0"/>
                  </a:lnTo>
                  <a:close/>
                </a:path>
              </a:pathLst>
            </a:custGeom>
            <a:solidFill>
              <a:srgbClr val="F59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39;p38">
              <a:extLst>
                <a:ext uri="{FF2B5EF4-FFF2-40B4-BE49-F238E27FC236}">
                  <a16:creationId xmlns:a16="http://schemas.microsoft.com/office/drawing/2014/main" id="{B92399BF-BD0E-4B81-8A71-F7B68F3D70EF}"/>
                </a:ext>
              </a:extLst>
            </p:cNvPr>
            <p:cNvSpPr/>
            <p:nvPr/>
          </p:nvSpPr>
          <p:spPr>
            <a:xfrm>
              <a:off x="1288109" y="3767579"/>
              <a:ext cx="113397" cy="32887"/>
            </a:xfrm>
            <a:custGeom>
              <a:avLst/>
              <a:gdLst/>
              <a:ahLst/>
              <a:cxnLst/>
              <a:rect l="l" t="t" r="r" b="b"/>
              <a:pathLst>
                <a:path w="79160" h="22958" extrusionOk="0">
                  <a:moveTo>
                    <a:pt x="1" y="0"/>
                  </a:moveTo>
                  <a:lnTo>
                    <a:pt x="1" y="2429"/>
                  </a:lnTo>
                  <a:cubicBezTo>
                    <a:pt x="1" y="13765"/>
                    <a:pt x="9193" y="22957"/>
                    <a:pt x="20553" y="22957"/>
                  </a:cubicBezTo>
                  <a:lnTo>
                    <a:pt x="58608" y="22957"/>
                  </a:lnTo>
                  <a:cubicBezTo>
                    <a:pt x="69968" y="22957"/>
                    <a:pt x="79160" y="13765"/>
                    <a:pt x="79160" y="2429"/>
                  </a:cubicBezTo>
                  <a:lnTo>
                    <a:pt x="79160" y="0"/>
                  </a:ln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40;p38">
              <a:extLst>
                <a:ext uri="{FF2B5EF4-FFF2-40B4-BE49-F238E27FC236}">
                  <a16:creationId xmlns:a16="http://schemas.microsoft.com/office/drawing/2014/main" id="{995DE489-E88D-4B4A-A16A-FA46159AE203}"/>
                </a:ext>
              </a:extLst>
            </p:cNvPr>
            <p:cNvSpPr/>
            <p:nvPr/>
          </p:nvSpPr>
          <p:spPr>
            <a:xfrm>
              <a:off x="1308202" y="3719240"/>
              <a:ext cx="73211" cy="61065"/>
            </a:xfrm>
            <a:custGeom>
              <a:avLst/>
              <a:gdLst/>
              <a:ahLst/>
              <a:cxnLst/>
              <a:rect l="l" t="t" r="r" b="b"/>
              <a:pathLst>
                <a:path w="51107" h="42628" extrusionOk="0">
                  <a:moveTo>
                    <a:pt x="25530" y="0"/>
                  </a:moveTo>
                  <a:cubicBezTo>
                    <a:pt x="21005" y="0"/>
                    <a:pt x="17123" y="2715"/>
                    <a:pt x="15361" y="6573"/>
                  </a:cubicBezTo>
                  <a:lnTo>
                    <a:pt x="6478" y="6573"/>
                  </a:lnTo>
                  <a:cubicBezTo>
                    <a:pt x="2906" y="6573"/>
                    <a:pt x="1" y="9502"/>
                    <a:pt x="1" y="13074"/>
                  </a:cubicBezTo>
                  <a:lnTo>
                    <a:pt x="1" y="36127"/>
                  </a:lnTo>
                  <a:cubicBezTo>
                    <a:pt x="1" y="39699"/>
                    <a:pt x="2906" y="42628"/>
                    <a:pt x="6478" y="42628"/>
                  </a:cubicBezTo>
                  <a:lnTo>
                    <a:pt x="44557" y="42628"/>
                  </a:lnTo>
                  <a:cubicBezTo>
                    <a:pt x="48130" y="42628"/>
                    <a:pt x="51059" y="39699"/>
                    <a:pt x="51059" y="36127"/>
                  </a:cubicBezTo>
                  <a:lnTo>
                    <a:pt x="51059" y="13074"/>
                  </a:lnTo>
                  <a:cubicBezTo>
                    <a:pt x="51106" y="9502"/>
                    <a:pt x="48201" y="6573"/>
                    <a:pt x="44581" y="6573"/>
                  </a:cubicBezTo>
                  <a:lnTo>
                    <a:pt x="35722" y="6573"/>
                  </a:lnTo>
                  <a:cubicBezTo>
                    <a:pt x="33960" y="2715"/>
                    <a:pt x="30054" y="0"/>
                    <a:pt x="25530" y="0"/>
                  </a:cubicBezTo>
                  <a:close/>
                </a:path>
              </a:pathLst>
            </a:custGeom>
            <a:solidFill>
              <a:srgbClr val="938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41;p38">
              <a:extLst>
                <a:ext uri="{FF2B5EF4-FFF2-40B4-BE49-F238E27FC236}">
                  <a16:creationId xmlns:a16="http://schemas.microsoft.com/office/drawing/2014/main" id="{984BF947-BA49-4CF5-B958-5836E79D14D1}"/>
                </a:ext>
              </a:extLst>
            </p:cNvPr>
            <p:cNvSpPr/>
            <p:nvPr/>
          </p:nvSpPr>
          <p:spPr>
            <a:xfrm>
              <a:off x="1339997" y="3731145"/>
              <a:ext cx="9826" cy="9793"/>
            </a:xfrm>
            <a:custGeom>
              <a:avLst/>
              <a:gdLst/>
              <a:ahLst/>
              <a:cxnLst/>
              <a:rect l="l" t="t" r="r" b="b"/>
              <a:pathLst>
                <a:path w="6859" h="6836" extrusionOk="0">
                  <a:moveTo>
                    <a:pt x="3430" y="0"/>
                  </a:moveTo>
                  <a:cubicBezTo>
                    <a:pt x="1549" y="0"/>
                    <a:pt x="1" y="1524"/>
                    <a:pt x="1" y="3430"/>
                  </a:cubicBezTo>
                  <a:cubicBezTo>
                    <a:pt x="1" y="5311"/>
                    <a:pt x="1549" y="6835"/>
                    <a:pt x="3430" y="6835"/>
                  </a:cubicBezTo>
                  <a:cubicBezTo>
                    <a:pt x="5335" y="6835"/>
                    <a:pt x="6859" y="5311"/>
                    <a:pt x="6859" y="3430"/>
                  </a:cubicBezTo>
                  <a:cubicBezTo>
                    <a:pt x="6859" y="1524"/>
                    <a:pt x="5335" y="0"/>
                    <a:pt x="3430" y="0"/>
                  </a:cubicBezTo>
                  <a:close/>
                </a:path>
              </a:pathLst>
            </a:custGeom>
            <a:solidFill>
              <a:srgbClr val="BF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42;p38">
              <a:extLst>
                <a:ext uri="{FF2B5EF4-FFF2-40B4-BE49-F238E27FC236}">
                  <a16:creationId xmlns:a16="http://schemas.microsoft.com/office/drawing/2014/main" id="{B5FB6B35-42BD-4B86-B1EE-6061C2BE0743}"/>
                </a:ext>
              </a:extLst>
            </p:cNvPr>
            <p:cNvSpPr/>
            <p:nvPr/>
          </p:nvSpPr>
          <p:spPr>
            <a:xfrm>
              <a:off x="1396251" y="3924230"/>
              <a:ext cx="44691" cy="41313"/>
            </a:xfrm>
            <a:custGeom>
              <a:avLst/>
              <a:gdLst/>
              <a:ahLst/>
              <a:cxnLst/>
              <a:rect l="l" t="t" r="r" b="b"/>
              <a:pathLst>
                <a:path w="31198" h="28840" extrusionOk="0">
                  <a:moveTo>
                    <a:pt x="21981" y="1"/>
                  </a:moveTo>
                  <a:lnTo>
                    <a:pt x="1" y="7026"/>
                  </a:lnTo>
                  <a:lnTo>
                    <a:pt x="6978" y="28840"/>
                  </a:lnTo>
                  <a:lnTo>
                    <a:pt x="31198" y="28840"/>
                  </a:lnTo>
                  <a:lnTo>
                    <a:pt x="21981" y="1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43;p38">
              <a:extLst>
                <a:ext uri="{FF2B5EF4-FFF2-40B4-BE49-F238E27FC236}">
                  <a16:creationId xmlns:a16="http://schemas.microsoft.com/office/drawing/2014/main" id="{7AB0F244-FE9B-439E-A710-B6DB2E47FAD8}"/>
                </a:ext>
              </a:extLst>
            </p:cNvPr>
            <p:cNvSpPr/>
            <p:nvPr/>
          </p:nvSpPr>
          <p:spPr>
            <a:xfrm>
              <a:off x="1248878" y="3924230"/>
              <a:ext cx="44690" cy="41313"/>
            </a:xfrm>
            <a:custGeom>
              <a:avLst/>
              <a:gdLst/>
              <a:ahLst/>
              <a:cxnLst/>
              <a:rect l="l" t="t" r="r" b="b"/>
              <a:pathLst>
                <a:path w="31197" h="28840" extrusionOk="0">
                  <a:moveTo>
                    <a:pt x="9240" y="1"/>
                  </a:moveTo>
                  <a:lnTo>
                    <a:pt x="0" y="28840"/>
                  </a:lnTo>
                  <a:lnTo>
                    <a:pt x="24243" y="28840"/>
                  </a:lnTo>
                  <a:lnTo>
                    <a:pt x="31197" y="7026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rgbClr val="FAB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44;p38">
              <a:extLst>
                <a:ext uri="{FF2B5EF4-FFF2-40B4-BE49-F238E27FC236}">
                  <a16:creationId xmlns:a16="http://schemas.microsoft.com/office/drawing/2014/main" id="{BB86D444-24AD-4B3E-AC8F-7FC7AA897906}"/>
                </a:ext>
              </a:extLst>
            </p:cNvPr>
            <p:cNvSpPr/>
            <p:nvPr/>
          </p:nvSpPr>
          <p:spPr>
            <a:xfrm>
              <a:off x="1221722" y="3910517"/>
              <a:ext cx="246204" cy="34900"/>
            </a:xfrm>
            <a:custGeom>
              <a:avLst/>
              <a:gdLst/>
              <a:ahLst/>
              <a:cxnLst/>
              <a:rect l="l" t="t" r="r" b="b"/>
              <a:pathLst>
                <a:path w="171870" h="24363" extrusionOk="0">
                  <a:moveTo>
                    <a:pt x="6240" y="0"/>
                  </a:moveTo>
                  <a:cubicBezTo>
                    <a:pt x="2787" y="0"/>
                    <a:pt x="1" y="2810"/>
                    <a:pt x="1" y="6263"/>
                  </a:cubicBezTo>
                  <a:lnTo>
                    <a:pt x="1" y="18099"/>
                  </a:lnTo>
                  <a:cubicBezTo>
                    <a:pt x="1" y="21552"/>
                    <a:pt x="2787" y="24362"/>
                    <a:pt x="6240" y="24362"/>
                  </a:cubicBezTo>
                  <a:lnTo>
                    <a:pt x="165631" y="24362"/>
                  </a:lnTo>
                  <a:cubicBezTo>
                    <a:pt x="169084" y="24362"/>
                    <a:pt x="171870" y="21552"/>
                    <a:pt x="171870" y="18099"/>
                  </a:cubicBezTo>
                  <a:lnTo>
                    <a:pt x="171870" y="6311"/>
                  </a:lnTo>
                  <a:cubicBezTo>
                    <a:pt x="171870" y="2834"/>
                    <a:pt x="169084" y="0"/>
                    <a:pt x="165631" y="0"/>
                  </a:cubicBezTo>
                  <a:close/>
                </a:path>
              </a:pathLst>
            </a:custGeom>
            <a:solidFill>
              <a:srgbClr val="F8E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45;p38">
              <a:extLst>
                <a:ext uri="{FF2B5EF4-FFF2-40B4-BE49-F238E27FC236}">
                  <a16:creationId xmlns:a16="http://schemas.microsoft.com/office/drawing/2014/main" id="{1251FC31-E15F-4DD3-A85C-1668A0AAE8A6}"/>
                </a:ext>
              </a:extLst>
            </p:cNvPr>
            <p:cNvSpPr/>
            <p:nvPr/>
          </p:nvSpPr>
          <p:spPr>
            <a:xfrm>
              <a:off x="1295477" y="3830372"/>
              <a:ext cx="10065" cy="18541"/>
            </a:xfrm>
            <a:custGeom>
              <a:avLst/>
              <a:gdLst/>
              <a:ahLst/>
              <a:cxnLst/>
              <a:rect l="l" t="t" r="r" b="b"/>
              <a:pathLst>
                <a:path w="7026" h="12943" extrusionOk="0">
                  <a:moveTo>
                    <a:pt x="3551" y="0"/>
                  </a:moveTo>
                  <a:cubicBezTo>
                    <a:pt x="3394" y="0"/>
                    <a:pt x="3234" y="11"/>
                    <a:pt x="3073" y="32"/>
                  </a:cubicBezTo>
                  <a:cubicBezTo>
                    <a:pt x="1311" y="199"/>
                    <a:pt x="1" y="1818"/>
                    <a:pt x="1" y="3628"/>
                  </a:cubicBezTo>
                  <a:lnTo>
                    <a:pt x="1" y="9272"/>
                  </a:lnTo>
                  <a:cubicBezTo>
                    <a:pt x="1" y="11058"/>
                    <a:pt x="1287" y="12678"/>
                    <a:pt x="3073" y="12916"/>
                  </a:cubicBezTo>
                  <a:cubicBezTo>
                    <a:pt x="3222" y="12934"/>
                    <a:pt x="3370" y="12943"/>
                    <a:pt x="3516" y="12943"/>
                  </a:cubicBezTo>
                  <a:cubicBezTo>
                    <a:pt x="5460" y="12943"/>
                    <a:pt x="7026" y="11366"/>
                    <a:pt x="7026" y="9439"/>
                  </a:cubicBezTo>
                  <a:lnTo>
                    <a:pt x="7026" y="3509"/>
                  </a:lnTo>
                  <a:cubicBezTo>
                    <a:pt x="7026" y="1571"/>
                    <a:pt x="5479" y="0"/>
                    <a:pt x="3551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46;p38">
              <a:extLst>
                <a:ext uri="{FF2B5EF4-FFF2-40B4-BE49-F238E27FC236}">
                  <a16:creationId xmlns:a16="http://schemas.microsoft.com/office/drawing/2014/main" id="{DA9DCFB3-FE3E-4F12-900A-5C148305DDE6}"/>
                </a:ext>
              </a:extLst>
            </p:cNvPr>
            <p:cNvSpPr/>
            <p:nvPr/>
          </p:nvSpPr>
          <p:spPr>
            <a:xfrm>
              <a:off x="1384072" y="3830372"/>
              <a:ext cx="10065" cy="18541"/>
            </a:xfrm>
            <a:custGeom>
              <a:avLst/>
              <a:gdLst/>
              <a:ahLst/>
              <a:cxnLst/>
              <a:rect l="l" t="t" r="r" b="b"/>
              <a:pathLst>
                <a:path w="7026" h="12943" extrusionOk="0">
                  <a:moveTo>
                    <a:pt x="3528" y="0"/>
                  </a:moveTo>
                  <a:cubicBezTo>
                    <a:pt x="3371" y="0"/>
                    <a:pt x="3211" y="11"/>
                    <a:pt x="3049" y="32"/>
                  </a:cubicBezTo>
                  <a:cubicBezTo>
                    <a:pt x="1311" y="199"/>
                    <a:pt x="1" y="1818"/>
                    <a:pt x="1" y="3628"/>
                  </a:cubicBezTo>
                  <a:lnTo>
                    <a:pt x="1" y="9272"/>
                  </a:lnTo>
                  <a:cubicBezTo>
                    <a:pt x="1" y="11058"/>
                    <a:pt x="1263" y="12678"/>
                    <a:pt x="3049" y="12916"/>
                  </a:cubicBezTo>
                  <a:cubicBezTo>
                    <a:pt x="3199" y="12934"/>
                    <a:pt x="3347" y="12943"/>
                    <a:pt x="3493" y="12943"/>
                  </a:cubicBezTo>
                  <a:cubicBezTo>
                    <a:pt x="5440" y="12943"/>
                    <a:pt x="7026" y="11366"/>
                    <a:pt x="7026" y="9439"/>
                  </a:cubicBezTo>
                  <a:lnTo>
                    <a:pt x="7026" y="3509"/>
                  </a:lnTo>
                  <a:cubicBezTo>
                    <a:pt x="7026" y="1571"/>
                    <a:pt x="5459" y="0"/>
                    <a:pt x="3528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47;p38">
              <a:extLst>
                <a:ext uri="{FF2B5EF4-FFF2-40B4-BE49-F238E27FC236}">
                  <a16:creationId xmlns:a16="http://schemas.microsoft.com/office/drawing/2014/main" id="{7A24304E-C7DF-485F-9FA8-79B2FFB4595F}"/>
                </a:ext>
              </a:extLst>
            </p:cNvPr>
            <p:cNvSpPr/>
            <p:nvPr/>
          </p:nvSpPr>
          <p:spPr>
            <a:xfrm>
              <a:off x="1327647" y="3838588"/>
              <a:ext cx="34525" cy="15402"/>
            </a:xfrm>
            <a:custGeom>
              <a:avLst/>
              <a:gdLst/>
              <a:ahLst/>
              <a:cxnLst/>
              <a:rect l="l" t="t" r="r" b="b"/>
              <a:pathLst>
                <a:path w="24101" h="10752" extrusionOk="0">
                  <a:moveTo>
                    <a:pt x="3932" y="0"/>
                  </a:moveTo>
                  <a:cubicBezTo>
                    <a:pt x="3115" y="0"/>
                    <a:pt x="2291" y="284"/>
                    <a:pt x="1620" y="869"/>
                  </a:cubicBezTo>
                  <a:cubicBezTo>
                    <a:pt x="144" y="2155"/>
                    <a:pt x="1" y="4346"/>
                    <a:pt x="1287" y="5846"/>
                  </a:cubicBezTo>
                  <a:cubicBezTo>
                    <a:pt x="4002" y="8966"/>
                    <a:pt x="7931" y="10752"/>
                    <a:pt x="12051" y="10752"/>
                  </a:cubicBezTo>
                  <a:cubicBezTo>
                    <a:pt x="16195" y="10752"/>
                    <a:pt x="20124" y="8966"/>
                    <a:pt x="22839" y="5846"/>
                  </a:cubicBezTo>
                  <a:cubicBezTo>
                    <a:pt x="24101" y="4346"/>
                    <a:pt x="23958" y="2107"/>
                    <a:pt x="22505" y="869"/>
                  </a:cubicBezTo>
                  <a:cubicBezTo>
                    <a:pt x="21845" y="284"/>
                    <a:pt x="21023" y="0"/>
                    <a:pt x="20201" y="0"/>
                  </a:cubicBezTo>
                  <a:cubicBezTo>
                    <a:pt x="19215" y="0"/>
                    <a:pt x="18230" y="410"/>
                    <a:pt x="17528" y="1202"/>
                  </a:cubicBezTo>
                  <a:cubicBezTo>
                    <a:pt x="16171" y="2774"/>
                    <a:pt x="14147" y="3703"/>
                    <a:pt x="12051" y="3703"/>
                  </a:cubicBezTo>
                  <a:cubicBezTo>
                    <a:pt x="9979" y="3703"/>
                    <a:pt x="7955" y="2774"/>
                    <a:pt x="6574" y="1202"/>
                  </a:cubicBezTo>
                  <a:cubicBezTo>
                    <a:pt x="5885" y="410"/>
                    <a:pt x="4913" y="0"/>
                    <a:pt x="3932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48;p38">
              <a:extLst>
                <a:ext uri="{FF2B5EF4-FFF2-40B4-BE49-F238E27FC236}">
                  <a16:creationId xmlns:a16="http://schemas.microsoft.com/office/drawing/2014/main" id="{5CE6A501-C083-464F-BE82-942A755FFCAA}"/>
                </a:ext>
              </a:extLst>
            </p:cNvPr>
            <p:cNvSpPr/>
            <p:nvPr/>
          </p:nvSpPr>
          <p:spPr>
            <a:xfrm>
              <a:off x="1339997" y="3731145"/>
              <a:ext cx="9826" cy="9793"/>
            </a:xfrm>
            <a:custGeom>
              <a:avLst/>
              <a:gdLst/>
              <a:ahLst/>
              <a:cxnLst/>
              <a:rect l="l" t="t" r="r" b="b"/>
              <a:pathLst>
                <a:path w="6859" h="6836" extrusionOk="0">
                  <a:moveTo>
                    <a:pt x="3430" y="0"/>
                  </a:moveTo>
                  <a:cubicBezTo>
                    <a:pt x="1549" y="0"/>
                    <a:pt x="1" y="1548"/>
                    <a:pt x="1" y="3406"/>
                  </a:cubicBezTo>
                  <a:cubicBezTo>
                    <a:pt x="1" y="5287"/>
                    <a:pt x="1525" y="6835"/>
                    <a:pt x="3430" y="6835"/>
                  </a:cubicBezTo>
                  <a:cubicBezTo>
                    <a:pt x="5335" y="6835"/>
                    <a:pt x="6859" y="5287"/>
                    <a:pt x="6859" y="3406"/>
                  </a:cubicBezTo>
                  <a:cubicBezTo>
                    <a:pt x="6859" y="1548"/>
                    <a:pt x="5311" y="0"/>
                    <a:pt x="3430" y="0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49;p38">
              <a:extLst>
                <a:ext uri="{FF2B5EF4-FFF2-40B4-BE49-F238E27FC236}">
                  <a16:creationId xmlns:a16="http://schemas.microsoft.com/office/drawing/2014/main" id="{9A4781D5-24BF-46D4-8C84-E38FA04CBAD5}"/>
                </a:ext>
              </a:extLst>
            </p:cNvPr>
            <p:cNvSpPr/>
            <p:nvPr/>
          </p:nvSpPr>
          <p:spPr>
            <a:xfrm>
              <a:off x="1216912" y="3713780"/>
              <a:ext cx="256609" cy="343701"/>
            </a:xfrm>
            <a:custGeom>
              <a:avLst/>
              <a:gdLst/>
              <a:ahLst/>
              <a:cxnLst/>
              <a:rect l="l" t="t" r="r" b="b"/>
              <a:pathLst>
                <a:path w="179134" h="239931" extrusionOk="0">
                  <a:moveTo>
                    <a:pt x="89496" y="7717"/>
                  </a:moveTo>
                  <a:cubicBezTo>
                    <a:pt x="92473" y="7717"/>
                    <a:pt x="95211" y="9431"/>
                    <a:pt x="96473" y="12122"/>
                  </a:cubicBezTo>
                  <a:cubicBezTo>
                    <a:pt x="97045" y="13361"/>
                    <a:pt x="98283" y="14170"/>
                    <a:pt x="99665" y="14170"/>
                  </a:cubicBezTo>
                  <a:lnTo>
                    <a:pt x="108524" y="14170"/>
                  </a:lnTo>
                  <a:cubicBezTo>
                    <a:pt x="110167" y="14170"/>
                    <a:pt x="111500" y="15504"/>
                    <a:pt x="111500" y="17147"/>
                  </a:cubicBezTo>
                  <a:lnTo>
                    <a:pt x="111500" y="39771"/>
                  </a:lnTo>
                  <a:cubicBezTo>
                    <a:pt x="111500" y="41414"/>
                    <a:pt x="110167" y="42748"/>
                    <a:pt x="108524" y="42748"/>
                  </a:cubicBezTo>
                  <a:lnTo>
                    <a:pt x="70444" y="42748"/>
                  </a:lnTo>
                  <a:cubicBezTo>
                    <a:pt x="68825" y="42748"/>
                    <a:pt x="67467" y="41414"/>
                    <a:pt x="67467" y="39771"/>
                  </a:cubicBezTo>
                  <a:lnTo>
                    <a:pt x="67515" y="16957"/>
                  </a:lnTo>
                  <a:cubicBezTo>
                    <a:pt x="67515" y="15409"/>
                    <a:pt x="68753" y="14170"/>
                    <a:pt x="70301" y="14170"/>
                  </a:cubicBezTo>
                  <a:lnTo>
                    <a:pt x="79351" y="14170"/>
                  </a:lnTo>
                  <a:cubicBezTo>
                    <a:pt x="80732" y="14170"/>
                    <a:pt x="81970" y="13361"/>
                    <a:pt x="82542" y="12122"/>
                  </a:cubicBezTo>
                  <a:cubicBezTo>
                    <a:pt x="83780" y="9431"/>
                    <a:pt x="86519" y="7717"/>
                    <a:pt x="89496" y="7717"/>
                  </a:cubicBezTo>
                  <a:close/>
                  <a:moveTo>
                    <a:pt x="149389" y="22601"/>
                  </a:moveTo>
                  <a:cubicBezTo>
                    <a:pt x="152795" y="22601"/>
                    <a:pt x="155557" y="25339"/>
                    <a:pt x="155557" y="28745"/>
                  </a:cubicBezTo>
                  <a:lnTo>
                    <a:pt x="155557" y="134076"/>
                  </a:lnTo>
                  <a:lnTo>
                    <a:pt x="144317" y="134076"/>
                  </a:lnTo>
                  <a:lnTo>
                    <a:pt x="144317" y="117572"/>
                  </a:lnTo>
                  <a:cubicBezTo>
                    <a:pt x="144317" y="115786"/>
                    <a:pt x="143031" y="114191"/>
                    <a:pt x="141245" y="113953"/>
                  </a:cubicBezTo>
                  <a:cubicBezTo>
                    <a:pt x="141095" y="113934"/>
                    <a:pt x="140947" y="113925"/>
                    <a:pt x="140801" y="113925"/>
                  </a:cubicBezTo>
                  <a:cubicBezTo>
                    <a:pt x="138857" y="113925"/>
                    <a:pt x="137291" y="115502"/>
                    <a:pt x="137291" y="117429"/>
                  </a:cubicBezTo>
                  <a:lnTo>
                    <a:pt x="137291" y="134052"/>
                  </a:lnTo>
                  <a:lnTo>
                    <a:pt x="41248" y="134052"/>
                  </a:lnTo>
                  <a:lnTo>
                    <a:pt x="41248" y="40842"/>
                  </a:lnTo>
                  <a:lnTo>
                    <a:pt x="60442" y="40842"/>
                  </a:lnTo>
                  <a:cubicBezTo>
                    <a:pt x="61085" y="45820"/>
                    <a:pt x="65443" y="49749"/>
                    <a:pt x="70373" y="49749"/>
                  </a:cubicBezTo>
                  <a:lnTo>
                    <a:pt x="108405" y="49749"/>
                  </a:lnTo>
                  <a:cubicBezTo>
                    <a:pt x="110453" y="49654"/>
                    <a:pt x="112429" y="49106"/>
                    <a:pt x="114120" y="47892"/>
                  </a:cubicBezTo>
                  <a:cubicBezTo>
                    <a:pt x="116406" y="46248"/>
                    <a:pt x="117954" y="43676"/>
                    <a:pt x="118311" y="40842"/>
                  </a:cubicBezTo>
                  <a:lnTo>
                    <a:pt x="137291" y="40842"/>
                  </a:lnTo>
                  <a:lnTo>
                    <a:pt x="137291" y="104070"/>
                  </a:lnTo>
                  <a:cubicBezTo>
                    <a:pt x="137291" y="105737"/>
                    <a:pt x="138387" y="107261"/>
                    <a:pt x="140030" y="107618"/>
                  </a:cubicBezTo>
                  <a:cubicBezTo>
                    <a:pt x="140295" y="107676"/>
                    <a:pt x="140556" y="107703"/>
                    <a:pt x="140810" y="107703"/>
                  </a:cubicBezTo>
                  <a:cubicBezTo>
                    <a:pt x="142753" y="107703"/>
                    <a:pt x="144317" y="106097"/>
                    <a:pt x="144317" y="104117"/>
                  </a:cubicBezTo>
                  <a:lnTo>
                    <a:pt x="144317" y="37794"/>
                  </a:lnTo>
                  <a:cubicBezTo>
                    <a:pt x="144317" y="35865"/>
                    <a:pt x="142721" y="34294"/>
                    <a:pt x="140792" y="34294"/>
                  </a:cubicBezTo>
                  <a:lnTo>
                    <a:pt x="118073" y="34294"/>
                  </a:lnTo>
                  <a:lnTo>
                    <a:pt x="118073" y="22601"/>
                  </a:lnTo>
                  <a:close/>
                  <a:moveTo>
                    <a:pt x="169227" y="141101"/>
                  </a:moveTo>
                  <a:cubicBezTo>
                    <a:pt x="170751" y="141101"/>
                    <a:pt x="171965" y="142315"/>
                    <a:pt x="171965" y="143840"/>
                  </a:cubicBezTo>
                  <a:lnTo>
                    <a:pt x="171965" y="155675"/>
                  </a:lnTo>
                  <a:cubicBezTo>
                    <a:pt x="171965" y="157199"/>
                    <a:pt x="170751" y="158414"/>
                    <a:pt x="169227" y="158414"/>
                  </a:cubicBezTo>
                  <a:lnTo>
                    <a:pt x="9836" y="158414"/>
                  </a:lnTo>
                  <a:cubicBezTo>
                    <a:pt x="8336" y="158414"/>
                    <a:pt x="7098" y="157199"/>
                    <a:pt x="7098" y="155675"/>
                  </a:cubicBezTo>
                  <a:lnTo>
                    <a:pt x="7098" y="143840"/>
                  </a:lnTo>
                  <a:cubicBezTo>
                    <a:pt x="7098" y="142315"/>
                    <a:pt x="8336" y="141101"/>
                    <a:pt x="9836" y="141101"/>
                  </a:cubicBezTo>
                  <a:close/>
                  <a:moveTo>
                    <a:pt x="125027" y="165439"/>
                  </a:moveTo>
                  <a:lnTo>
                    <a:pt x="132671" y="189349"/>
                  </a:lnTo>
                  <a:lnTo>
                    <a:pt x="46011" y="189349"/>
                  </a:lnTo>
                  <a:lnTo>
                    <a:pt x="53655" y="165439"/>
                  </a:lnTo>
                  <a:close/>
                  <a:moveTo>
                    <a:pt x="134505" y="196374"/>
                  </a:moveTo>
                  <a:lnTo>
                    <a:pt x="138863" y="209948"/>
                  </a:lnTo>
                  <a:lnTo>
                    <a:pt x="39843" y="209948"/>
                  </a:lnTo>
                  <a:lnTo>
                    <a:pt x="44201" y="196374"/>
                  </a:lnTo>
                  <a:close/>
                  <a:moveTo>
                    <a:pt x="46249" y="164963"/>
                  </a:moveTo>
                  <a:lnTo>
                    <a:pt x="24673" y="232358"/>
                  </a:lnTo>
                  <a:cubicBezTo>
                    <a:pt x="24554" y="232691"/>
                    <a:pt x="24268" y="232905"/>
                    <a:pt x="23935" y="232905"/>
                  </a:cubicBezTo>
                  <a:lnTo>
                    <a:pt x="8741" y="232905"/>
                  </a:lnTo>
                  <a:cubicBezTo>
                    <a:pt x="8217" y="232905"/>
                    <a:pt x="7812" y="232358"/>
                    <a:pt x="8003" y="231857"/>
                  </a:cubicBezTo>
                  <a:lnTo>
                    <a:pt x="29412" y="164963"/>
                  </a:lnTo>
                  <a:close/>
                  <a:moveTo>
                    <a:pt x="149365" y="165011"/>
                  </a:moveTo>
                  <a:lnTo>
                    <a:pt x="149365" y="165011"/>
                  </a:lnTo>
                  <a:cubicBezTo>
                    <a:pt x="149372" y="165058"/>
                    <a:pt x="170751" y="231857"/>
                    <a:pt x="170751" y="231857"/>
                  </a:cubicBezTo>
                  <a:cubicBezTo>
                    <a:pt x="170894" y="232358"/>
                    <a:pt x="170513" y="232905"/>
                    <a:pt x="169989" y="232905"/>
                  </a:cubicBezTo>
                  <a:lnTo>
                    <a:pt x="154819" y="232905"/>
                  </a:lnTo>
                  <a:cubicBezTo>
                    <a:pt x="154462" y="232905"/>
                    <a:pt x="154152" y="232691"/>
                    <a:pt x="154081" y="232358"/>
                  </a:cubicBezTo>
                  <a:lnTo>
                    <a:pt x="132529" y="165011"/>
                  </a:lnTo>
                  <a:close/>
                  <a:moveTo>
                    <a:pt x="89377" y="1"/>
                  </a:moveTo>
                  <a:cubicBezTo>
                    <a:pt x="84423" y="1"/>
                    <a:pt x="79851" y="2549"/>
                    <a:pt x="77160" y="6669"/>
                  </a:cubicBezTo>
                  <a:lnTo>
                    <a:pt x="70373" y="6669"/>
                  </a:lnTo>
                  <a:cubicBezTo>
                    <a:pt x="65276" y="6669"/>
                    <a:pt x="61085" y="10574"/>
                    <a:pt x="60442" y="15575"/>
                  </a:cubicBezTo>
                  <a:lnTo>
                    <a:pt x="19696" y="15575"/>
                  </a:lnTo>
                  <a:cubicBezTo>
                    <a:pt x="17648" y="15575"/>
                    <a:pt x="16004" y="17242"/>
                    <a:pt x="16004" y="19267"/>
                  </a:cubicBezTo>
                  <a:lnTo>
                    <a:pt x="16004" y="63347"/>
                  </a:lnTo>
                  <a:cubicBezTo>
                    <a:pt x="16004" y="63609"/>
                    <a:pt x="16100" y="63847"/>
                    <a:pt x="16266" y="64038"/>
                  </a:cubicBezTo>
                  <a:cubicBezTo>
                    <a:pt x="17334" y="65131"/>
                    <a:pt x="18477" y="65584"/>
                    <a:pt x="19514" y="65584"/>
                  </a:cubicBezTo>
                  <a:cubicBezTo>
                    <a:pt x="21459" y="65584"/>
                    <a:pt x="23030" y="63986"/>
                    <a:pt x="23030" y="62013"/>
                  </a:cubicBezTo>
                  <a:lnTo>
                    <a:pt x="23030" y="28721"/>
                  </a:lnTo>
                  <a:cubicBezTo>
                    <a:pt x="23030" y="25339"/>
                    <a:pt x="25768" y="22577"/>
                    <a:pt x="29198" y="22577"/>
                  </a:cubicBezTo>
                  <a:lnTo>
                    <a:pt x="60061" y="22577"/>
                  </a:lnTo>
                  <a:lnTo>
                    <a:pt x="60061" y="34270"/>
                  </a:lnTo>
                  <a:lnTo>
                    <a:pt x="37818" y="34270"/>
                  </a:lnTo>
                  <a:cubicBezTo>
                    <a:pt x="35889" y="34270"/>
                    <a:pt x="34318" y="35841"/>
                    <a:pt x="34318" y="37770"/>
                  </a:cubicBezTo>
                  <a:lnTo>
                    <a:pt x="34318" y="134076"/>
                  </a:lnTo>
                  <a:lnTo>
                    <a:pt x="23053" y="134076"/>
                  </a:lnTo>
                  <a:lnTo>
                    <a:pt x="23053" y="75349"/>
                  </a:lnTo>
                  <a:cubicBezTo>
                    <a:pt x="23053" y="73563"/>
                    <a:pt x="21791" y="71944"/>
                    <a:pt x="20005" y="71706"/>
                  </a:cubicBezTo>
                  <a:cubicBezTo>
                    <a:pt x="19855" y="71688"/>
                    <a:pt x="19707" y="71679"/>
                    <a:pt x="19561" y="71679"/>
                  </a:cubicBezTo>
                  <a:cubicBezTo>
                    <a:pt x="17615" y="71679"/>
                    <a:pt x="16028" y="73256"/>
                    <a:pt x="16028" y="75183"/>
                  </a:cubicBezTo>
                  <a:lnTo>
                    <a:pt x="16028" y="134076"/>
                  </a:lnTo>
                  <a:lnTo>
                    <a:pt x="9884" y="134076"/>
                  </a:lnTo>
                  <a:cubicBezTo>
                    <a:pt x="4478" y="134076"/>
                    <a:pt x="120" y="138458"/>
                    <a:pt x="120" y="143840"/>
                  </a:cubicBezTo>
                  <a:lnTo>
                    <a:pt x="120" y="155199"/>
                  </a:lnTo>
                  <a:cubicBezTo>
                    <a:pt x="120" y="160605"/>
                    <a:pt x="4478" y="164963"/>
                    <a:pt x="9884" y="164963"/>
                  </a:cubicBezTo>
                  <a:lnTo>
                    <a:pt x="22291" y="164963"/>
                  </a:lnTo>
                  <a:cubicBezTo>
                    <a:pt x="22291" y="164963"/>
                    <a:pt x="1573" y="229690"/>
                    <a:pt x="1573" y="229714"/>
                  </a:cubicBezTo>
                  <a:cubicBezTo>
                    <a:pt x="1" y="234691"/>
                    <a:pt x="3811" y="239931"/>
                    <a:pt x="9003" y="239931"/>
                  </a:cubicBezTo>
                  <a:lnTo>
                    <a:pt x="23958" y="239931"/>
                  </a:lnTo>
                  <a:cubicBezTo>
                    <a:pt x="27388" y="239931"/>
                    <a:pt x="30364" y="237787"/>
                    <a:pt x="31388" y="234572"/>
                  </a:cubicBezTo>
                  <a:lnTo>
                    <a:pt x="37080" y="216973"/>
                  </a:lnTo>
                  <a:lnTo>
                    <a:pt x="141697" y="216973"/>
                  </a:lnTo>
                  <a:lnTo>
                    <a:pt x="147365" y="234572"/>
                  </a:lnTo>
                  <a:cubicBezTo>
                    <a:pt x="148413" y="237787"/>
                    <a:pt x="151390" y="239931"/>
                    <a:pt x="154819" y="239931"/>
                  </a:cubicBezTo>
                  <a:lnTo>
                    <a:pt x="170108" y="239931"/>
                  </a:lnTo>
                  <a:cubicBezTo>
                    <a:pt x="175323" y="239931"/>
                    <a:pt x="179134" y="234691"/>
                    <a:pt x="177562" y="229714"/>
                  </a:cubicBezTo>
                  <a:lnTo>
                    <a:pt x="156843" y="164963"/>
                  </a:lnTo>
                  <a:lnTo>
                    <a:pt x="169251" y="164963"/>
                  </a:lnTo>
                  <a:cubicBezTo>
                    <a:pt x="174633" y="164963"/>
                    <a:pt x="179014" y="160605"/>
                    <a:pt x="179014" y="155199"/>
                  </a:cubicBezTo>
                  <a:lnTo>
                    <a:pt x="179014" y="143840"/>
                  </a:lnTo>
                  <a:cubicBezTo>
                    <a:pt x="179014" y="138458"/>
                    <a:pt x="174633" y="134076"/>
                    <a:pt x="169251" y="134076"/>
                  </a:cubicBezTo>
                  <a:lnTo>
                    <a:pt x="163083" y="134076"/>
                  </a:lnTo>
                  <a:lnTo>
                    <a:pt x="163083" y="28745"/>
                  </a:lnTo>
                  <a:cubicBezTo>
                    <a:pt x="163059" y="21458"/>
                    <a:pt x="157224" y="15575"/>
                    <a:pt x="150056" y="15575"/>
                  </a:cubicBezTo>
                  <a:lnTo>
                    <a:pt x="118311" y="15575"/>
                  </a:lnTo>
                  <a:cubicBezTo>
                    <a:pt x="117692" y="10574"/>
                    <a:pt x="113501" y="6669"/>
                    <a:pt x="108405" y="6669"/>
                  </a:cubicBezTo>
                  <a:lnTo>
                    <a:pt x="101617" y="6669"/>
                  </a:lnTo>
                  <a:cubicBezTo>
                    <a:pt x="98950" y="2549"/>
                    <a:pt x="94354" y="1"/>
                    <a:pt x="89377" y="1"/>
                  </a:cubicBezTo>
                  <a:close/>
                </a:path>
              </a:pathLst>
            </a:custGeom>
            <a:solidFill>
              <a:srgbClr val="041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36"/>
          <p:cNvSpPr/>
          <p:nvPr/>
        </p:nvSpPr>
        <p:spPr>
          <a:xfrm>
            <a:off x="612922" y="135642"/>
            <a:ext cx="7914900" cy="5592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36"/>
          <p:cNvSpPr/>
          <p:nvPr/>
        </p:nvSpPr>
        <p:spPr>
          <a:xfrm>
            <a:off x="749378" y="869505"/>
            <a:ext cx="3022228" cy="13900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47" name="Google Shape;1947;p36"/>
          <p:cNvGrpSpPr/>
          <p:nvPr/>
        </p:nvGrpSpPr>
        <p:grpSpPr>
          <a:xfrm>
            <a:off x="8256793" y="3884879"/>
            <a:ext cx="835070" cy="880009"/>
            <a:chOff x="2478473" y="649991"/>
            <a:chExt cx="835070" cy="880009"/>
          </a:xfrm>
        </p:grpSpPr>
        <p:sp>
          <p:nvSpPr>
            <p:cNvPr id="1948" name="Google Shape;1948;p36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6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6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6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6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6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6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36"/>
          <p:cNvGrpSpPr/>
          <p:nvPr/>
        </p:nvGrpSpPr>
        <p:grpSpPr>
          <a:xfrm flipH="1">
            <a:off x="289831" y="-62871"/>
            <a:ext cx="1012015" cy="1060793"/>
            <a:chOff x="6030670" y="339308"/>
            <a:chExt cx="1012015" cy="1060793"/>
          </a:xfrm>
        </p:grpSpPr>
        <p:sp>
          <p:nvSpPr>
            <p:cNvPr id="1964" name="Google Shape;1964;p36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6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6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6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6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6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6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6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6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6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6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6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6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6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6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6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6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6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942;p36">
            <a:extLst>
              <a:ext uri="{FF2B5EF4-FFF2-40B4-BE49-F238E27FC236}">
                <a16:creationId xmlns:a16="http://schemas.microsoft.com/office/drawing/2014/main" id="{AA5FB2D1-BCF3-4F63-8CA9-B0D561FBDB63}"/>
              </a:ext>
            </a:extLst>
          </p:cNvPr>
          <p:cNvSpPr/>
          <p:nvPr/>
        </p:nvSpPr>
        <p:spPr>
          <a:xfrm>
            <a:off x="4763363" y="841784"/>
            <a:ext cx="3179660" cy="13900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942;p36">
            <a:extLst>
              <a:ext uri="{FF2B5EF4-FFF2-40B4-BE49-F238E27FC236}">
                <a16:creationId xmlns:a16="http://schemas.microsoft.com/office/drawing/2014/main" id="{6D4A7165-A2E6-47AF-8A34-3B021E3DFF4B}"/>
              </a:ext>
            </a:extLst>
          </p:cNvPr>
          <p:cNvSpPr/>
          <p:nvPr/>
        </p:nvSpPr>
        <p:spPr>
          <a:xfrm>
            <a:off x="775628" y="2335655"/>
            <a:ext cx="3022228" cy="13900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942;p36">
            <a:extLst>
              <a:ext uri="{FF2B5EF4-FFF2-40B4-BE49-F238E27FC236}">
                <a16:creationId xmlns:a16="http://schemas.microsoft.com/office/drawing/2014/main" id="{2DA63580-1C44-4ABB-8BB3-352BEF36AFF1}"/>
              </a:ext>
            </a:extLst>
          </p:cNvPr>
          <p:cNvSpPr/>
          <p:nvPr/>
        </p:nvSpPr>
        <p:spPr>
          <a:xfrm>
            <a:off x="4881023" y="2279823"/>
            <a:ext cx="3062000" cy="13900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942;p36">
            <a:extLst>
              <a:ext uri="{FF2B5EF4-FFF2-40B4-BE49-F238E27FC236}">
                <a16:creationId xmlns:a16="http://schemas.microsoft.com/office/drawing/2014/main" id="{6210E2BB-BD8F-4338-8741-1B0CFC320030}"/>
              </a:ext>
            </a:extLst>
          </p:cNvPr>
          <p:cNvSpPr/>
          <p:nvPr/>
        </p:nvSpPr>
        <p:spPr>
          <a:xfrm>
            <a:off x="2977817" y="3718582"/>
            <a:ext cx="3022228" cy="13900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87D417-D099-47C2-AFAD-B15E978D6869}"/>
              </a:ext>
            </a:extLst>
          </p:cNvPr>
          <p:cNvSpPr txBox="1"/>
          <p:nvPr/>
        </p:nvSpPr>
        <p:spPr>
          <a:xfrm>
            <a:off x="735678" y="1137260"/>
            <a:ext cx="291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FD79B2-186B-4017-A62D-4C44E66F4553}"/>
              </a:ext>
            </a:extLst>
          </p:cNvPr>
          <p:cNvSpPr txBox="1"/>
          <p:nvPr/>
        </p:nvSpPr>
        <p:spPr>
          <a:xfrm>
            <a:off x="4881023" y="1023975"/>
            <a:ext cx="310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8CE55E-7BA4-4C0B-89C5-62C6814F1DF2}"/>
              </a:ext>
            </a:extLst>
          </p:cNvPr>
          <p:cNvSpPr txBox="1"/>
          <p:nvPr/>
        </p:nvSpPr>
        <p:spPr>
          <a:xfrm>
            <a:off x="795133" y="2658577"/>
            <a:ext cx="302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0062FE-207F-4BF1-AFC4-7EA04E18011E}"/>
              </a:ext>
            </a:extLst>
          </p:cNvPr>
          <p:cNvSpPr txBox="1"/>
          <p:nvPr/>
        </p:nvSpPr>
        <p:spPr>
          <a:xfrm>
            <a:off x="4972774" y="2395890"/>
            <a:ext cx="291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F16842-54A4-456B-869B-841DD90ACAA3}"/>
              </a:ext>
            </a:extLst>
          </p:cNvPr>
          <p:cNvSpPr txBox="1"/>
          <p:nvPr/>
        </p:nvSpPr>
        <p:spPr>
          <a:xfrm>
            <a:off x="2896839" y="3998114"/>
            <a:ext cx="318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0DE305-C59A-4676-BEC4-DB636DBA0CCC}"/>
              </a:ext>
            </a:extLst>
          </p:cNvPr>
          <p:cNvSpPr txBox="1"/>
          <p:nvPr/>
        </p:nvSpPr>
        <p:spPr>
          <a:xfrm>
            <a:off x="1674821" y="78068"/>
            <a:ext cx="538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" grpId="0" animBg="1"/>
      <p:bldP spid="1942" grpId="0" animBg="1"/>
      <p:bldP spid="63" grpId="0" animBg="1"/>
      <p:bldP spid="64" grpId="0" animBg="1"/>
      <p:bldP spid="65" grpId="0" animBg="1"/>
      <p:bldP spid="66" grpId="0" animBg="1"/>
      <p:bldP spid="20" grpId="0"/>
      <p:bldP spid="68" grpId="0"/>
      <p:bldP spid="69" grpId="0"/>
      <p:bldP spid="70" grpId="0"/>
      <p:bldP spid="71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" name="Google Shape;1988;p37"/>
          <p:cNvGrpSpPr/>
          <p:nvPr/>
        </p:nvGrpSpPr>
        <p:grpSpPr>
          <a:xfrm>
            <a:off x="309526" y="3869697"/>
            <a:ext cx="1012015" cy="1060793"/>
            <a:chOff x="6030670" y="339308"/>
            <a:chExt cx="1012015" cy="1060793"/>
          </a:xfrm>
        </p:grpSpPr>
        <p:sp>
          <p:nvSpPr>
            <p:cNvPr id="1989" name="Google Shape;1989;p37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7"/>
          <p:cNvGrpSpPr/>
          <p:nvPr/>
        </p:nvGrpSpPr>
        <p:grpSpPr>
          <a:xfrm rot="1206216" flipH="1">
            <a:off x="7982203" y="946581"/>
            <a:ext cx="585513" cy="628698"/>
            <a:chOff x="4637302" y="294038"/>
            <a:chExt cx="466400" cy="500800"/>
          </a:xfrm>
        </p:grpSpPr>
        <p:sp>
          <p:nvSpPr>
            <p:cNvPr id="2008" name="Google Shape;2008;p37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1" name="Google Shape;2021;p37"/>
          <p:cNvGrpSpPr/>
          <p:nvPr/>
        </p:nvGrpSpPr>
        <p:grpSpPr>
          <a:xfrm flipH="1">
            <a:off x="520973" y="1174741"/>
            <a:ext cx="835070" cy="880009"/>
            <a:chOff x="2478473" y="649991"/>
            <a:chExt cx="835070" cy="880009"/>
          </a:xfrm>
        </p:grpSpPr>
        <p:sp>
          <p:nvSpPr>
            <p:cNvPr id="2022" name="Google Shape;2022;p37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37"/>
          <p:cNvGrpSpPr/>
          <p:nvPr/>
        </p:nvGrpSpPr>
        <p:grpSpPr>
          <a:xfrm rot="-607711">
            <a:off x="6573665" y="168036"/>
            <a:ext cx="842428" cy="1038599"/>
            <a:chOff x="3359752" y="551613"/>
            <a:chExt cx="698475" cy="861125"/>
          </a:xfrm>
        </p:grpSpPr>
        <p:sp>
          <p:nvSpPr>
            <p:cNvPr id="2030" name="Google Shape;2030;p37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1" name="Google Shape;2031;p37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2032" name="Google Shape;2032;p37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7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7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7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7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7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7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7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7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7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7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7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7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7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7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7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E09A902-7150-4FB7-9735-6456674AE293}"/>
              </a:ext>
            </a:extLst>
          </p:cNvPr>
          <p:cNvSpPr txBox="1"/>
          <p:nvPr/>
        </p:nvSpPr>
        <p:spPr>
          <a:xfrm>
            <a:off x="1220179" y="2312940"/>
            <a:ext cx="65065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1.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trống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lên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dồn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dập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xứ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đổ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như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nước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chảy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ai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cũng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náo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nức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muốn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mặt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tài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ta chen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lấn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nhau,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quây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kín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quanh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sới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nhiều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trèo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lên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cây cao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gần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đấy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xem cho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rõ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711D7F-19A5-47FC-89B9-BB50FDE44741}"/>
              </a:ext>
            </a:extLst>
          </p:cNvPr>
          <p:cNvSpPr txBox="1"/>
          <p:nvPr/>
        </p:nvSpPr>
        <p:spPr>
          <a:xfrm>
            <a:off x="2551622" y="1002371"/>
            <a:ext cx="3318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Hội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8" name="Google Shape;1988;p37"/>
          <p:cNvGrpSpPr/>
          <p:nvPr/>
        </p:nvGrpSpPr>
        <p:grpSpPr>
          <a:xfrm>
            <a:off x="309526" y="3869697"/>
            <a:ext cx="1012015" cy="1060793"/>
            <a:chOff x="6030670" y="339308"/>
            <a:chExt cx="1012015" cy="1060793"/>
          </a:xfrm>
        </p:grpSpPr>
        <p:sp>
          <p:nvSpPr>
            <p:cNvPr id="1989" name="Google Shape;1989;p37"/>
            <p:cNvSpPr/>
            <p:nvPr/>
          </p:nvSpPr>
          <p:spPr>
            <a:xfrm rot="1101018">
              <a:off x="6145924" y="440502"/>
              <a:ext cx="781507" cy="858405"/>
            </a:xfrm>
            <a:custGeom>
              <a:avLst/>
              <a:gdLst/>
              <a:ahLst/>
              <a:cxnLst/>
              <a:rect l="l" t="t" r="r" b="b"/>
              <a:pathLst>
                <a:path w="19218" h="21109" extrusionOk="0">
                  <a:moveTo>
                    <a:pt x="8996" y="1"/>
                  </a:moveTo>
                  <a:cubicBezTo>
                    <a:pt x="8805" y="1"/>
                    <a:pt x="8615" y="28"/>
                    <a:pt x="8435" y="82"/>
                  </a:cubicBezTo>
                  <a:cubicBezTo>
                    <a:pt x="7374" y="391"/>
                    <a:pt x="6761" y="1500"/>
                    <a:pt x="7059" y="2564"/>
                  </a:cubicBezTo>
                  <a:cubicBezTo>
                    <a:pt x="7080" y="2651"/>
                    <a:pt x="7107" y="2825"/>
                    <a:pt x="7139" y="3033"/>
                  </a:cubicBezTo>
                  <a:cubicBezTo>
                    <a:pt x="6827" y="2762"/>
                    <a:pt x="6442" y="2596"/>
                    <a:pt x="6022" y="2558"/>
                  </a:cubicBezTo>
                  <a:cubicBezTo>
                    <a:pt x="5956" y="2551"/>
                    <a:pt x="5890" y="2548"/>
                    <a:pt x="5825" y="2548"/>
                  </a:cubicBezTo>
                  <a:cubicBezTo>
                    <a:pt x="5358" y="2548"/>
                    <a:pt x="4911" y="2711"/>
                    <a:pt x="4549" y="3012"/>
                  </a:cubicBezTo>
                  <a:cubicBezTo>
                    <a:pt x="4324" y="3196"/>
                    <a:pt x="4150" y="3420"/>
                    <a:pt x="4029" y="3667"/>
                  </a:cubicBezTo>
                  <a:cubicBezTo>
                    <a:pt x="3659" y="3708"/>
                    <a:pt x="3305" y="3851"/>
                    <a:pt x="3006" y="4090"/>
                  </a:cubicBezTo>
                  <a:cubicBezTo>
                    <a:pt x="2136" y="4777"/>
                    <a:pt x="1987" y="6049"/>
                    <a:pt x="2677" y="6922"/>
                  </a:cubicBezTo>
                  <a:cubicBezTo>
                    <a:pt x="2827" y="7106"/>
                    <a:pt x="2982" y="7283"/>
                    <a:pt x="3142" y="7452"/>
                  </a:cubicBezTo>
                  <a:cubicBezTo>
                    <a:pt x="2899" y="7513"/>
                    <a:pt x="2649" y="7545"/>
                    <a:pt x="2397" y="7545"/>
                  </a:cubicBezTo>
                  <a:cubicBezTo>
                    <a:pt x="2332" y="7545"/>
                    <a:pt x="2267" y="7543"/>
                    <a:pt x="2202" y="7539"/>
                  </a:cubicBezTo>
                  <a:cubicBezTo>
                    <a:pt x="2164" y="7537"/>
                    <a:pt x="2125" y="7536"/>
                    <a:pt x="2087" y="7536"/>
                  </a:cubicBezTo>
                  <a:cubicBezTo>
                    <a:pt x="1024" y="7536"/>
                    <a:pt x="133" y="8361"/>
                    <a:pt x="70" y="9429"/>
                  </a:cubicBezTo>
                  <a:cubicBezTo>
                    <a:pt x="1" y="10538"/>
                    <a:pt x="846" y="11495"/>
                    <a:pt x="1956" y="11568"/>
                  </a:cubicBezTo>
                  <a:lnTo>
                    <a:pt x="1966" y="11568"/>
                  </a:lnTo>
                  <a:cubicBezTo>
                    <a:pt x="2108" y="11574"/>
                    <a:pt x="2254" y="11579"/>
                    <a:pt x="2400" y="11579"/>
                  </a:cubicBezTo>
                  <a:cubicBezTo>
                    <a:pt x="2694" y="11579"/>
                    <a:pt x="2985" y="11558"/>
                    <a:pt x="3277" y="11519"/>
                  </a:cubicBezTo>
                  <a:cubicBezTo>
                    <a:pt x="3849" y="13357"/>
                    <a:pt x="5260" y="14844"/>
                    <a:pt x="6598" y="16123"/>
                  </a:cubicBezTo>
                  <a:cubicBezTo>
                    <a:pt x="6993" y="16501"/>
                    <a:pt x="7062" y="16712"/>
                    <a:pt x="7156" y="17392"/>
                  </a:cubicBezTo>
                  <a:cubicBezTo>
                    <a:pt x="7160" y="17403"/>
                    <a:pt x="7160" y="17416"/>
                    <a:pt x="7163" y="17427"/>
                  </a:cubicBezTo>
                  <a:cubicBezTo>
                    <a:pt x="7153" y="17603"/>
                    <a:pt x="7163" y="17777"/>
                    <a:pt x="7198" y="17944"/>
                  </a:cubicBezTo>
                  <a:cubicBezTo>
                    <a:pt x="7198" y="17978"/>
                    <a:pt x="7198" y="18016"/>
                    <a:pt x="7201" y="18051"/>
                  </a:cubicBezTo>
                  <a:cubicBezTo>
                    <a:pt x="7201" y="18158"/>
                    <a:pt x="7201" y="18266"/>
                    <a:pt x="7205" y="18376"/>
                  </a:cubicBezTo>
                  <a:cubicBezTo>
                    <a:pt x="7240" y="19770"/>
                    <a:pt x="8307" y="20914"/>
                    <a:pt x="9691" y="21039"/>
                  </a:cubicBezTo>
                  <a:cubicBezTo>
                    <a:pt x="10207" y="21084"/>
                    <a:pt x="10685" y="21109"/>
                    <a:pt x="11139" y="21109"/>
                  </a:cubicBezTo>
                  <a:cubicBezTo>
                    <a:pt x="11680" y="21109"/>
                    <a:pt x="12187" y="21077"/>
                    <a:pt x="12682" y="21011"/>
                  </a:cubicBezTo>
                  <a:cubicBezTo>
                    <a:pt x="14100" y="20824"/>
                    <a:pt x="15123" y="19608"/>
                    <a:pt x="15061" y="18179"/>
                  </a:cubicBezTo>
                  <a:cubicBezTo>
                    <a:pt x="15057" y="18068"/>
                    <a:pt x="15053" y="17957"/>
                    <a:pt x="15046" y="17849"/>
                  </a:cubicBezTo>
                  <a:cubicBezTo>
                    <a:pt x="15032" y="17444"/>
                    <a:pt x="15019" y="17021"/>
                    <a:pt x="14967" y="16591"/>
                  </a:cubicBezTo>
                  <a:cubicBezTo>
                    <a:pt x="14957" y="16501"/>
                    <a:pt x="14939" y="16414"/>
                    <a:pt x="14915" y="16328"/>
                  </a:cubicBezTo>
                  <a:lnTo>
                    <a:pt x="14873" y="15516"/>
                  </a:lnTo>
                  <a:cubicBezTo>
                    <a:pt x="16496" y="13963"/>
                    <a:pt x="17664" y="11353"/>
                    <a:pt x="17182" y="8947"/>
                  </a:cubicBezTo>
                  <a:lnTo>
                    <a:pt x="17834" y="8614"/>
                  </a:lnTo>
                  <a:cubicBezTo>
                    <a:pt x="18826" y="8108"/>
                    <a:pt x="19217" y="6891"/>
                    <a:pt x="18711" y="5900"/>
                  </a:cubicBezTo>
                  <a:cubicBezTo>
                    <a:pt x="18469" y="5422"/>
                    <a:pt x="18048" y="5064"/>
                    <a:pt x="17536" y="4897"/>
                  </a:cubicBezTo>
                  <a:cubicBezTo>
                    <a:pt x="17332" y="4833"/>
                    <a:pt x="17124" y="4801"/>
                    <a:pt x="16918" y="4801"/>
                  </a:cubicBezTo>
                  <a:cubicBezTo>
                    <a:pt x="16703" y="4801"/>
                    <a:pt x="16490" y="4836"/>
                    <a:pt x="16285" y="4905"/>
                  </a:cubicBezTo>
                  <a:cubicBezTo>
                    <a:pt x="16419" y="4585"/>
                    <a:pt x="16475" y="4236"/>
                    <a:pt x="16433" y="3882"/>
                  </a:cubicBezTo>
                  <a:cubicBezTo>
                    <a:pt x="16374" y="3348"/>
                    <a:pt x="16107" y="2866"/>
                    <a:pt x="15688" y="2534"/>
                  </a:cubicBezTo>
                  <a:cubicBezTo>
                    <a:pt x="15319" y="2239"/>
                    <a:pt x="14878" y="2096"/>
                    <a:pt x="14440" y="2096"/>
                  </a:cubicBezTo>
                  <a:cubicBezTo>
                    <a:pt x="14372" y="2096"/>
                    <a:pt x="14303" y="2100"/>
                    <a:pt x="14235" y="2107"/>
                  </a:cubicBezTo>
                  <a:cubicBezTo>
                    <a:pt x="14170" y="2058"/>
                    <a:pt x="14100" y="2010"/>
                    <a:pt x="14027" y="1969"/>
                  </a:cubicBezTo>
                  <a:cubicBezTo>
                    <a:pt x="13721" y="1796"/>
                    <a:pt x="13380" y="1707"/>
                    <a:pt x="13035" y="1707"/>
                  </a:cubicBezTo>
                  <a:cubicBezTo>
                    <a:pt x="12853" y="1707"/>
                    <a:pt x="12671" y="1731"/>
                    <a:pt x="12491" y="1781"/>
                  </a:cubicBezTo>
                  <a:cubicBezTo>
                    <a:pt x="11971" y="1927"/>
                    <a:pt x="11538" y="2266"/>
                    <a:pt x="11278" y="2734"/>
                  </a:cubicBezTo>
                  <a:lnTo>
                    <a:pt x="11195" y="2884"/>
                  </a:lnTo>
                  <a:cubicBezTo>
                    <a:pt x="11112" y="2308"/>
                    <a:pt x="11018" y="1736"/>
                    <a:pt x="10935" y="1455"/>
                  </a:cubicBezTo>
                  <a:cubicBezTo>
                    <a:pt x="10786" y="942"/>
                    <a:pt x="10429" y="498"/>
                    <a:pt x="9961" y="245"/>
                  </a:cubicBezTo>
                  <a:cubicBezTo>
                    <a:pt x="9662" y="82"/>
                    <a:pt x="9327" y="1"/>
                    <a:pt x="8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 rot="1101018">
              <a:off x="6325923" y="666076"/>
              <a:ext cx="451914" cy="497378"/>
            </a:xfrm>
            <a:custGeom>
              <a:avLst/>
              <a:gdLst/>
              <a:ahLst/>
              <a:cxnLst/>
              <a:rect l="l" t="t" r="r" b="b"/>
              <a:pathLst>
                <a:path w="11113" h="12231" extrusionOk="0">
                  <a:moveTo>
                    <a:pt x="5160" y="1"/>
                  </a:moveTo>
                  <a:cubicBezTo>
                    <a:pt x="4927" y="1"/>
                    <a:pt x="4693" y="15"/>
                    <a:pt x="4459" y="44"/>
                  </a:cubicBezTo>
                  <a:cubicBezTo>
                    <a:pt x="2018" y="353"/>
                    <a:pt x="1" y="2336"/>
                    <a:pt x="91" y="4433"/>
                  </a:cubicBezTo>
                  <a:cubicBezTo>
                    <a:pt x="174" y="6281"/>
                    <a:pt x="1655" y="7841"/>
                    <a:pt x="3100" y="9225"/>
                  </a:cubicBezTo>
                  <a:cubicBezTo>
                    <a:pt x="3915" y="10001"/>
                    <a:pt x="4088" y="10684"/>
                    <a:pt x="4213" y="11579"/>
                  </a:cubicBezTo>
                  <a:cubicBezTo>
                    <a:pt x="4261" y="11908"/>
                    <a:pt x="4570" y="12164"/>
                    <a:pt x="4959" y="12192"/>
                  </a:cubicBezTo>
                  <a:cubicBezTo>
                    <a:pt x="5342" y="12216"/>
                    <a:pt x="5715" y="12231"/>
                    <a:pt x="6091" y="12231"/>
                  </a:cubicBezTo>
                  <a:cubicBezTo>
                    <a:pt x="6520" y="12231"/>
                    <a:pt x="6953" y="12212"/>
                    <a:pt x="7413" y="12168"/>
                  </a:cubicBezTo>
                  <a:cubicBezTo>
                    <a:pt x="7732" y="12137"/>
                    <a:pt x="8106" y="12064"/>
                    <a:pt x="8242" y="11814"/>
                  </a:cubicBezTo>
                  <a:cubicBezTo>
                    <a:pt x="8308" y="11693"/>
                    <a:pt x="8300" y="11554"/>
                    <a:pt x="8293" y="11422"/>
                  </a:cubicBezTo>
                  <a:cubicBezTo>
                    <a:pt x="8255" y="10705"/>
                    <a:pt x="8242" y="10424"/>
                    <a:pt x="8221" y="10015"/>
                  </a:cubicBezTo>
                  <a:cubicBezTo>
                    <a:pt x="8193" y="9508"/>
                    <a:pt x="8391" y="9006"/>
                    <a:pt x="8789" y="8625"/>
                  </a:cubicBezTo>
                  <a:cubicBezTo>
                    <a:pt x="10308" y="7172"/>
                    <a:pt x="11112" y="4777"/>
                    <a:pt x="10335" y="3036"/>
                  </a:cubicBezTo>
                  <a:cubicBezTo>
                    <a:pt x="9539" y="1265"/>
                    <a:pt x="7373" y="1"/>
                    <a:pt x="5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 rot="1101018">
              <a:off x="6414044" y="1120685"/>
              <a:ext cx="171608" cy="98776"/>
            </a:xfrm>
            <a:custGeom>
              <a:avLst/>
              <a:gdLst/>
              <a:ahLst/>
              <a:cxnLst/>
              <a:rect l="l" t="t" r="r" b="b"/>
              <a:pathLst>
                <a:path w="4220" h="2429" extrusionOk="0">
                  <a:moveTo>
                    <a:pt x="4119" y="0"/>
                  </a:moveTo>
                  <a:cubicBezTo>
                    <a:pt x="2810" y="74"/>
                    <a:pt x="1426" y="132"/>
                    <a:pt x="110" y="132"/>
                  </a:cubicBezTo>
                  <a:cubicBezTo>
                    <a:pt x="73" y="132"/>
                    <a:pt x="37" y="132"/>
                    <a:pt x="1" y="132"/>
                  </a:cubicBezTo>
                  <a:lnTo>
                    <a:pt x="1" y="132"/>
                  </a:lnTo>
                  <a:cubicBezTo>
                    <a:pt x="73" y="600"/>
                    <a:pt x="60" y="1058"/>
                    <a:pt x="73" y="1515"/>
                  </a:cubicBezTo>
                  <a:cubicBezTo>
                    <a:pt x="84" y="1959"/>
                    <a:pt x="420" y="2327"/>
                    <a:pt x="860" y="2368"/>
                  </a:cubicBezTo>
                  <a:cubicBezTo>
                    <a:pt x="1297" y="2406"/>
                    <a:pt x="1721" y="2429"/>
                    <a:pt x="2144" y="2429"/>
                  </a:cubicBezTo>
                  <a:cubicBezTo>
                    <a:pt x="2574" y="2429"/>
                    <a:pt x="3002" y="2405"/>
                    <a:pt x="3440" y="2347"/>
                  </a:cubicBezTo>
                  <a:cubicBezTo>
                    <a:pt x="3887" y="2288"/>
                    <a:pt x="4220" y="1896"/>
                    <a:pt x="4199" y="1445"/>
                  </a:cubicBezTo>
                  <a:cubicBezTo>
                    <a:pt x="4178" y="957"/>
                    <a:pt x="4171" y="461"/>
                    <a:pt x="4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 rot="1101018">
              <a:off x="6466808" y="859598"/>
              <a:ext cx="141149" cy="272092"/>
            </a:xfrm>
            <a:custGeom>
              <a:avLst/>
              <a:gdLst/>
              <a:ahLst/>
              <a:cxnLst/>
              <a:rect l="l" t="t" r="r" b="b"/>
              <a:pathLst>
                <a:path w="3471" h="6691" extrusionOk="0">
                  <a:moveTo>
                    <a:pt x="3010" y="301"/>
                  </a:moveTo>
                  <a:cubicBezTo>
                    <a:pt x="3054" y="301"/>
                    <a:pt x="3089" y="315"/>
                    <a:pt x="3109" y="340"/>
                  </a:cubicBezTo>
                  <a:cubicBezTo>
                    <a:pt x="3148" y="391"/>
                    <a:pt x="3155" y="482"/>
                    <a:pt x="3127" y="613"/>
                  </a:cubicBezTo>
                  <a:cubicBezTo>
                    <a:pt x="3058" y="925"/>
                    <a:pt x="2891" y="1210"/>
                    <a:pt x="2663" y="1442"/>
                  </a:cubicBezTo>
                  <a:cubicBezTo>
                    <a:pt x="2669" y="1269"/>
                    <a:pt x="2673" y="1092"/>
                    <a:pt x="2680" y="919"/>
                  </a:cubicBezTo>
                  <a:cubicBezTo>
                    <a:pt x="2690" y="714"/>
                    <a:pt x="2704" y="530"/>
                    <a:pt x="2802" y="402"/>
                  </a:cubicBezTo>
                  <a:cubicBezTo>
                    <a:pt x="2846" y="343"/>
                    <a:pt x="2933" y="301"/>
                    <a:pt x="3005" y="301"/>
                  </a:cubicBezTo>
                  <a:close/>
                  <a:moveTo>
                    <a:pt x="409" y="1140"/>
                  </a:moveTo>
                  <a:lnTo>
                    <a:pt x="409" y="1140"/>
                  </a:lnTo>
                  <a:cubicBezTo>
                    <a:pt x="583" y="1231"/>
                    <a:pt x="735" y="1407"/>
                    <a:pt x="829" y="1629"/>
                  </a:cubicBezTo>
                  <a:cubicBezTo>
                    <a:pt x="870" y="1733"/>
                    <a:pt x="901" y="1841"/>
                    <a:pt x="925" y="1951"/>
                  </a:cubicBezTo>
                  <a:cubicBezTo>
                    <a:pt x="784" y="1906"/>
                    <a:pt x="631" y="1831"/>
                    <a:pt x="520" y="1702"/>
                  </a:cubicBezTo>
                  <a:cubicBezTo>
                    <a:pt x="399" y="1560"/>
                    <a:pt x="333" y="1324"/>
                    <a:pt x="409" y="1140"/>
                  </a:cubicBezTo>
                  <a:close/>
                  <a:moveTo>
                    <a:pt x="3002" y="0"/>
                  </a:moveTo>
                  <a:cubicBezTo>
                    <a:pt x="2832" y="0"/>
                    <a:pt x="2663" y="87"/>
                    <a:pt x="2562" y="218"/>
                  </a:cubicBezTo>
                  <a:cubicBezTo>
                    <a:pt x="2410" y="416"/>
                    <a:pt x="2389" y="658"/>
                    <a:pt x="2378" y="908"/>
                  </a:cubicBezTo>
                  <a:cubicBezTo>
                    <a:pt x="2368" y="1172"/>
                    <a:pt x="2361" y="1435"/>
                    <a:pt x="2354" y="1698"/>
                  </a:cubicBezTo>
                  <a:cubicBezTo>
                    <a:pt x="2059" y="1897"/>
                    <a:pt x="1714" y="2015"/>
                    <a:pt x="1365" y="2015"/>
                  </a:cubicBezTo>
                  <a:cubicBezTo>
                    <a:pt x="1324" y="2015"/>
                    <a:pt x="1283" y="2014"/>
                    <a:pt x="1241" y="2010"/>
                  </a:cubicBezTo>
                  <a:cubicBezTo>
                    <a:pt x="1213" y="1841"/>
                    <a:pt x="1175" y="1671"/>
                    <a:pt x="1106" y="1511"/>
                  </a:cubicBezTo>
                  <a:cubicBezTo>
                    <a:pt x="957" y="1157"/>
                    <a:pt x="697" y="901"/>
                    <a:pt x="389" y="807"/>
                  </a:cubicBezTo>
                  <a:cubicBezTo>
                    <a:pt x="375" y="803"/>
                    <a:pt x="361" y="801"/>
                    <a:pt x="347" y="801"/>
                  </a:cubicBezTo>
                  <a:cubicBezTo>
                    <a:pt x="301" y="801"/>
                    <a:pt x="255" y="822"/>
                    <a:pt x="226" y="860"/>
                  </a:cubicBezTo>
                  <a:cubicBezTo>
                    <a:pt x="0" y="1140"/>
                    <a:pt x="28" y="1598"/>
                    <a:pt x="291" y="1900"/>
                  </a:cubicBezTo>
                  <a:cubicBezTo>
                    <a:pt x="451" y="2083"/>
                    <a:pt x="690" y="2215"/>
                    <a:pt x="971" y="2277"/>
                  </a:cubicBezTo>
                  <a:cubicBezTo>
                    <a:pt x="978" y="2340"/>
                    <a:pt x="984" y="2402"/>
                    <a:pt x="988" y="2465"/>
                  </a:cubicBezTo>
                  <a:cubicBezTo>
                    <a:pt x="1103" y="3813"/>
                    <a:pt x="1120" y="5183"/>
                    <a:pt x="1040" y="6531"/>
                  </a:cubicBezTo>
                  <a:cubicBezTo>
                    <a:pt x="1037" y="6615"/>
                    <a:pt x="1099" y="6687"/>
                    <a:pt x="1182" y="6690"/>
                  </a:cubicBezTo>
                  <a:lnTo>
                    <a:pt x="1192" y="6690"/>
                  </a:lnTo>
                  <a:cubicBezTo>
                    <a:pt x="1272" y="6690"/>
                    <a:pt x="1338" y="6628"/>
                    <a:pt x="1341" y="6548"/>
                  </a:cubicBezTo>
                  <a:cubicBezTo>
                    <a:pt x="1421" y="5186"/>
                    <a:pt x="1404" y="3802"/>
                    <a:pt x="1290" y="2440"/>
                  </a:cubicBezTo>
                  <a:cubicBezTo>
                    <a:pt x="1286" y="2399"/>
                    <a:pt x="1283" y="2357"/>
                    <a:pt x="1279" y="2319"/>
                  </a:cubicBezTo>
                  <a:lnTo>
                    <a:pt x="1279" y="2319"/>
                  </a:lnTo>
                  <a:cubicBezTo>
                    <a:pt x="1304" y="2320"/>
                    <a:pt x="1329" y="2320"/>
                    <a:pt x="1354" y="2320"/>
                  </a:cubicBezTo>
                  <a:cubicBezTo>
                    <a:pt x="1706" y="2320"/>
                    <a:pt x="2046" y="2227"/>
                    <a:pt x="2347" y="2059"/>
                  </a:cubicBezTo>
                  <a:lnTo>
                    <a:pt x="2347" y="2059"/>
                  </a:lnTo>
                  <a:cubicBezTo>
                    <a:pt x="2333" y="3522"/>
                    <a:pt x="2396" y="4992"/>
                    <a:pt x="2541" y="6444"/>
                  </a:cubicBezTo>
                  <a:cubicBezTo>
                    <a:pt x="2547" y="6523"/>
                    <a:pt x="2614" y="6580"/>
                    <a:pt x="2694" y="6580"/>
                  </a:cubicBezTo>
                  <a:cubicBezTo>
                    <a:pt x="2699" y="6580"/>
                    <a:pt x="2703" y="6580"/>
                    <a:pt x="2708" y="6580"/>
                  </a:cubicBezTo>
                  <a:cubicBezTo>
                    <a:pt x="2791" y="6573"/>
                    <a:pt x="2850" y="6497"/>
                    <a:pt x="2843" y="6413"/>
                  </a:cubicBezTo>
                  <a:cubicBezTo>
                    <a:pt x="2693" y="4905"/>
                    <a:pt x="2628" y="3380"/>
                    <a:pt x="2656" y="1861"/>
                  </a:cubicBezTo>
                  <a:cubicBezTo>
                    <a:pt x="3034" y="1567"/>
                    <a:pt x="3317" y="1151"/>
                    <a:pt x="3421" y="676"/>
                  </a:cubicBezTo>
                  <a:cubicBezTo>
                    <a:pt x="3470" y="447"/>
                    <a:pt x="3446" y="277"/>
                    <a:pt x="3346" y="149"/>
                  </a:cubicBezTo>
                  <a:cubicBezTo>
                    <a:pt x="3266" y="52"/>
                    <a:pt x="3148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 rot="1101018">
              <a:off x="6421840" y="1139106"/>
              <a:ext cx="162458" cy="18869"/>
            </a:xfrm>
            <a:custGeom>
              <a:avLst/>
              <a:gdLst/>
              <a:ahLst/>
              <a:cxnLst/>
              <a:rect l="l" t="t" r="r" b="b"/>
              <a:pathLst>
                <a:path w="3995" h="464" extrusionOk="0">
                  <a:moveTo>
                    <a:pt x="3838" y="1"/>
                  </a:moveTo>
                  <a:cubicBezTo>
                    <a:pt x="3830" y="1"/>
                    <a:pt x="3822" y="1"/>
                    <a:pt x="3814" y="3"/>
                  </a:cubicBezTo>
                  <a:cubicBezTo>
                    <a:pt x="2998" y="108"/>
                    <a:pt x="2174" y="161"/>
                    <a:pt x="1350" y="161"/>
                  </a:cubicBezTo>
                  <a:cubicBezTo>
                    <a:pt x="955" y="161"/>
                    <a:pt x="560" y="149"/>
                    <a:pt x="167" y="124"/>
                  </a:cubicBezTo>
                  <a:cubicBezTo>
                    <a:pt x="163" y="124"/>
                    <a:pt x="158" y="124"/>
                    <a:pt x="154" y="124"/>
                  </a:cubicBezTo>
                  <a:cubicBezTo>
                    <a:pt x="79" y="124"/>
                    <a:pt x="10" y="184"/>
                    <a:pt x="4" y="266"/>
                  </a:cubicBezTo>
                  <a:cubicBezTo>
                    <a:pt x="1" y="349"/>
                    <a:pt x="63" y="419"/>
                    <a:pt x="146" y="425"/>
                  </a:cubicBezTo>
                  <a:cubicBezTo>
                    <a:pt x="551" y="450"/>
                    <a:pt x="954" y="464"/>
                    <a:pt x="1359" y="464"/>
                  </a:cubicBezTo>
                  <a:cubicBezTo>
                    <a:pt x="2195" y="464"/>
                    <a:pt x="3027" y="408"/>
                    <a:pt x="3852" y="301"/>
                  </a:cubicBezTo>
                  <a:cubicBezTo>
                    <a:pt x="3935" y="291"/>
                    <a:pt x="3994" y="214"/>
                    <a:pt x="3983" y="131"/>
                  </a:cubicBezTo>
                  <a:cubicBezTo>
                    <a:pt x="3972" y="56"/>
                    <a:pt x="390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 rot="1101018">
              <a:off x="6441485" y="1172167"/>
              <a:ext cx="64617" cy="14558"/>
            </a:xfrm>
            <a:custGeom>
              <a:avLst/>
              <a:gdLst/>
              <a:ahLst/>
              <a:cxnLst/>
              <a:rect l="l" t="t" r="r" b="b"/>
              <a:pathLst>
                <a:path w="1589" h="358" extrusionOk="0">
                  <a:moveTo>
                    <a:pt x="153" y="0"/>
                  </a:moveTo>
                  <a:cubicBezTo>
                    <a:pt x="63" y="0"/>
                    <a:pt x="8" y="65"/>
                    <a:pt x="4" y="146"/>
                  </a:cubicBezTo>
                  <a:cubicBezTo>
                    <a:pt x="0" y="229"/>
                    <a:pt x="63" y="301"/>
                    <a:pt x="149" y="305"/>
                  </a:cubicBezTo>
                  <a:lnTo>
                    <a:pt x="1429" y="357"/>
                  </a:lnTo>
                  <a:lnTo>
                    <a:pt x="1436" y="357"/>
                  </a:lnTo>
                  <a:cubicBezTo>
                    <a:pt x="1516" y="357"/>
                    <a:pt x="1581" y="295"/>
                    <a:pt x="1585" y="212"/>
                  </a:cubicBezTo>
                  <a:cubicBezTo>
                    <a:pt x="1589" y="128"/>
                    <a:pt x="1526" y="59"/>
                    <a:pt x="1439" y="55"/>
                  </a:cubicBezTo>
                  <a:lnTo>
                    <a:pt x="160" y="0"/>
                  </a:lnTo>
                  <a:cubicBezTo>
                    <a:pt x="158" y="0"/>
                    <a:pt x="156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 rot="1101018">
              <a:off x="6599848" y="518557"/>
              <a:ext cx="28222" cy="116750"/>
            </a:xfrm>
            <a:custGeom>
              <a:avLst/>
              <a:gdLst/>
              <a:ahLst/>
              <a:cxnLst/>
              <a:rect l="l" t="t" r="r" b="b"/>
              <a:pathLst>
                <a:path w="694" h="2871" extrusionOk="0">
                  <a:moveTo>
                    <a:pt x="169" y="0"/>
                  </a:moveTo>
                  <a:cubicBezTo>
                    <a:pt x="155" y="0"/>
                    <a:pt x="140" y="2"/>
                    <a:pt x="125" y="7"/>
                  </a:cubicBezTo>
                  <a:cubicBezTo>
                    <a:pt x="45" y="32"/>
                    <a:pt x="0" y="115"/>
                    <a:pt x="21" y="194"/>
                  </a:cubicBezTo>
                  <a:cubicBezTo>
                    <a:pt x="129" y="558"/>
                    <a:pt x="361" y="2337"/>
                    <a:pt x="385" y="2725"/>
                  </a:cubicBezTo>
                  <a:cubicBezTo>
                    <a:pt x="388" y="2808"/>
                    <a:pt x="458" y="2871"/>
                    <a:pt x="534" y="2871"/>
                  </a:cubicBezTo>
                  <a:cubicBezTo>
                    <a:pt x="538" y="2871"/>
                    <a:pt x="541" y="2867"/>
                    <a:pt x="545" y="2867"/>
                  </a:cubicBezTo>
                  <a:cubicBezTo>
                    <a:pt x="628" y="2864"/>
                    <a:pt x="693" y="2791"/>
                    <a:pt x="687" y="2708"/>
                  </a:cubicBezTo>
                  <a:cubicBezTo>
                    <a:pt x="666" y="2333"/>
                    <a:pt x="430" y="514"/>
                    <a:pt x="312" y="108"/>
                  </a:cubicBezTo>
                  <a:cubicBezTo>
                    <a:pt x="293" y="42"/>
                    <a:pt x="234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 rot="1101018">
              <a:off x="6714682" y="630706"/>
              <a:ext cx="42495" cy="62828"/>
            </a:xfrm>
            <a:custGeom>
              <a:avLst/>
              <a:gdLst/>
              <a:ahLst/>
              <a:cxnLst/>
              <a:rect l="l" t="t" r="r" b="b"/>
              <a:pathLst>
                <a:path w="1045" h="1545" extrusionOk="0">
                  <a:moveTo>
                    <a:pt x="874" y="0"/>
                  </a:moveTo>
                  <a:cubicBezTo>
                    <a:pt x="820" y="0"/>
                    <a:pt x="767" y="29"/>
                    <a:pt x="739" y="79"/>
                  </a:cubicBezTo>
                  <a:lnTo>
                    <a:pt x="39" y="1320"/>
                  </a:lnTo>
                  <a:cubicBezTo>
                    <a:pt x="1" y="1392"/>
                    <a:pt x="25" y="1487"/>
                    <a:pt x="98" y="1528"/>
                  </a:cubicBezTo>
                  <a:cubicBezTo>
                    <a:pt x="122" y="1538"/>
                    <a:pt x="146" y="1545"/>
                    <a:pt x="171" y="1545"/>
                  </a:cubicBezTo>
                  <a:cubicBezTo>
                    <a:pt x="226" y="1545"/>
                    <a:pt x="275" y="1517"/>
                    <a:pt x="306" y="1469"/>
                  </a:cubicBezTo>
                  <a:lnTo>
                    <a:pt x="1003" y="224"/>
                  </a:lnTo>
                  <a:cubicBezTo>
                    <a:pt x="1044" y="151"/>
                    <a:pt x="1020" y="61"/>
                    <a:pt x="947" y="20"/>
                  </a:cubicBezTo>
                  <a:cubicBezTo>
                    <a:pt x="924" y="6"/>
                    <a:pt x="899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 rot="1101018">
              <a:off x="6748663" y="661001"/>
              <a:ext cx="57094" cy="66813"/>
            </a:xfrm>
            <a:custGeom>
              <a:avLst/>
              <a:gdLst/>
              <a:ahLst/>
              <a:cxnLst/>
              <a:rect l="l" t="t" r="r" b="b"/>
              <a:pathLst>
                <a:path w="1404" h="1643" extrusionOk="0">
                  <a:moveTo>
                    <a:pt x="1235" y="0"/>
                  </a:moveTo>
                  <a:cubicBezTo>
                    <a:pt x="1190" y="0"/>
                    <a:pt x="1146" y="20"/>
                    <a:pt x="1116" y="57"/>
                  </a:cubicBezTo>
                  <a:lnTo>
                    <a:pt x="52" y="1396"/>
                  </a:lnTo>
                  <a:cubicBezTo>
                    <a:pt x="0" y="1462"/>
                    <a:pt x="10" y="1559"/>
                    <a:pt x="76" y="1611"/>
                  </a:cubicBezTo>
                  <a:cubicBezTo>
                    <a:pt x="104" y="1632"/>
                    <a:pt x="135" y="1642"/>
                    <a:pt x="170" y="1642"/>
                  </a:cubicBezTo>
                  <a:cubicBezTo>
                    <a:pt x="215" y="1642"/>
                    <a:pt x="256" y="1625"/>
                    <a:pt x="287" y="1587"/>
                  </a:cubicBezTo>
                  <a:lnTo>
                    <a:pt x="1352" y="245"/>
                  </a:lnTo>
                  <a:cubicBezTo>
                    <a:pt x="1404" y="182"/>
                    <a:pt x="1394" y="86"/>
                    <a:pt x="1327" y="33"/>
                  </a:cubicBezTo>
                  <a:cubicBezTo>
                    <a:pt x="1301" y="11"/>
                    <a:pt x="1268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 rot="1101018">
              <a:off x="6811436" y="797575"/>
              <a:ext cx="60673" cy="36233"/>
            </a:xfrm>
            <a:custGeom>
              <a:avLst/>
              <a:gdLst/>
              <a:ahLst/>
              <a:cxnLst/>
              <a:rect l="l" t="t" r="r" b="b"/>
              <a:pathLst>
                <a:path w="1492" h="891" extrusionOk="0">
                  <a:moveTo>
                    <a:pt x="1318" y="0"/>
                  </a:moveTo>
                  <a:cubicBezTo>
                    <a:pt x="1294" y="0"/>
                    <a:pt x="1271" y="6"/>
                    <a:pt x="1248" y="17"/>
                  </a:cubicBezTo>
                  <a:lnTo>
                    <a:pt x="104" y="603"/>
                  </a:lnTo>
                  <a:cubicBezTo>
                    <a:pt x="28" y="641"/>
                    <a:pt x="0" y="734"/>
                    <a:pt x="39" y="807"/>
                  </a:cubicBezTo>
                  <a:cubicBezTo>
                    <a:pt x="66" y="859"/>
                    <a:pt x="118" y="891"/>
                    <a:pt x="173" y="891"/>
                  </a:cubicBezTo>
                  <a:cubicBezTo>
                    <a:pt x="198" y="891"/>
                    <a:pt x="219" y="883"/>
                    <a:pt x="243" y="873"/>
                  </a:cubicBezTo>
                  <a:lnTo>
                    <a:pt x="1387" y="287"/>
                  </a:lnTo>
                  <a:cubicBezTo>
                    <a:pt x="1460" y="249"/>
                    <a:pt x="1491" y="158"/>
                    <a:pt x="1453" y="83"/>
                  </a:cubicBezTo>
                  <a:cubicBezTo>
                    <a:pt x="1426" y="31"/>
                    <a:pt x="1373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 rot="1101018">
              <a:off x="6453701" y="581418"/>
              <a:ext cx="50954" cy="57257"/>
            </a:xfrm>
            <a:custGeom>
              <a:avLst/>
              <a:gdLst/>
              <a:ahLst/>
              <a:cxnLst/>
              <a:rect l="l" t="t" r="r" b="b"/>
              <a:pathLst>
                <a:path w="1253" h="1408" extrusionOk="0">
                  <a:moveTo>
                    <a:pt x="171" y="1"/>
                  </a:moveTo>
                  <a:cubicBezTo>
                    <a:pt x="137" y="1"/>
                    <a:pt x="102" y="12"/>
                    <a:pt x="73" y="35"/>
                  </a:cubicBezTo>
                  <a:cubicBezTo>
                    <a:pt x="11" y="87"/>
                    <a:pt x="0" y="184"/>
                    <a:pt x="53" y="250"/>
                  </a:cubicBezTo>
                  <a:lnTo>
                    <a:pt x="968" y="1353"/>
                  </a:lnTo>
                  <a:cubicBezTo>
                    <a:pt x="995" y="1390"/>
                    <a:pt x="1040" y="1408"/>
                    <a:pt x="1082" y="1408"/>
                  </a:cubicBezTo>
                  <a:cubicBezTo>
                    <a:pt x="1117" y="1408"/>
                    <a:pt x="1152" y="1398"/>
                    <a:pt x="1179" y="1374"/>
                  </a:cubicBezTo>
                  <a:cubicBezTo>
                    <a:pt x="1245" y="1321"/>
                    <a:pt x="1252" y="1224"/>
                    <a:pt x="1200" y="1158"/>
                  </a:cubicBezTo>
                  <a:lnTo>
                    <a:pt x="288" y="56"/>
                  </a:lnTo>
                  <a:cubicBezTo>
                    <a:pt x="257" y="19"/>
                    <a:pt x="21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 rot="1101018">
              <a:off x="6379299" y="604591"/>
              <a:ext cx="54898" cy="53556"/>
            </a:xfrm>
            <a:custGeom>
              <a:avLst/>
              <a:gdLst/>
              <a:ahLst/>
              <a:cxnLst/>
              <a:rect l="l" t="t" r="r" b="b"/>
              <a:pathLst>
                <a:path w="1350" h="1317" extrusionOk="0">
                  <a:moveTo>
                    <a:pt x="171" y="0"/>
                  </a:moveTo>
                  <a:cubicBezTo>
                    <a:pt x="138" y="0"/>
                    <a:pt x="105" y="11"/>
                    <a:pt x="77" y="33"/>
                  </a:cubicBezTo>
                  <a:cubicBezTo>
                    <a:pt x="11" y="86"/>
                    <a:pt x="1" y="179"/>
                    <a:pt x="52" y="245"/>
                  </a:cubicBezTo>
                  <a:cubicBezTo>
                    <a:pt x="354" y="630"/>
                    <a:pt x="701" y="980"/>
                    <a:pt x="1082" y="1285"/>
                  </a:cubicBezTo>
                  <a:cubicBezTo>
                    <a:pt x="1110" y="1305"/>
                    <a:pt x="1145" y="1316"/>
                    <a:pt x="1179" y="1316"/>
                  </a:cubicBezTo>
                  <a:cubicBezTo>
                    <a:pt x="1221" y="1316"/>
                    <a:pt x="1266" y="1299"/>
                    <a:pt x="1297" y="1260"/>
                  </a:cubicBezTo>
                  <a:cubicBezTo>
                    <a:pt x="1350" y="1195"/>
                    <a:pt x="1339" y="1102"/>
                    <a:pt x="1273" y="1046"/>
                  </a:cubicBezTo>
                  <a:cubicBezTo>
                    <a:pt x="909" y="755"/>
                    <a:pt x="580" y="422"/>
                    <a:pt x="289" y="57"/>
                  </a:cubicBezTo>
                  <a:cubicBezTo>
                    <a:pt x="259" y="20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 rot="1101018">
              <a:off x="6253116" y="724118"/>
              <a:ext cx="89138" cy="22081"/>
            </a:xfrm>
            <a:custGeom>
              <a:avLst/>
              <a:gdLst/>
              <a:ahLst/>
              <a:cxnLst/>
              <a:rect l="l" t="t" r="r" b="b"/>
              <a:pathLst>
                <a:path w="2192" h="543" extrusionOk="0">
                  <a:moveTo>
                    <a:pt x="2027" y="1"/>
                  </a:moveTo>
                  <a:cubicBezTo>
                    <a:pt x="2010" y="1"/>
                    <a:pt x="1993" y="4"/>
                    <a:pt x="1977" y="9"/>
                  </a:cubicBezTo>
                  <a:cubicBezTo>
                    <a:pt x="1490" y="162"/>
                    <a:pt x="985" y="240"/>
                    <a:pt x="477" y="240"/>
                  </a:cubicBezTo>
                  <a:cubicBezTo>
                    <a:pt x="374" y="240"/>
                    <a:pt x="270" y="237"/>
                    <a:pt x="167" y="231"/>
                  </a:cubicBezTo>
                  <a:cubicBezTo>
                    <a:pt x="163" y="230"/>
                    <a:pt x="160" y="230"/>
                    <a:pt x="156" y="230"/>
                  </a:cubicBezTo>
                  <a:cubicBezTo>
                    <a:pt x="83" y="230"/>
                    <a:pt x="10" y="294"/>
                    <a:pt x="7" y="373"/>
                  </a:cubicBezTo>
                  <a:cubicBezTo>
                    <a:pt x="1" y="456"/>
                    <a:pt x="66" y="529"/>
                    <a:pt x="150" y="533"/>
                  </a:cubicBezTo>
                  <a:cubicBezTo>
                    <a:pt x="257" y="539"/>
                    <a:pt x="364" y="543"/>
                    <a:pt x="472" y="543"/>
                  </a:cubicBezTo>
                  <a:cubicBezTo>
                    <a:pt x="1016" y="543"/>
                    <a:pt x="1550" y="459"/>
                    <a:pt x="2070" y="297"/>
                  </a:cubicBezTo>
                  <a:cubicBezTo>
                    <a:pt x="2150" y="272"/>
                    <a:pt x="2191" y="186"/>
                    <a:pt x="2167" y="106"/>
                  </a:cubicBezTo>
                  <a:cubicBezTo>
                    <a:pt x="2148" y="43"/>
                    <a:pt x="2091" y="1"/>
                    <a:pt x="2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 rot="1101018">
              <a:off x="6506559" y="727058"/>
              <a:ext cx="40787" cy="35623"/>
            </a:xfrm>
            <a:custGeom>
              <a:avLst/>
              <a:gdLst/>
              <a:ahLst/>
              <a:cxnLst/>
              <a:rect l="l" t="t" r="r" b="b"/>
              <a:pathLst>
                <a:path w="1003" h="876" extrusionOk="0">
                  <a:moveTo>
                    <a:pt x="510" y="1"/>
                  </a:moveTo>
                  <a:cubicBezTo>
                    <a:pt x="352" y="1"/>
                    <a:pt x="187" y="107"/>
                    <a:pt x="150" y="261"/>
                  </a:cubicBezTo>
                  <a:lnTo>
                    <a:pt x="175" y="154"/>
                  </a:lnTo>
                  <a:lnTo>
                    <a:pt x="175" y="154"/>
                  </a:lnTo>
                  <a:cubicBezTo>
                    <a:pt x="1" y="352"/>
                    <a:pt x="67" y="705"/>
                    <a:pt x="300" y="830"/>
                  </a:cubicBezTo>
                  <a:cubicBezTo>
                    <a:pt x="359" y="861"/>
                    <a:pt x="424" y="876"/>
                    <a:pt x="490" y="876"/>
                  </a:cubicBezTo>
                  <a:cubicBezTo>
                    <a:pt x="685" y="876"/>
                    <a:pt x="882" y="748"/>
                    <a:pt x="934" y="556"/>
                  </a:cubicBezTo>
                  <a:cubicBezTo>
                    <a:pt x="1003" y="302"/>
                    <a:pt x="788" y="11"/>
                    <a:pt x="524" y="1"/>
                  </a:cubicBezTo>
                  <a:cubicBezTo>
                    <a:pt x="520" y="1"/>
                    <a:pt x="515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 rot="1101018">
              <a:off x="6624260" y="758689"/>
              <a:ext cx="40787" cy="35582"/>
            </a:xfrm>
            <a:custGeom>
              <a:avLst/>
              <a:gdLst/>
              <a:ahLst/>
              <a:cxnLst/>
              <a:rect l="l" t="t" r="r" b="b"/>
              <a:pathLst>
                <a:path w="1003" h="875" extrusionOk="0">
                  <a:moveTo>
                    <a:pt x="508" y="1"/>
                  </a:moveTo>
                  <a:cubicBezTo>
                    <a:pt x="350" y="1"/>
                    <a:pt x="187" y="103"/>
                    <a:pt x="150" y="261"/>
                  </a:cubicBezTo>
                  <a:lnTo>
                    <a:pt x="174" y="150"/>
                  </a:lnTo>
                  <a:lnTo>
                    <a:pt x="174" y="150"/>
                  </a:lnTo>
                  <a:cubicBezTo>
                    <a:pt x="1" y="351"/>
                    <a:pt x="67" y="704"/>
                    <a:pt x="299" y="829"/>
                  </a:cubicBezTo>
                  <a:cubicBezTo>
                    <a:pt x="358" y="860"/>
                    <a:pt x="423" y="874"/>
                    <a:pt x="488" y="874"/>
                  </a:cubicBezTo>
                  <a:cubicBezTo>
                    <a:pt x="683" y="874"/>
                    <a:pt x="882" y="745"/>
                    <a:pt x="934" y="555"/>
                  </a:cubicBezTo>
                  <a:cubicBezTo>
                    <a:pt x="1003" y="299"/>
                    <a:pt x="788" y="11"/>
                    <a:pt x="524" y="1"/>
                  </a:cubicBezTo>
                  <a:cubicBezTo>
                    <a:pt x="519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 rot="1101018">
              <a:off x="6553874" y="753793"/>
              <a:ext cx="50222" cy="40665"/>
            </a:xfrm>
            <a:custGeom>
              <a:avLst/>
              <a:gdLst/>
              <a:ahLst/>
              <a:cxnLst/>
              <a:rect l="l" t="t" r="r" b="b"/>
              <a:pathLst>
                <a:path w="1235" h="1000" extrusionOk="0">
                  <a:moveTo>
                    <a:pt x="1055" y="0"/>
                  </a:moveTo>
                  <a:cubicBezTo>
                    <a:pt x="1049" y="0"/>
                    <a:pt x="1043" y="0"/>
                    <a:pt x="1037" y="1"/>
                  </a:cubicBezTo>
                  <a:cubicBezTo>
                    <a:pt x="954" y="9"/>
                    <a:pt x="895" y="84"/>
                    <a:pt x="902" y="168"/>
                  </a:cubicBezTo>
                  <a:cubicBezTo>
                    <a:pt x="922" y="348"/>
                    <a:pt x="930" y="529"/>
                    <a:pt x="836" y="629"/>
                  </a:cubicBezTo>
                  <a:cubicBezTo>
                    <a:pt x="795" y="673"/>
                    <a:pt x="732" y="697"/>
                    <a:pt x="673" y="697"/>
                  </a:cubicBezTo>
                  <a:cubicBezTo>
                    <a:pt x="658" y="697"/>
                    <a:pt x="642" y="695"/>
                    <a:pt x="628" y="692"/>
                  </a:cubicBezTo>
                  <a:cubicBezTo>
                    <a:pt x="551" y="671"/>
                    <a:pt x="479" y="609"/>
                    <a:pt x="427" y="515"/>
                  </a:cubicBezTo>
                  <a:cubicBezTo>
                    <a:pt x="372" y="417"/>
                    <a:pt x="343" y="303"/>
                    <a:pt x="313" y="178"/>
                  </a:cubicBezTo>
                  <a:cubicBezTo>
                    <a:pt x="298" y="111"/>
                    <a:pt x="235" y="63"/>
                    <a:pt x="168" y="63"/>
                  </a:cubicBezTo>
                  <a:cubicBezTo>
                    <a:pt x="156" y="63"/>
                    <a:pt x="144" y="65"/>
                    <a:pt x="132" y="68"/>
                  </a:cubicBezTo>
                  <a:cubicBezTo>
                    <a:pt x="49" y="89"/>
                    <a:pt x="1" y="168"/>
                    <a:pt x="21" y="251"/>
                  </a:cubicBezTo>
                  <a:cubicBezTo>
                    <a:pt x="52" y="386"/>
                    <a:pt x="87" y="529"/>
                    <a:pt x="164" y="664"/>
                  </a:cubicBezTo>
                  <a:cubicBezTo>
                    <a:pt x="257" y="830"/>
                    <a:pt x="396" y="945"/>
                    <a:pt x="551" y="986"/>
                  </a:cubicBezTo>
                  <a:cubicBezTo>
                    <a:pt x="593" y="993"/>
                    <a:pt x="635" y="1000"/>
                    <a:pt x="676" y="1000"/>
                  </a:cubicBezTo>
                  <a:cubicBezTo>
                    <a:pt x="818" y="1000"/>
                    <a:pt x="957" y="941"/>
                    <a:pt x="1058" y="837"/>
                  </a:cubicBezTo>
                  <a:cubicBezTo>
                    <a:pt x="1234" y="646"/>
                    <a:pt x="1231" y="376"/>
                    <a:pt x="1204" y="134"/>
                  </a:cubicBezTo>
                  <a:cubicBezTo>
                    <a:pt x="1197" y="56"/>
                    <a:pt x="1128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 rot="1101018">
              <a:off x="6663676" y="797181"/>
              <a:ext cx="83649" cy="68074"/>
            </a:xfrm>
            <a:custGeom>
              <a:avLst/>
              <a:gdLst/>
              <a:ahLst/>
              <a:cxnLst/>
              <a:rect l="l" t="t" r="r" b="b"/>
              <a:pathLst>
                <a:path w="2057" h="1674" extrusionOk="0">
                  <a:moveTo>
                    <a:pt x="1038" y="1"/>
                  </a:moveTo>
                  <a:cubicBezTo>
                    <a:pt x="368" y="1"/>
                    <a:pt x="1" y="801"/>
                    <a:pt x="452" y="1362"/>
                  </a:cubicBezTo>
                  <a:cubicBezTo>
                    <a:pt x="614" y="1564"/>
                    <a:pt x="872" y="1673"/>
                    <a:pt x="1129" y="1673"/>
                  </a:cubicBezTo>
                  <a:cubicBezTo>
                    <a:pt x="1274" y="1673"/>
                    <a:pt x="1418" y="1639"/>
                    <a:pt x="1544" y="1566"/>
                  </a:cubicBezTo>
                  <a:cubicBezTo>
                    <a:pt x="1891" y="1366"/>
                    <a:pt x="2057" y="894"/>
                    <a:pt x="1911" y="519"/>
                  </a:cubicBezTo>
                  <a:cubicBezTo>
                    <a:pt x="1860" y="385"/>
                    <a:pt x="1773" y="263"/>
                    <a:pt x="1655" y="177"/>
                  </a:cubicBezTo>
                  <a:cubicBezTo>
                    <a:pt x="1503" y="68"/>
                    <a:pt x="1316" y="27"/>
                    <a:pt x="1132" y="6"/>
                  </a:cubicBezTo>
                  <a:cubicBezTo>
                    <a:pt x="1100" y="3"/>
                    <a:pt x="1068" y="1"/>
                    <a:pt x="1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 rot="1101018">
              <a:off x="6413858" y="742714"/>
              <a:ext cx="83649" cy="67992"/>
            </a:xfrm>
            <a:custGeom>
              <a:avLst/>
              <a:gdLst/>
              <a:ahLst/>
              <a:cxnLst/>
              <a:rect l="l" t="t" r="r" b="b"/>
              <a:pathLst>
                <a:path w="2057" h="1672" extrusionOk="0">
                  <a:moveTo>
                    <a:pt x="1035" y="0"/>
                  </a:moveTo>
                  <a:cubicBezTo>
                    <a:pt x="364" y="0"/>
                    <a:pt x="0" y="801"/>
                    <a:pt x="447" y="1357"/>
                  </a:cubicBezTo>
                  <a:cubicBezTo>
                    <a:pt x="610" y="1560"/>
                    <a:pt x="870" y="1671"/>
                    <a:pt x="1129" y="1671"/>
                  </a:cubicBezTo>
                  <a:cubicBezTo>
                    <a:pt x="1272" y="1671"/>
                    <a:pt x="1415" y="1637"/>
                    <a:pt x="1540" y="1565"/>
                  </a:cubicBezTo>
                  <a:cubicBezTo>
                    <a:pt x="1890" y="1365"/>
                    <a:pt x="2056" y="893"/>
                    <a:pt x="1911" y="515"/>
                  </a:cubicBezTo>
                  <a:cubicBezTo>
                    <a:pt x="1858" y="380"/>
                    <a:pt x="1769" y="258"/>
                    <a:pt x="1650" y="175"/>
                  </a:cubicBezTo>
                  <a:cubicBezTo>
                    <a:pt x="1501" y="64"/>
                    <a:pt x="1314" y="23"/>
                    <a:pt x="1130" y="5"/>
                  </a:cubicBezTo>
                  <a:cubicBezTo>
                    <a:pt x="1098" y="2"/>
                    <a:pt x="1066" y="0"/>
                    <a:pt x="1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7"/>
          <p:cNvGrpSpPr/>
          <p:nvPr/>
        </p:nvGrpSpPr>
        <p:grpSpPr>
          <a:xfrm rot="1206216" flipH="1">
            <a:off x="7982203" y="946581"/>
            <a:ext cx="585513" cy="628698"/>
            <a:chOff x="4637302" y="294038"/>
            <a:chExt cx="466400" cy="500800"/>
          </a:xfrm>
        </p:grpSpPr>
        <p:sp>
          <p:nvSpPr>
            <p:cNvPr id="2008" name="Google Shape;2008;p37"/>
            <p:cNvSpPr/>
            <p:nvPr/>
          </p:nvSpPr>
          <p:spPr>
            <a:xfrm>
              <a:off x="4637302" y="294038"/>
              <a:ext cx="466400" cy="500800"/>
            </a:xfrm>
            <a:custGeom>
              <a:avLst/>
              <a:gdLst/>
              <a:ahLst/>
              <a:cxnLst/>
              <a:rect l="l" t="t" r="r" b="b"/>
              <a:pathLst>
                <a:path w="18656" h="20032" extrusionOk="0">
                  <a:moveTo>
                    <a:pt x="4713" y="0"/>
                  </a:moveTo>
                  <a:cubicBezTo>
                    <a:pt x="4314" y="0"/>
                    <a:pt x="3912" y="128"/>
                    <a:pt x="3575" y="389"/>
                  </a:cubicBezTo>
                  <a:cubicBezTo>
                    <a:pt x="3208" y="674"/>
                    <a:pt x="2681" y="1111"/>
                    <a:pt x="2123" y="1568"/>
                  </a:cubicBezTo>
                  <a:cubicBezTo>
                    <a:pt x="1613" y="1991"/>
                    <a:pt x="1083" y="2428"/>
                    <a:pt x="761" y="2674"/>
                  </a:cubicBezTo>
                  <a:cubicBezTo>
                    <a:pt x="348" y="2996"/>
                    <a:pt x="88" y="3471"/>
                    <a:pt x="43" y="3991"/>
                  </a:cubicBezTo>
                  <a:cubicBezTo>
                    <a:pt x="1" y="4511"/>
                    <a:pt x="175" y="5028"/>
                    <a:pt x="528" y="5413"/>
                  </a:cubicBezTo>
                  <a:cubicBezTo>
                    <a:pt x="1894" y="6900"/>
                    <a:pt x="3312" y="8498"/>
                    <a:pt x="4681" y="10044"/>
                  </a:cubicBezTo>
                  <a:cubicBezTo>
                    <a:pt x="7191" y="12873"/>
                    <a:pt x="9785" y="15799"/>
                    <a:pt x="12340" y="18375"/>
                  </a:cubicBezTo>
                  <a:cubicBezTo>
                    <a:pt x="12527" y="18563"/>
                    <a:pt x="12748" y="18708"/>
                    <a:pt x="12998" y="18805"/>
                  </a:cubicBezTo>
                  <a:cubicBezTo>
                    <a:pt x="13605" y="19033"/>
                    <a:pt x="14080" y="19197"/>
                    <a:pt x="14541" y="19353"/>
                  </a:cubicBezTo>
                  <a:cubicBezTo>
                    <a:pt x="14680" y="19401"/>
                    <a:pt x="14818" y="19449"/>
                    <a:pt x="14961" y="19499"/>
                  </a:cubicBezTo>
                  <a:cubicBezTo>
                    <a:pt x="14967" y="19502"/>
                    <a:pt x="14974" y="19502"/>
                    <a:pt x="14982" y="19505"/>
                  </a:cubicBezTo>
                  <a:cubicBezTo>
                    <a:pt x="15942" y="19897"/>
                    <a:pt x="16281" y="20032"/>
                    <a:pt x="16607" y="20032"/>
                  </a:cubicBezTo>
                  <a:cubicBezTo>
                    <a:pt x="16735" y="20032"/>
                    <a:pt x="16857" y="20011"/>
                    <a:pt x="17013" y="19980"/>
                  </a:cubicBezTo>
                  <a:cubicBezTo>
                    <a:pt x="18011" y="19769"/>
                    <a:pt x="18656" y="18795"/>
                    <a:pt x="18459" y="17796"/>
                  </a:cubicBezTo>
                  <a:lnTo>
                    <a:pt x="18424" y="17619"/>
                  </a:lnTo>
                  <a:cubicBezTo>
                    <a:pt x="18379" y="17384"/>
                    <a:pt x="18334" y="17158"/>
                    <a:pt x="18264" y="16870"/>
                  </a:cubicBezTo>
                  <a:cubicBezTo>
                    <a:pt x="18143" y="16260"/>
                    <a:pt x="17969" y="15411"/>
                    <a:pt x="17824" y="14769"/>
                  </a:cubicBezTo>
                  <a:cubicBezTo>
                    <a:pt x="17758" y="14486"/>
                    <a:pt x="17630" y="14225"/>
                    <a:pt x="17449" y="14007"/>
                  </a:cubicBezTo>
                  <a:cubicBezTo>
                    <a:pt x="16791" y="13196"/>
                    <a:pt x="16139" y="12388"/>
                    <a:pt x="15491" y="11584"/>
                  </a:cubicBezTo>
                  <a:cubicBezTo>
                    <a:pt x="12419" y="7767"/>
                    <a:pt x="9518" y="4165"/>
                    <a:pt x="6061" y="573"/>
                  </a:cubicBezTo>
                  <a:cubicBezTo>
                    <a:pt x="5696" y="195"/>
                    <a:pt x="5206" y="0"/>
                    <a:pt x="4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4688069" y="344226"/>
              <a:ext cx="352600" cy="380000"/>
            </a:xfrm>
            <a:custGeom>
              <a:avLst/>
              <a:gdLst/>
              <a:ahLst/>
              <a:cxnLst/>
              <a:rect l="l" t="t" r="r" b="b"/>
              <a:pathLst>
                <a:path w="14104" h="15200" extrusionOk="0">
                  <a:moveTo>
                    <a:pt x="2816" y="1"/>
                  </a:moveTo>
                  <a:cubicBezTo>
                    <a:pt x="2125" y="535"/>
                    <a:pt x="690" y="1755"/>
                    <a:pt x="0" y="2285"/>
                  </a:cubicBezTo>
                  <a:cubicBezTo>
                    <a:pt x="3852" y="6487"/>
                    <a:pt x="7842" y="11244"/>
                    <a:pt x="11764" y="15199"/>
                  </a:cubicBezTo>
                  <a:cubicBezTo>
                    <a:pt x="12131" y="14953"/>
                    <a:pt x="13046" y="14277"/>
                    <a:pt x="13660" y="13781"/>
                  </a:cubicBezTo>
                  <a:cubicBezTo>
                    <a:pt x="13857" y="13622"/>
                    <a:pt x="13986" y="13400"/>
                    <a:pt x="14103" y="13324"/>
                  </a:cubicBezTo>
                  <a:cubicBezTo>
                    <a:pt x="10383" y="8741"/>
                    <a:pt x="6951" y="4300"/>
                    <a:pt x="2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4982144" y="677301"/>
              <a:ext cx="73525" cy="73075"/>
            </a:xfrm>
            <a:custGeom>
              <a:avLst/>
              <a:gdLst/>
              <a:ahLst/>
              <a:cxnLst/>
              <a:rect l="l" t="t" r="r" b="b"/>
              <a:pathLst>
                <a:path w="2941" h="2923" extrusionOk="0">
                  <a:moveTo>
                    <a:pt x="2340" y="1"/>
                  </a:moveTo>
                  <a:lnTo>
                    <a:pt x="1" y="1876"/>
                  </a:lnTo>
                  <a:cubicBezTo>
                    <a:pt x="1141" y="2310"/>
                    <a:pt x="1799" y="2486"/>
                    <a:pt x="2940" y="2923"/>
                  </a:cubicBezTo>
                  <a:cubicBezTo>
                    <a:pt x="2940" y="2923"/>
                    <a:pt x="2597" y="1121"/>
                    <a:pt x="2340" y="1"/>
                  </a:cubicBezTo>
                  <a:close/>
                </a:path>
              </a:pathLst>
            </a:custGeom>
            <a:solidFill>
              <a:srgbClr val="FDC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5032494" y="728526"/>
              <a:ext cx="23775" cy="23000"/>
            </a:xfrm>
            <a:custGeom>
              <a:avLst/>
              <a:gdLst/>
              <a:ahLst/>
              <a:cxnLst/>
              <a:rect l="l" t="t" r="r" b="b"/>
              <a:pathLst>
                <a:path w="951" h="920" extrusionOk="0">
                  <a:moveTo>
                    <a:pt x="753" y="0"/>
                  </a:moveTo>
                  <a:cubicBezTo>
                    <a:pt x="454" y="67"/>
                    <a:pt x="160" y="278"/>
                    <a:pt x="1" y="541"/>
                  </a:cubicBezTo>
                  <a:cubicBezTo>
                    <a:pt x="1" y="541"/>
                    <a:pt x="932" y="920"/>
                    <a:pt x="950" y="920"/>
                  </a:cubicBezTo>
                  <a:cubicBezTo>
                    <a:pt x="950" y="920"/>
                    <a:pt x="950" y="920"/>
                    <a:pt x="950" y="920"/>
                  </a:cubicBezTo>
                  <a:cubicBezTo>
                    <a:pt x="881" y="573"/>
                    <a:pt x="843" y="347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4842019" y="485951"/>
              <a:ext cx="24875" cy="21900"/>
            </a:xfrm>
            <a:custGeom>
              <a:avLst/>
              <a:gdLst/>
              <a:ahLst/>
              <a:cxnLst/>
              <a:rect l="l" t="t" r="r" b="b"/>
              <a:pathLst>
                <a:path w="995" h="876" extrusionOk="0">
                  <a:moveTo>
                    <a:pt x="489" y="0"/>
                  </a:moveTo>
                  <a:cubicBezTo>
                    <a:pt x="226" y="0"/>
                    <a:pt x="0" y="270"/>
                    <a:pt x="52" y="527"/>
                  </a:cubicBezTo>
                  <a:cubicBezTo>
                    <a:pt x="93" y="729"/>
                    <a:pt x="300" y="876"/>
                    <a:pt x="504" y="876"/>
                  </a:cubicBezTo>
                  <a:cubicBezTo>
                    <a:pt x="559" y="876"/>
                    <a:pt x="614" y="865"/>
                    <a:pt x="665" y="842"/>
                  </a:cubicBezTo>
                  <a:cubicBezTo>
                    <a:pt x="905" y="735"/>
                    <a:pt x="995" y="385"/>
                    <a:pt x="835" y="173"/>
                  </a:cubicBezTo>
                  <a:cubicBezTo>
                    <a:pt x="763" y="79"/>
                    <a:pt x="645" y="18"/>
                    <a:pt x="530" y="18"/>
                  </a:cubicBezTo>
                  <a:cubicBezTo>
                    <a:pt x="487" y="18"/>
                    <a:pt x="444" y="27"/>
                    <a:pt x="405" y="45"/>
                  </a:cubicBezTo>
                  <a:lnTo>
                    <a:pt x="405" y="45"/>
                  </a:lnTo>
                  <a:lnTo>
                    <a:pt x="499" y="0"/>
                  </a:lnTo>
                  <a:cubicBezTo>
                    <a:pt x="495" y="0"/>
                    <a:pt x="49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4892794" y="541051"/>
              <a:ext cx="24825" cy="21925"/>
            </a:xfrm>
            <a:custGeom>
              <a:avLst/>
              <a:gdLst/>
              <a:ahLst/>
              <a:cxnLst/>
              <a:rect l="l" t="t" r="r" b="b"/>
              <a:pathLst>
                <a:path w="993" h="877" extrusionOk="0">
                  <a:moveTo>
                    <a:pt x="487" y="1"/>
                  </a:moveTo>
                  <a:cubicBezTo>
                    <a:pt x="227" y="1"/>
                    <a:pt x="1" y="271"/>
                    <a:pt x="49" y="528"/>
                  </a:cubicBezTo>
                  <a:cubicBezTo>
                    <a:pt x="90" y="732"/>
                    <a:pt x="295" y="877"/>
                    <a:pt x="499" y="877"/>
                  </a:cubicBezTo>
                  <a:cubicBezTo>
                    <a:pt x="555" y="877"/>
                    <a:pt x="611" y="866"/>
                    <a:pt x="663" y="843"/>
                  </a:cubicBezTo>
                  <a:cubicBezTo>
                    <a:pt x="901" y="736"/>
                    <a:pt x="992" y="385"/>
                    <a:pt x="832" y="177"/>
                  </a:cubicBezTo>
                  <a:cubicBezTo>
                    <a:pt x="763" y="83"/>
                    <a:pt x="645" y="21"/>
                    <a:pt x="530" y="21"/>
                  </a:cubicBezTo>
                  <a:cubicBezTo>
                    <a:pt x="484" y="21"/>
                    <a:pt x="438" y="31"/>
                    <a:pt x="395" y="53"/>
                  </a:cubicBezTo>
                  <a:lnTo>
                    <a:pt x="496" y="1"/>
                  </a:lnTo>
                  <a:cubicBezTo>
                    <a:pt x="493" y="1"/>
                    <a:pt x="490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4859344" y="512051"/>
              <a:ext cx="30000" cy="30950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420" y="1"/>
                  </a:moveTo>
                  <a:cubicBezTo>
                    <a:pt x="374" y="1"/>
                    <a:pt x="329" y="21"/>
                    <a:pt x="298" y="62"/>
                  </a:cubicBezTo>
                  <a:cubicBezTo>
                    <a:pt x="218" y="169"/>
                    <a:pt x="128" y="291"/>
                    <a:pt x="69" y="433"/>
                  </a:cubicBezTo>
                  <a:cubicBezTo>
                    <a:pt x="0" y="609"/>
                    <a:pt x="0" y="790"/>
                    <a:pt x="69" y="939"/>
                  </a:cubicBezTo>
                  <a:cubicBezTo>
                    <a:pt x="149" y="1105"/>
                    <a:pt x="319" y="1223"/>
                    <a:pt x="503" y="1233"/>
                  </a:cubicBezTo>
                  <a:cubicBezTo>
                    <a:pt x="513" y="1238"/>
                    <a:pt x="527" y="1238"/>
                    <a:pt x="537" y="1238"/>
                  </a:cubicBezTo>
                  <a:cubicBezTo>
                    <a:pt x="783" y="1238"/>
                    <a:pt x="978" y="1071"/>
                    <a:pt x="1140" y="905"/>
                  </a:cubicBezTo>
                  <a:cubicBezTo>
                    <a:pt x="1199" y="846"/>
                    <a:pt x="1196" y="748"/>
                    <a:pt x="1137" y="689"/>
                  </a:cubicBezTo>
                  <a:cubicBezTo>
                    <a:pt x="1108" y="661"/>
                    <a:pt x="1071" y="647"/>
                    <a:pt x="1033" y="647"/>
                  </a:cubicBezTo>
                  <a:cubicBezTo>
                    <a:pt x="993" y="647"/>
                    <a:pt x="953" y="663"/>
                    <a:pt x="922" y="693"/>
                  </a:cubicBezTo>
                  <a:cubicBezTo>
                    <a:pt x="802" y="817"/>
                    <a:pt x="663" y="933"/>
                    <a:pt x="539" y="933"/>
                  </a:cubicBezTo>
                  <a:cubicBezTo>
                    <a:pt x="534" y="933"/>
                    <a:pt x="529" y="933"/>
                    <a:pt x="524" y="932"/>
                  </a:cubicBezTo>
                  <a:cubicBezTo>
                    <a:pt x="447" y="929"/>
                    <a:pt x="375" y="876"/>
                    <a:pt x="343" y="811"/>
                  </a:cubicBezTo>
                  <a:cubicBezTo>
                    <a:pt x="312" y="738"/>
                    <a:pt x="316" y="641"/>
                    <a:pt x="354" y="544"/>
                  </a:cubicBezTo>
                  <a:cubicBezTo>
                    <a:pt x="396" y="440"/>
                    <a:pt x="468" y="339"/>
                    <a:pt x="541" y="242"/>
                  </a:cubicBezTo>
                  <a:cubicBezTo>
                    <a:pt x="593" y="177"/>
                    <a:pt x="579" y="83"/>
                    <a:pt x="513" y="31"/>
                  </a:cubicBezTo>
                  <a:cubicBezTo>
                    <a:pt x="484" y="11"/>
                    <a:pt x="452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4896944" y="580251"/>
              <a:ext cx="44325" cy="42950"/>
            </a:xfrm>
            <a:custGeom>
              <a:avLst/>
              <a:gdLst/>
              <a:ahLst/>
              <a:cxnLst/>
              <a:rect l="l" t="t" r="r" b="b"/>
              <a:pathLst>
                <a:path w="1773" h="1718" extrusionOk="0">
                  <a:moveTo>
                    <a:pt x="912" y="1"/>
                  </a:moveTo>
                  <a:cubicBezTo>
                    <a:pt x="546" y="1"/>
                    <a:pt x="177" y="252"/>
                    <a:pt x="84" y="689"/>
                  </a:cubicBezTo>
                  <a:cubicBezTo>
                    <a:pt x="1" y="1085"/>
                    <a:pt x="239" y="1521"/>
                    <a:pt x="618" y="1667"/>
                  </a:cubicBezTo>
                  <a:cubicBezTo>
                    <a:pt x="709" y="1701"/>
                    <a:pt x="805" y="1717"/>
                    <a:pt x="901" y="1717"/>
                  </a:cubicBezTo>
                  <a:cubicBezTo>
                    <a:pt x="1205" y="1717"/>
                    <a:pt x="1511" y="1556"/>
                    <a:pt x="1661" y="1289"/>
                  </a:cubicBezTo>
                  <a:cubicBezTo>
                    <a:pt x="1734" y="1161"/>
                    <a:pt x="1772" y="1016"/>
                    <a:pt x="1765" y="870"/>
                  </a:cubicBezTo>
                  <a:cubicBezTo>
                    <a:pt x="1751" y="686"/>
                    <a:pt x="1668" y="516"/>
                    <a:pt x="1564" y="361"/>
                  </a:cubicBezTo>
                  <a:cubicBezTo>
                    <a:pt x="1404" y="114"/>
                    <a:pt x="1159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4785219" y="469626"/>
              <a:ext cx="44225" cy="42950"/>
            </a:xfrm>
            <a:custGeom>
              <a:avLst/>
              <a:gdLst/>
              <a:ahLst/>
              <a:cxnLst/>
              <a:rect l="l" t="t" r="r" b="b"/>
              <a:pathLst>
                <a:path w="1769" h="1718" extrusionOk="0">
                  <a:moveTo>
                    <a:pt x="910" y="1"/>
                  </a:moveTo>
                  <a:cubicBezTo>
                    <a:pt x="544" y="1"/>
                    <a:pt x="178" y="252"/>
                    <a:pt x="84" y="691"/>
                  </a:cubicBezTo>
                  <a:cubicBezTo>
                    <a:pt x="1" y="1087"/>
                    <a:pt x="236" y="1523"/>
                    <a:pt x="615" y="1666"/>
                  </a:cubicBezTo>
                  <a:cubicBezTo>
                    <a:pt x="707" y="1701"/>
                    <a:pt x="803" y="1718"/>
                    <a:pt x="901" y="1718"/>
                  </a:cubicBezTo>
                  <a:cubicBezTo>
                    <a:pt x="1204" y="1718"/>
                    <a:pt x="1509" y="1555"/>
                    <a:pt x="1662" y="1287"/>
                  </a:cubicBezTo>
                  <a:cubicBezTo>
                    <a:pt x="1731" y="1162"/>
                    <a:pt x="1769" y="1017"/>
                    <a:pt x="1762" y="871"/>
                  </a:cubicBezTo>
                  <a:cubicBezTo>
                    <a:pt x="1751" y="688"/>
                    <a:pt x="1665" y="514"/>
                    <a:pt x="1564" y="362"/>
                  </a:cubicBezTo>
                  <a:cubicBezTo>
                    <a:pt x="1402" y="115"/>
                    <a:pt x="1156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711044" y="383551"/>
              <a:ext cx="67200" cy="72250"/>
            </a:xfrm>
            <a:custGeom>
              <a:avLst/>
              <a:gdLst/>
              <a:ahLst/>
              <a:cxnLst/>
              <a:rect l="l" t="t" r="r" b="b"/>
              <a:pathLst>
                <a:path w="2688" h="2890" extrusionOk="0">
                  <a:moveTo>
                    <a:pt x="169" y="0"/>
                  </a:moveTo>
                  <a:cubicBezTo>
                    <a:pt x="135" y="0"/>
                    <a:pt x="101" y="12"/>
                    <a:pt x="73" y="37"/>
                  </a:cubicBezTo>
                  <a:cubicBezTo>
                    <a:pt x="8" y="88"/>
                    <a:pt x="0" y="186"/>
                    <a:pt x="56" y="248"/>
                  </a:cubicBezTo>
                  <a:cubicBezTo>
                    <a:pt x="805" y="1139"/>
                    <a:pt x="1595" y="2013"/>
                    <a:pt x="2410" y="2845"/>
                  </a:cubicBezTo>
                  <a:cubicBezTo>
                    <a:pt x="2441" y="2876"/>
                    <a:pt x="2479" y="2890"/>
                    <a:pt x="2517" y="2890"/>
                  </a:cubicBezTo>
                  <a:cubicBezTo>
                    <a:pt x="2555" y="2890"/>
                    <a:pt x="2597" y="2876"/>
                    <a:pt x="2625" y="2845"/>
                  </a:cubicBezTo>
                  <a:cubicBezTo>
                    <a:pt x="2683" y="2789"/>
                    <a:pt x="2687" y="2692"/>
                    <a:pt x="2628" y="2633"/>
                  </a:cubicBezTo>
                  <a:cubicBezTo>
                    <a:pt x="1817" y="1805"/>
                    <a:pt x="1030" y="938"/>
                    <a:pt x="285" y="54"/>
                  </a:cubicBezTo>
                  <a:cubicBezTo>
                    <a:pt x="256" y="19"/>
                    <a:pt x="21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4737819" y="363226"/>
              <a:ext cx="62950" cy="68150"/>
            </a:xfrm>
            <a:custGeom>
              <a:avLst/>
              <a:gdLst/>
              <a:ahLst/>
              <a:cxnLst/>
              <a:rect l="l" t="t" r="r" b="b"/>
              <a:pathLst>
                <a:path w="2518" h="2726" extrusionOk="0">
                  <a:moveTo>
                    <a:pt x="167" y="0"/>
                  </a:moveTo>
                  <a:cubicBezTo>
                    <a:pt x="131" y="0"/>
                    <a:pt x="95" y="13"/>
                    <a:pt x="66" y="38"/>
                  </a:cubicBezTo>
                  <a:cubicBezTo>
                    <a:pt x="7" y="93"/>
                    <a:pt x="1" y="191"/>
                    <a:pt x="56" y="253"/>
                  </a:cubicBezTo>
                  <a:lnTo>
                    <a:pt x="2236" y="2677"/>
                  </a:lnTo>
                  <a:cubicBezTo>
                    <a:pt x="2265" y="2708"/>
                    <a:pt x="2306" y="2725"/>
                    <a:pt x="2348" y="2725"/>
                  </a:cubicBezTo>
                  <a:cubicBezTo>
                    <a:pt x="2386" y="2725"/>
                    <a:pt x="2420" y="2711"/>
                    <a:pt x="2448" y="2687"/>
                  </a:cubicBezTo>
                  <a:cubicBezTo>
                    <a:pt x="2511" y="2631"/>
                    <a:pt x="2518" y="2535"/>
                    <a:pt x="2462" y="2472"/>
                  </a:cubicBezTo>
                  <a:lnTo>
                    <a:pt x="281" y="52"/>
                  </a:lnTo>
                  <a:cubicBezTo>
                    <a:pt x="251" y="18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938894" y="637076"/>
              <a:ext cx="68400" cy="69300"/>
            </a:xfrm>
            <a:custGeom>
              <a:avLst/>
              <a:gdLst/>
              <a:ahLst/>
              <a:cxnLst/>
              <a:rect l="l" t="t" r="r" b="b"/>
              <a:pathLst>
                <a:path w="2736" h="2772" extrusionOk="0">
                  <a:moveTo>
                    <a:pt x="167" y="0"/>
                  </a:moveTo>
                  <a:cubicBezTo>
                    <a:pt x="129" y="0"/>
                    <a:pt x="92" y="14"/>
                    <a:pt x="63" y="43"/>
                  </a:cubicBezTo>
                  <a:cubicBezTo>
                    <a:pt x="1" y="101"/>
                    <a:pt x="1" y="199"/>
                    <a:pt x="59" y="258"/>
                  </a:cubicBezTo>
                  <a:lnTo>
                    <a:pt x="2459" y="2726"/>
                  </a:lnTo>
                  <a:cubicBezTo>
                    <a:pt x="2489" y="2754"/>
                    <a:pt x="2528" y="2771"/>
                    <a:pt x="2569" y="2771"/>
                  </a:cubicBezTo>
                  <a:cubicBezTo>
                    <a:pt x="2608" y="2771"/>
                    <a:pt x="2646" y="2757"/>
                    <a:pt x="2673" y="2726"/>
                  </a:cubicBezTo>
                  <a:cubicBezTo>
                    <a:pt x="2732" y="2671"/>
                    <a:pt x="2736" y="2573"/>
                    <a:pt x="2677" y="2514"/>
                  </a:cubicBezTo>
                  <a:lnTo>
                    <a:pt x="278" y="46"/>
                  </a:lnTo>
                  <a:cubicBezTo>
                    <a:pt x="248" y="16"/>
                    <a:pt x="20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958144" y="613026"/>
              <a:ext cx="70825" cy="76875"/>
            </a:xfrm>
            <a:custGeom>
              <a:avLst/>
              <a:gdLst/>
              <a:ahLst/>
              <a:cxnLst/>
              <a:rect l="l" t="t" r="r" b="b"/>
              <a:pathLst>
                <a:path w="2833" h="3075" extrusionOk="0">
                  <a:moveTo>
                    <a:pt x="170" y="1"/>
                  </a:moveTo>
                  <a:cubicBezTo>
                    <a:pt x="137" y="1"/>
                    <a:pt x="104" y="12"/>
                    <a:pt x="76" y="34"/>
                  </a:cubicBezTo>
                  <a:cubicBezTo>
                    <a:pt x="10" y="86"/>
                    <a:pt x="0" y="183"/>
                    <a:pt x="52" y="249"/>
                  </a:cubicBezTo>
                  <a:cubicBezTo>
                    <a:pt x="836" y="1216"/>
                    <a:pt x="1678" y="2152"/>
                    <a:pt x="2559" y="3029"/>
                  </a:cubicBezTo>
                  <a:cubicBezTo>
                    <a:pt x="2586" y="3060"/>
                    <a:pt x="2625" y="3074"/>
                    <a:pt x="2666" y="3074"/>
                  </a:cubicBezTo>
                  <a:cubicBezTo>
                    <a:pt x="2705" y="3074"/>
                    <a:pt x="2742" y="3060"/>
                    <a:pt x="2774" y="3029"/>
                  </a:cubicBezTo>
                  <a:cubicBezTo>
                    <a:pt x="2833" y="2970"/>
                    <a:pt x="2833" y="2873"/>
                    <a:pt x="2770" y="2815"/>
                  </a:cubicBezTo>
                  <a:cubicBezTo>
                    <a:pt x="1900" y="1944"/>
                    <a:pt x="1065" y="1018"/>
                    <a:pt x="288" y="58"/>
                  </a:cubicBezTo>
                  <a:cubicBezTo>
                    <a:pt x="258" y="21"/>
                    <a:pt x="21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1" name="Google Shape;2021;p37"/>
          <p:cNvGrpSpPr/>
          <p:nvPr/>
        </p:nvGrpSpPr>
        <p:grpSpPr>
          <a:xfrm flipH="1">
            <a:off x="520973" y="1174741"/>
            <a:ext cx="835070" cy="880009"/>
            <a:chOff x="2478473" y="649991"/>
            <a:chExt cx="835070" cy="880009"/>
          </a:xfrm>
        </p:grpSpPr>
        <p:sp>
          <p:nvSpPr>
            <p:cNvPr id="2022" name="Google Shape;2022;p37"/>
            <p:cNvSpPr/>
            <p:nvPr/>
          </p:nvSpPr>
          <p:spPr>
            <a:xfrm rot="2163942">
              <a:off x="2640252" y="731933"/>
              <a:ext cx="511513" cy="716126"/>
            </a:xfrm>
            <a:custGeom>
              <a:avLst/>
              <a:gdLst/>
              <a:ahLst/>
              <a:cxnLst/>
              <a:rect l="l" t="t" r="r" b="b"/>
              <a:pathLst>
                <a:path w="12662" h="17727" extrusionOk="0">
                  <a:moveTo>
                    <a:pt x="7826" y="0"/>
                  </a:moveTo>
                  <a:cubicBezTo>
                    <a:pt x="7321" y="0"/>
                    <a:pt x="7035" y="137"/>
                    <a:pt x="6882" y="209"/>
                  </a:cubicBezTo>
                  <a:cubicBezTo>
                    <a:pt x="6449" y="417"/>
                    <a:pt x="6182" y="722"/>
                    <a:pt x="5897" y="1170"/>
                  </a:cubicBezTo>
                  <a:cubicBezTo>
                    <a:pt x="5721" y="1319"/>
                    <a:pt x="5572" y="1506"/>
                    <a:pt x="5454" y="1717"/>
                  </a:cubicBezTo>
                  <a:cubicBezTo>
                    <a:pt x="5353" y="1898"/>
                    <a:pt x="5284" y="2095"/>
                    <a:pt x="5243" y="2293"/>
                  </a:cubicBezTo>
                  <a:cubicBezTo>
                    <a:pt x="4753" y="3176"/>
                    <a:pt x="4202" y="4231"/>
                    <a:pt x="3963" y="4692"/>
                  </a:cubicBezTo>
                  <a:cubicBezTo>
                    <a:pt x="2865" y="6813"/>
                    <a:pt x="1786" y="9008"/>
                    <a:pt x="756" y="11216"/>
                  </a:cubicBezTo>
                  <a:cubicBezTo>
                    <a:pt x="625" y="11341"/>
                    <a:pt x="507" y="11487"/>
                    <a:pt x="410" y="11650"/>
                  </a:cubicBezTo>
                  <a:cubicBezTo>
                    <a:pt x="146" y="12100"/>
                    <a:pt x="73" y="12610"/>
                    <a:pt x="174" y="13085"/>
                  </a:cubicBezTo>
                  <a:cubicBezTo>
                    <a:pt x="1" y="16049"/>
                    <a:pt x="77" y="16215"/>
                    <a:pt x="268" y="16634"/>
                  </a:cubicBezTo>
                  <a:cubicBezTo>
                    <a:pt x="580" y="17314"/>
                    <a:pt x="1252" y="17727"/>
                    <a:pt x="1966" y="17727"/>
                  </a:cubicBezTo>
                  <a:cubicBezTo>
                    <a:pt x="2143" y="17727"/>
                    <a:pt x="2324" y="17703"/>
                    <a:pt x="2500" y="17650"/>
                  </a:cubicBezTo>
                  <a:cubicBezTo>
                    <a:pt x="3346" y="17397"/>
                    <a:pt x="5222" y="16496"/>
                    <a:pt x="5593" y="16316"/>
                  </a:cubicBezTo>
                  <a:cubicBezTo>
                    <a:pt x="5936" y="16149"/>
                    <a:pt x="6220" y="15879"/>
                    <a:pt x="6407" y="15546"/>
                  </a:cubicBezTo>
                  <a:cubicBezTo>
                    <a:pt x="8414" y="11941"/>
                    <a:pt x="10325" y="8221"/>
                    <a:pt x="12093" y="4494"/>
                  </a:cubicBezTo>
                  <a:cubicBezTo>
                    <a:pt x="12232" y="4196"/>
                    <a:pt x="12662" y="3288"/>
                    <a:pt x="12197" y="2279"/>
                  </a:cubicBezTo>
                  <a:cubicBezTo>
                    <a:pt x="11878" y="1589"/>
                    <a:pt x="11305" y="1259"/>
                    <a:pt x="11087" y="1135"/>
                  </a:cubicBezTo>
                  <a:cubicBezTo>
                    <a:pt x="9508" y="231"/>
                    <a:pt x="8483" y="0"/>
                    <a:pt x="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 rot="2163942">
              <a:off x="2709175" y="798444"/>
              <a:ext cx="351862" cy="565403"/>
            </a:xfrm>
            <a:custGeom>
              <a:avLst/>
              <a:gdLst/>
              <a:ahLst/>
              <a:cxnLst/>
              <a:rect l="l" t="t" r="r" b="b"/>
              <a:pathLst>
                <a:path w="8710" h="13996" extrusionOk="0">
                  <a:moveTo>
                    <a:pt x="5959" y="0"/>
                  </a:moveTo>
                  <a:cubicBezTo>
                    <a:pt x="5893" y="0"/>
                    <a:pt x="5839" y="9"/>
                    <a:pt x="5801" y="28"/>
                  </a:cubicBezTo>
                  <a:cubicBezTo>
                    <a:pt x="5593" y="125"/>
                    <a:pt x="4196" y="2791"/>
                    <a:pt x="3735" y="3685"/>
                  </a:cubicBezTo>
                  <a:cubicBezTo>
                    <a:pt x="2487" y="6087"/>
                    <a:pt x="1298" y="8521"/>
                    <a:pt x="167" y="10980"/>
                  </a:cubicBezTo>
                  <a:cubicBezTo>
                    <a:pt x="167" y="10980"/>
                    <a:pt x="1" y="13818"/>
                    <a:pt x="80" y="13996"/>
                  </a:cubicBezTo>
                  <a:cubicBezTo>
                    <a:pt x="826" y="13773"/>
                    <a:pt x="2892" y="12775"/>
                    <a:pt x="2892" y="12775"/>
                  </a:cubicBezTo>
                  <a:cubicBezTo>
                    <a:pt x="4885" y="9191"/>
                    <a:pt x="6765" y="5540"/>
                    <a:pt x="8519" y="1831"/>
                  </a:cubicBezTo>
                  <a:cubicBezTo>
                    <a:pt x="8616" y="1629"/>
                    <a:pt x="8709" y="1397"/>
                    <a:pt x="8616" y="1196"/>
                  </a:cubicBezTo>
                  <a:cubicBezTo>
                    <a:pt x="8554" y="1053"/>
                    <a:pt x="8412" y="967"/>
                    <a:pt x="8276" y="891"/>
                  </a:cubicBezTo>
                  <a:cubicBezTo>
                    <a:pt x="7404" y="393"/>
                    <a:pt x="6402" y="0"/>
                    <a:pt x="5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 rot="2163942">
              <a:off x="3028525" y="923192"/>
              <a:ext cx="123535" cy="72635"/>
            </a:xfrm>
            <a:custGeom>
              <a:avLst/>
              <a:gdLst/>
              <a:ahLst/>
              <a:cxnLst/>
              <a:rect l="l" t="t" r="r" b="b"/>
              <a:pathLst>
                <a:path w="3058" h="1798" extrusionOk="0">
                  <a:moveTo>
                    <a:pt x="173" y="0"/>
                  </a:moveTo>
                  <a:cubicBezTo>
                    <a:pt x="120" y="0"/>
                    <a:pt x="67" y="27"/>
                    <a:pt x="38" y="77"/>
                  </a:cubicBezTo>
                  <a:cubicBezTo>
                    <a:pt x="0" y="154"/>
                    <a:pt x="25" y="244"/>
                    <a:pt x="101" y="285"/>
                  </a:cubicBezTo>
                  <a:lnTo>
                    <a:pt x="2808" y="1776"/>
                  </a:lnTo>
                  <a:cubicBezTo>
                    <a:pt x="2833" y="1790"/>
                    <a:pt x="2857" y="1797"/>
                    <a:pt x="2885" y="1797"/>
                  </a:cubicBezTo>
                  <a:cubicBezTo>
                    <a:pt x="2937" y="1797"/>
                    <a:pt x="2989" y="1769"/>
                    <a:pt x="3016" y="1717"/>
                  </a:cubicBezTo>
                  <a:cubicBezTo>
                    <a:pt x="3058" y="1644"/>
                    <a:pt x="3030" y="1554"/>
                    <a:pt x="2958" y="1512"/>
                  </a:cubicBezTo>
                  <a:lnTo>
                    <a:pt x="246" y="18"/>
                  </a:lnTo>
                  <a:cubicBezTo>
                    <a:pt x="223" y="6"/>
                    <a:pt x="19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rot="2163942">
              <a:off x="2624955" y="1127460"/>
              <a:ext cx="120627" cy="75341"/>
            </a:xfrm>
            <a:custGeom>
              <a:avLst/>
              <a:gdLst/>
              <a:ahLst/>
              <a:cxnLst/>
              <a:rect l="l" t="t" r="r" b="b"/>
              <a:pathLst>
                <a:path w="2986" h="1865" extrusionOk="0">
                  <a:moveTo>
                    <a:pt x="171" y="0"/>
                  </a:moveTo>
                  <a:cubicBezTo>
                    <a:pt x="120" y="0"/>
                    <a:pt x="70" y="27"/>
                    <a:pt x="43" y="75"/>
                  </a:cubicBezTo>
                  <a:cubicBezTo>
                    <a:pt x="1" y="148"/>
                    <a:pt x="25" y="242"/>
                    <a:pt x="94" y="283"/>
                  </a:cubicBezTo>
                  <a:lnTo>
                    <a:pt x="2733" y="1843"/>
                  </a:lnTo>
                  <a:cubicBezTo>
                    <a:pt x="2757" y="1857"/>
                    <a:pt x="2784" y="1864"/>
                    <a:pt x="2812" y="1864"/>
                  </a:cubicBezTo>
                  <a:cubicBezTo>
                    <a:pt x="2864" y="1864"/>
                    <a:pt x="2913" y="1836"/>
                    <a:pt x="2941" y="1791"/>
                  </a:cubicBezTo>
                  <a:cubicBezTo>
                    <a:pt x="2985" y="1718"/>
                    <a:pt x="2961" y="1624"/>
                    <a:pt x="2888" y="1583"/>
                  </a:cubicBezTo>
                  <a:lnTo>
                    <a:pt x="251" y="23"/>
                  </a:lnTo>
                  <a:cubicBezTo>
                    <a:pt x="226" y="7"/>
                    <a:pt x="198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rot="2163942">
              <a:off x="2798426" y="1073526"/>
              <a:ext cx="47265" cy="42660"/>
            </a:xfrm>
            <a:custGeom>
              <a:avLst/>
              <a:gdLst/>
              <a:ahLst/>
              <a:cxnLst/>
              <a:rect l="l" t="t" r="r" b="b"/>
              <a:pathLst>
                <a:path w="1170" h="1056" extrusionOk="0">
                  <a:moveTo>
                    <a:pt x="585" y="1"/>
                  </a:moveTo>
                  <a:cubicBezTo>
                    <a:pt x="436" y="1"/>
                    <a:pt x="288" y="57"/>
                    <a:pt x="188" y="168"/>
                  </a:cubicBezTo>
                  <a:cubicBezTo>
                    <a:pt x="1" y="376"/>
                    <a:pt x="18" y="737"/>
                    <a:pt x="222" y="924"/>
                  </a:cubicBezTo>
                  <a:cubicBezTo>
                    <a:pt x="320" y="1012"/>
                    <a:pt x="451" y="1056"/>
                    <a:pt x="582" y="1056"/>
                  </a:cubicBezTo>
                  <a:cubicBezTo>
                    <a:pt x="731" y="1056"/>
                    <a:pt x="879" y="1000"/>
                    <a:pt x="978" y="889"/>
                  </a:cubicBezTo>
                  <a:cubicBezTo>
                    <a:pt x="1169" y="681"/>
                    <a:pt x="1152" y="321"/>
                    <a:pt x="944" y="134"/>
                  </a:cubicBezTo>
                  <a:cubicBezTo>
                    <a:pt x="846" y="45"/>
                    <a:pt x="71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rot="2163942">
              <a:off x="2941561" y="1004979"/>
              <a:ext cx="47225" cy="42619"/>
            </a:xfrm>
            <a:custGeom>
              <a:avLst/>
              <a:gdLst/>
              <a:ahLst/>
              <a:cxnLst/>
              <a:rect l="l" t="t" r="r" b="b"/>
              <a:pathLst>
                <a:path w="1169" h="1055" extrusionOk="0">
                  <a:moveTo>
                    <a:pt x="588" y="1"/>
                  </a:moveTo>
                  <a:cubicBezTo>
                    <a:pt x="438" y="1"/>
                    <a:pt x="288" y="58"/>
                    <a:pt x="188" y="169"/>
                  </a:cubicBezTo>
                  <a:cubicBezTo>
                    <a:pt x="0" y="374"/>
                    <a:pt x="18" y="734"/>
                    <a:pt x="223" y="924"/>
                  </a:cubicBezTo>
                  <a:cubicBezTo>
                    <a:pt x="319" y="1012"/>
                    <a:pt x="449" y="1055"/>
                    <a:pt x="579" y="1055"/>
                  </a:cubicBezTo>
                  <a:cubicBezTo>
                    <a:pt x="729" y="1055"/>
                    <a:pt x="878" y="998"/>
                    <a:pt x="978" y="887"/>
                  </a:cubicBezTo>
                  <a:cubicBezTo>
                    <a:pt x="1169" y="679"/>
                    <a:pt x="1152" y="321"/>
                    <a:pt x="944" y="131"/>
                  </a:cubicBezTo>
                  <a:cubicBezTo>
                    <a:pt x="847" y="44"/>
                    <a:pt x="718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rot="2163942">
              <a:off x="2879834" y="1042329"/>
              <a:ext cx="53809" cy="53527"/>
            </a:xfrm>
            <a:custGeom>
              <a:avLst/>
              <a:gdLst/>
              <a:ahLst/>
              <a:cxnLst/>
              <a:rect l="l" t="t" r="r" b="b"/>
              <a:pathLst>
                <a:path w="1332" h="1325" extrusionOk="0">
                  <a:moveTo>
                    <a:pt x="640" y="0"/>
                  </a:moveTo>
                  <a:cubicBezTo>
                    <a:pt x="585" y="0"/>
                    <a:pt x="533" y="30"/>
                    <a:pt x="506" y="84"/>
                  </a:cubicBezTo>
                  <a:cubicBezTo>
                    <a:pt x="469" y="156"/>
                    <a:pt x="496" y="250"/>
                    <a:pt x="573" y="284"/>
                  </a:cubicBezTo>
                  <a:cubicBezTo>
                    <a:pt x="877" y="444"/>
                    <a:pt x="1019" y="586"/>
                    <a:pt x="1016" y="738"/>
                  </a:cubicBezTo>
                  <a:cubicBezTo>
                    <a:pt x="1013" y="874"/>
                    <a:pt x="870" y="985"/>
                    <a:pt x="742" y="1012"/>
                  </a:cubicBezTo>
                  <a:cubicBezTo>
                    <a:pt x="710" y="1018"/>
                    <a:pt x="677" y="1022"/>
                    <a:pt x="642" y="1022"/>
                  </a:cubicBezTo>
                  <a:cubicBezTo>
                    <a:pt x="522" y="1022"/>
                    <a:pt x="387" y="984"/>
                    <a:pt x="240" y="911"/>
                  </a:cubicBezTo>
                  <a:cubicBezTo>
                    <a:pt x="218" y="901"/>
                    <a:pt x="195" y="896"/>
                    <a:pt x="172" y="896"/>
                  </a:cubicBezTo>
                  <a:cubicBezTo>
                    <a:pt x="116" y="896"/>
                    <a:pt x="62" y="927"/>
                    <a:pt x="35" y="981"/>
                  </a:cubicBezTo>
                  <a:cubicBezTo>
                    <a:pt x="0" y="1057"/>
                    <a:pt x="32" y="1148"/>
                    <a:pt x="104" y="1182"/>
                  </a:cubicBezTo>
                  <a:cubicBezTo>
                    <a:pt x="295" y="1276"/>
                    <a:pt x="475" y="1324"/>
                    <a:pt x="638" y="1324"/>
                  </a:cubicBezTo>
                  <a:cubicBezTo>
                    <a:pt x="693" y="1324"/>
                    <a:pt x="749" y="1317"/>
                    <a:pt x="801" y="1307"/>
                  </a:cubicBezTo>
                  <a:cubicBezTo>
                    <a:pt x="1088" y="1248"/>
                    <a:pt x="1311" y="1009"/>
                    <a:pt x="1317" y="745"/>
                  </a:cubicBezTo>
                  <a:cubicBezTo>
                    <a:pt x="1331" y="333"/>
                    <a:pt x="880" y="100"/>
                    <a:pt x="711" y="17"/>
                  </a:cubicBezTo>
                  <a:cubicBezTo>
                    <a:pt x="688" y="6"/>
                    <a:pt x="664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37"/>
          <p:cNvGrpSpPr/>
          <p:nvPr/>
        </p:nvGrpSpPr>
        <p:grpSpPr>
          <a:xfrm rot="-607711">
            <a:off x="6573665" y="168036"/>
            <a:ext cx="842428" cy="1038599"/>
            <a:chOff x="3359752" y="551613"/>
            <a:chExt cx="698475" cy="861125"/>
          </a:xfrm>
        </p:grpSpPr>
        <p:sp>
          <p:nvSpPr>
            <p:cNvPr id="2030" name="Google Shape;2030;p37"/>
            <p:cNvSpPr/>
            <p:nvPr/>
          </p:nvSpPr>
          <p:spPr>
            <a:xfrm>
              <a:off x="3359752" y="551613"/>
              <a:ext cx="698475" cy="861125"/>
            </a:xfrm>
            <a:custGeom>
              <a:avLst/>
              <a:gdLst/>
              <a:ahLst/>
              <a:cxnLst/>
              <a:rect l="l" t="t" r="r" b="b"/>
              <a:pathLst>
                <a:path w="27939" h="34445" extrusionOk="0">
                  <a:moveTo>
                    <a:pt x="15811" y="0"/>
                  </a:moveTo>
                  <a:cubicBezTo>
                    <a:pt x="10806" y="0"/>
                    <a:pt x="7044" y="1559"/>
                    <a:pt x="4327" y="4744"/>
                  </a:cubicBezTo>
                  <a:cubicBezTo>
                    <a:pt x="1272" y="8329"/>
                    <a:pt x="0" y="13927"/>
                    <a:pt x="1077" y="19010"/>
                  </a:cubicBezTo>
                  <a:cubicBezTo>
                    <a:pt x="2152" y="24065"/>
                    <a:pt x="5869" y="28259"/>
                    <a:pt x="10542" y="29694"/>
                  </a:cubicBezTo>
                  <a:cubicBezTo>
                    <a:pt x="11239" y="29910"/>
                    <a:pt x="12009" y="30051"/>
                    <a:pt x="12775" y="30145"/>
                  </a:cubicBezTo>
                  <a:cubicBezTo>
                    <a:pt x="12431" y="30329"/>
                    <a:pt x="12089" y="30537"/>
                    <a:pt x="11769" y="30779"/>
                  </a:cubicBezTo>
                  <a:cubicBezTo>
                    <a:pt x="11087" y="31293"/>
                    <a:pt x="10802" y="32187"/>
                    <a:pt x="11062" y="33002"/>
                  </a:cubicBezTo>
                  <a:cubicBezTo>
                    <a:pt x="11322" y="33816"/>
                    <a:pt x="12071" y="34378"/>
                    <a:pt x="12924" y="34403"/>
                  </a:cubicBezTo>
                  <a:cubicBezTo>
                    <a:pt x="13853" y="34430"/>
                    <a:pt x="14793" y="34444"/>
                    <a:pt x="15718" y="34444"/>
                  </a:cubicBezTo>
                  <a:cubicBezTo>
                    <a:pt x="18318" y="34444"/>
                    <a:pt x="20783" y="34336"/>
                    <a:pt x="23043" y="34125"/>
                  </a:cubicBezTo>
                  <a:cubicBezTo>
                    <a:pt x="23927" y="34045"/>
                    <a:pt x="24645" y="33404"/>
                    <a:pt x="24828" y="32537"/>
                  </a:cubicBezTo>
                  <a:cubicBezTo>
                    <a:pt x="25012" y="31670"/>
                    <a:pt x="24617" y="30797"/>
                    <a:pt x="23848" y="30360"/>
                  </a:cubicBezTo>
                  <a:lnTo>
                    <a:pt x="22724" y="29729"/>
                  </a:lnTo>
                  <a:cubicBezTo>
                    <a:pt x="22374" y="29531"/>
                    <a:pt x="22028" y="29331"/>
                    <a:pt x="21716" y="29126"/>
                  </a:cubicBezTo>
                  <a:cubicBezTo>
                    <a:pt x="21747" y="29084"/>
                    <a:pt x="21778" y="29039"/>
                    <a:pt x="21809" y="28994"/>
                  </a:cubicBezTo>
                  <a:cubicBezTo>
                    <a:pt x="22104" y="28526"/>
                    <a:pt x="22194" y="27950"/>
                    <a:pt x="22059" y="27417"/>
                  </a:cubicBezTo>
                  <a:lnTo>
                    <a:pt x="21649" y="25812"/>
                  </a:lnTo>
                  <a:cubicBezTo>
                    <a:pt x="21591" y="25579"/>
                    <a:pt x="21494" y="25364"/>
                    <a:pt x="21366" y="25177"/>
                  </a:cubicBezTo>
                  <a:cubicBezTo>
                    <a:pt x="23012" y="24335"/>
                    <a:pt x="24472" y="23145"/>
                    <a:pt x="25581" y="21689"/>
                  </a:cubicBezTo>
                  <a:cubicBezTo>
                    <a:pt x="25785" y="21419"/>
                    <a:pt x="25969" y="21169"/>
                    <a:pt x="26132" y="20934"/>
                  </a:cubicBezTo>
                  <a:cubicBezTo>
                    <a:pt x="26156" y="20906"/>
                    <a:pt x="26181" y="20878"/>
                    <a:pt x="26201" y="20851"/>
                  </a:cubicBezTo>
                  <a:cubicBezTo>
                    <a:pt x="26652" y="20244"/>
                    <a:pt x="27027" y="19572"/>
                    <a:pt x="27307" y="18850"/>
                  </a:cubicBezTo>
                  <a:cubicBezTo>
                    <a:pt x="27515" y="18345"/>
                    <a:pt x="27661" y="17866"/>
                    <a:pt x="27751" y="17388"/>
                  </a:cubicBezTo>
                  <a:cubicBezTo>
                    <a:pt x="27810" y="17072"/>
                    <a:pt x="27855" y="16739"/>
                    <a:pt x="27879" y="16396"/>
                  </a:cubicBezTo>
                  <a:cubicBezTo>
                    <a:pt x="27914" y="16056"/>
                    <a:pt x="27931" y="15765"/>
                    <a:pt x="27935" y="15477"/>
                  </a:cubicBezTo>
                  <a:cubicBezTo>
                    <a:pt x="27939" y="15020"/>
                    <a:pt x="27897" y="14676"/>
                    <a:pt x="27855" y="14343"/>
                  </a:cubicBezTo>
                  <a:lnTo>
                    <a:pt x="27831" y="14153"/>
                  </a:lnTo>
                  <a:cubicBezTo>
                    <a:pt x="27751" y="13494"/>
                    <a:pt x="27553" y="12732"/>
                    <a:pt x="27224" y="11823"/>
                  </a:cubicBezTo>
                  <a:cubicBezTo>
                    <a:pt x="26988" y="11172"/>
                    <a:pt x="26631" y="10464"/>
                    <a:pt x="26593" y="10385"/>
                  </a:cubicBezTo>
                  <a:cubicBezTo>
                    <a:pt x="26569" y="10336"/>
                    <a:pt x="26542" y="10291"/>
                    <a:pt x="26513" y="10246"/>
                  </a:cubicBezTo>
                  <a:cubicBezTo>
                    <a:pt x="26382" y="9993"/>
                    <a:pt x="26243" y="9743"/>
                    <a:pt x="26094" y="9500"/>
                  </a:cubicBezTo>
                  <a:cubicBezTo>
                    <a:pt x="25660" y="8696"/>
                    <a:pt x="24977" y="7854"/>
                    <a:pt x="24516" y="7368"/>
                  </a:cubicBezTo>
                  <a:cubicBezTo>
                    <a:pt x="24444" y="7289"/>
                    <a:pt x="24364" y="7202"/>
                    <a:pt x="24281" y="7108"/>
                  </a:cubicBezTo>
                  <a:cubicBezTo>
                    <a:pt x="23958" y="6754"/>
                    <a:pt x="23591" y="6353"/>
                    <a:pt x="23175" y="6037"/>
                  </a:cubicBezTo>
                  <a:lnTo>
                    <a:pt x="22988" y="5895"/>
                  </a:lnTo>
                  <a:cubicBezTo>
                    <a:pt x="22433" y="5476"/>
                    <a:pt x="22065" y="5199"/>
                    <a:pt x="21417" y="4841"/>
                  </a:cubicBezTo>
                  <a:cubicBezTo>
                    <a:pt x="20915" y="4564"/>
                    <a:pt x="20409" y="4335"/>
                    <a:pt x="19913" y="4158"/>
                  </a:cubicBezTo>
                  <a:cubicBezTo>
                    <a:pt x="19573" y="4026"/>
                    <a:pt x="19230" y="3909"/>
                    <a:pt x="18879" y="3805"/>
                  </a:cubicBezTo>
                  <a:cubicBezTo>
                    <a:pt x="18900" y="3666"/>
                    <a:pt x="18904" y="3524"/>
                    <a:pt x="18894" y="3381"/>
                  </a:cubicBezTo>
                  <a:lnTo>
                    <a:pt x="18790" y="1895"/>
                  </a:lnTo>
                  <a:cubicBezTo>
                    <a:pt x="18716" y="868"/>
                    <a:pt x="17889" y="64"/>
                    <a:pt x="16862" y="22"/>
                  </a:cubicBezTo>
                  <a:cubicBezTo>
                    <a:pt x="16506" y="8"/>
                    <a:pt x="16156" y="0"/>
                    <a:pt x="15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1" name="Google Shape;2031;p37"/>
            <p:cNvGrpSpPr/>
            <p:nvPr/>
          </p:nvGrpSpPr>
          <p:grpSpPr>
            <a:xfrm>
              <a:off x="3400018" y="609863"/>
              <a:ext cx="617975" cy="767925"/>
              <a:chOff x="3835368" y="1217200"/>
              <a:chExt cx="617975" cy="767925"/>
            </a:xfrm>
          </p:grpSpPr>
          <p:sp>
            <p:nvSpPr>
              <p:cNvPr id="2032" name="Google Shape;2032;p37"/>
              <p:cNvSpPr/>
              <p:nvPr/>
            </p:nvSpPr>
            <p:spPr>
              <a:xfrm>
                <a:off x="3922818" y="1300425"/>
                <a:ext cx="530525" cy="488425"/>
              </a:xfrm>
              <a:custGeom>
                <a:avLst/>
                <a:gdLst/>
                <a:ahLst/>
                <a:cxnLst/>
                <a:rect l="l" t="t" r="r" b="b"/>
                <a:pathLst>
                  <a:path w="21221" h="19537" extrusionOk="0">
                    <a:moveTo>
                      <a:pt x="10114" y="1"/>
                    </a:moveTo>
                    <a:cubicBezTo>
                      <a:pt x="6887" y="1"/>
                      <a:pt x="3748" y="1572"/>
                      <a:pt x="2045" y="4642"/>
                    </a:cubicBezTo>
                    <a:cubicBezTo>
                      <a:pt x="613" y="7222"/>
                      <a:pt x="0" y="11021"/>
                      <a:pt x="1133" y="13815"/>
                    </a:cubicBezTo>
                    <a:cubicBezTo>
                      <a:pt x="2517" y="17223"/>
                      <a:pt x="6441" y="19497"/>
                      <a:pt x="10029" y="19536"/>
                    </a:cubicBezTo>
                    <a:cubicBezTo>
                      <a:pt x="10069" y="19536"/>
                      <a:pt x="10108" y="19536"/>
                      <a:pt x="10147" y="19536"/>
                    </a:cubicBezTo>
                    <a:cubicBezTo>
                      <a:pt x="13402" y="19536"/>
                      <a:pt x="16671" y="17975"/>
                      <a:pt x="18662" y="15369"/>
                    </a:cubicBezTo>
                    <a:cubicBezTo>
                      <a:pt x="19470" y="14308"/>
                      <a:pt x="20236" y="13160"/>
                      <a:pt x="20481" y="11854"/>
                    </a:cubicBezTo>
                    <a:cubicBezTo>
                      <a:pt x="21220" y="7915"/>
                      <a:pt x="18679" y="3505"/>
                      <a:pt x="15364" y="1481"/>
                    </a:cubicBezTo>
                    <a:cubicBezTo>
                      <a:pt x="13743" y="490"/>
                      <a:pt x="11915" y="1"/>
                      <a:pt x="10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>
                <a:off x="4123643" y="1495250"/>
                <a:ext cx="37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57" extrusionOk="0">
                    <a:moveTo>
                      <a:pt x="773" y="1"/>
                    </a:moveTo>
                    <a:cubicBezTo>
                      <a:pt x="363" y="1"/>
                      <a:pt x="0" y="497"/>
                      <a:pt x="350" y="878"/>
                    </a:cubicBezTo>
                    <a:cubicBezTo>
                      <a:pt x="467" y="1004"/>
                      <a:pt x="594" y="1057"/>
                      <a:pt x="717" y="1057"/>
                    </a:cubicBezTo>
                    <a:cubicBezTo>
                      <a:pt x="765" y="1057"/>
                      <a:pt x="813" y="1048"/>
                      <a:pt x="859" y="1034"/>
                    </a:cubicBezTo>
                    <a:cubicBezTo>
                      <a:pt x="1230" y="915"/>
                      <a:pt x="1480" y="365"/>
                      <a:pt x="1057" y="88"/>
                    </a:cubicBezTo>
                    <a:cubicBezTo>
                      <a:pt x="965" y="27"/>
                      <a:pt x="868" y="1"/>
                      <a:pt x="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7"/>
              <p:cNvSpPr/>
              <p:nvPr/>
            </p:nvSpPr>
            <p:spPr>
              <a:xfrm>
                <a:off x="4233493" y="1491225"/>
                <a:ext cx="309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81" extrusionOk="0">
                    <a:moveTo>
                      <a:pt x="693" y="0"/>
                    </a:moveTo>
                    <a:cubicBezTo>
                      <a:pt x="595" y="0"/>
                      <a:pt x="492" y="34"/>
                      <a:pt x="393" y="113"/>
                    </a:cubicBezTo>
                    <a:cubicBezTo>
                      <a:pt x="1" y="428"/>
                      <a:pt x="255" y="1081"/>
                      <a:pt x="705" y="1081"/>
                    </a:cubicBezTo>
                    <a:cubicBezTo>
                      <a:pt x="776" y="1081"/>
                      <a:pt x="852" y="1065"/>
                      <a:pt x="930" y="1028"/>
                    </a:cubicBezTo>
                    <a:cubicBezTo>
                      <a:pt x="1148" y="928"/>
                      <a:pt x="1236" y="761"/>
                      <a:pt x="1236" y="591"/>
                    </a:cubicBezTo>
                    <a:cubicBezTo>
                      <a:pt x="1238" y="300"/>
                      <a:pt x="986" y="0"/>
                      <a:pt x="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7"/>
              <p:cNvSpPr/>
              <p:nvPr/>
            </p:nvSpPr>
            <p:spPr>
              <a:xfrm>
                <a:off x="4176393" y="1500325"/>
                <a:ext cx="415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47" extrusionOk="0">
                    <a:moveTo>
                      <a:pt x="1401" y="0"/>
                    </a:moveTo>
                    <a:cubicBezTo>
                      <a:pt x="1388" y="0"/>
                      <a:pt x="1376" y="2"/>
                      <a:pt x="1363" y="5"/>
                    </a:cubicBezTo>
                    <a:cubicBezTo>
                      <a:pt x="1287" y="30"/>
                      <a:pt x="1242" y="109"/>
                      <a:pt x="1263" y="186"/>
                    </a:cubicBezTo>
                    <a:cubicBezTo>
                      <a:pt x="1297" y="301"/>
                      <a:pt x="1387" y="696"/>
                      <a:pt x="1173" y="879"/>
                    </a:cubicBezTo>
                    <a:cubicBezTo>
                      <a:pt x="1108" y="934"/>
                      <a:pt x="1024" y="958"/>
                      <a:pt x="938" y="958"/>
                    </a:cubicBezTo>
                    <a:cubicBezTo>
                      <a:pt x="813" y="958"/>
                      <a:pt x="682" y="907"/>
                      <a:pt x="594" y="827"/>
                    </a:cubicBezTo>
                    <a:cubicBezTo>
                      <a:pt x="396" y="654"/>
                      <a:pt x="323" y="373"/>
                      <a:pt x="299" y="168"/>
                    </a:cubicBezTo>
                    <a:cubicBezTo>
                      <a:pt x="289" y="98"/>
                      <a:pt x="226" y="42"/>
                      <a:pt x="154" y="42"/>
                    </a:cubicBezTo>
                    <a:cubicBezTo>
                      <a:pt x="148" y="42"/>
                      <a:pt x="142" y="43"/>
                      <a:pt x="136" y="44"/>
                    </a:cubicBezTo>
                    <a:cubicBezTo>
                      <a:pt x="59" y="54"/>
                      <a:pt x="0" y="127"/>
                      <a:pt x="11" y="207"/>
                    </a:cubicBezTo>
                    <a:cubicBezTo>
                      <a:pt x="56" y="571"/>
                      <a:pt x="192" y="862"/>
                      <a:pt x="400" y="1045"/>
                    </a:cubicBezTo>
                    <a:cubicBezTo>
                      <a:pt x="541" y="1167"/>
                      <a:pt x="743" y="1247"/>
                      <a:pt x="941" y="1247"/>
                    </a:cubicBezTo>
                    <a:cubicBezTo>
                      <a:pt x="1089" y="1247"/>
                      <a:pt x="1238" y="1202"/>
                      <a:pt x="1360" y="1098"/>
                    </a:cubicBezTo>
                    <a:cubicBezTo>
                      <a:pt x="1595" y="896"/>
                      <a:pt x="1661" y="533"/>
                      <a:pt x="1544" y="106"/>
                    </a:cubicBezTo>
                    <a:cubicBezTo>
                      <a:pt x="1523" y="43"/>
                      <a:pt x="1464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4081743" y="1580000"/>
                <a:ext cx="1622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8159" extrusionOk="0">
                    <a:moveTo>
                      <a:pt x="715" y="1"/>
                    </a:moveTo>
                    <a:cubicBezTo>
                      <a:pt x="98" y="431"/>
                      <a:pt x="1" y="1191"/>
                      <a:pt x="229" y="1839"/>
                    </a:cubicBezTo>
                    <a:cubicBezTo>
                      <a:pt x="458" y="2490"/>
                      <a:pt x="923" y="2597"/>
                      <a:pt x="972" y="3277"/>
                    </a:cubicBezTo>
                    <a:cubicBezTo>
                      <a:pt x="986" y="3485"/>
                      <a:pt x="968" y="3700"/>
                      <a:pt x="1061" y="3890"/>
                    </a:cubicBezTo>
                    <a:cubicBezTo>
                      <a:pt x="1159" y="4098"/>
                      <a:pt x="1370" y="4244"/>
                      <a:pt x="1561" y="4394"/>
                    </a:cubicBezTo>
                    <a:cubicBezTo>
                      <a:pt x="2071" y="4796"/>
                      <a:pt x="2816" y="5527"/>
                      <a:pt x="3097" y="6075"/>
                    </a:cubicBezTo>
                    <a:cubicBezTo>
                      <a:pt x="3277" y="6432"/>
                      <a:pt x="3506" y="7514"/>
                      <a:pt x="3766" y="7833"/>
                    </a:cubicBezTo>
                    <a:cubicBezTo>
                      <a:pt x="3927" y="8030"/>
                      <a:pt x="4097" y="8158"/>
                      <a:pt x="4280" y="8158"/>
                    </a:cubicBezTo>
                    <a:cubicBezTo>
                      <a:pt x="4393" y="8158"/>
                      <a:pt x="4510" y="8110"/>
                      <a:pt x="4633" y="7999"/>
                    </a:cubicBezTo>
                    <a:cubicBezTo>
                      <a:pt x="4716" y="7444"/>
                      <a:pt x="4543" y="6581"/>
                      <a:pt x="4626" y="6023"/>
                    </a:cubicBezTo>
                    <a:cubicBezTo>
                      <a:pt x="4671" y="5718"/>
                      <a:pt x="4650" y="4639"/>
                      <a:pt x="4761" y="4348"/>
                    </a:cubicBezTo>
                    <a:cubicBezTo>
                      <a:pt x="4969" y="3801"/>
                      <a:pt x="5392" y="3333"/>
                      <a:pt x="5687" y="2816"/>
                    </a:cubicBezTo>
                    <a:cubicBezTo>
                      <a:pt x="5985" y="2300"/>
                      <a:pt x="6487" y="2300"/>
                      <a:pt x="6154" y="1807"/>
                    </a:cubicBezTo>
                    <a:cubicBezTo>
                      <a:pt x="5978" y="1547"/>
                      <a:pt x="5687" y="1353"/>
                      <a:pt x="5538" y="1082"/>
                    </a:cubicBezTo>
                    <a:cubicBezTo>
                      <a:pt x="5434" y="895"/>
                      <a:pt x="5405" y="677"/>
                      <a:pt x="5263" y="507"/>
                    </a:cubicBezTo>
                    <a:cubicBezTo>
                      <a:pt x="5042" y="244"/>
                      <a:pt x="4618" y="188"/>
                      <a:pt x="4241" y="157"/>
                    </a:cubicBezTo>
                    <a:cubicBezTo>
                      <a:pt x="3069" y="60"/>
                      <a:pt x="1893" y="8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7"/>
              <p:cNvSpPr/>
              <p:nvPr/>
            </p:nvSpPr>
            <p:spPr>
              <a:xfrm>
                <a:off x="3959893" y="1303800"/>
                <a:ext cx="20162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3598" extrusionOk="0">
                    <a:moveTo>
                      <a:pt x="7021" y="0"/>
                    </a:moveTo>
                    <a:cubicBezTo>
                      <a:pt x="6903" y="0"/>
                      <a:pt x="5759" y="34"/>
                      <a:pt x="3523" y="1293"/>
                    </a:cubicBezTo>
                    <a:cubicBezTo>
                      <a:pt x="548" y="2968"/>
                      <a:pt x="1" y="5703"/>
                      <a:pt x="1" y="5703"/>
                    </a:cubicBezTo>
                    <a:cubicBezTo>
                      <a:pt x="1" y="5703"/>
                      <a:pt x="18" y="5745"/>
                      <a:pt x="28" y="5765"/>
                    </a:cubicBezTo>
                    <a:cubicBezTo>
                      <a:pt x="81" y="5880"/>
                      <a:pt x="150" y="5988"/>
                      <a:pt x="233" y="6088"/>
                    </a:cubicBezTo>
                    <a:cubicBezTo>
                      <a:pt x="611" y="6546"/>
                      <a:pt x="1249" y="6775"/>
                      <a:pt x="1540" y="7295"/>
                    </a:cubicBezTo>
                    <a:cubicBezTo>
                      <a:pt x="2913" y="9749"/>
                      <a:pt x="4396" y="11514"/>
                      <a:pt x="6338" y="13597"/>
                    </a:cubicBezTo>
                    <a:lnTo>
                      <a:pt x="6341" y="12442"/>
                    </a:lnTo>
                    <a:cubicBezTo>
                      <a:pt x="5804" y="11836"/>
                      <a:pt x="5267" y="11229"/>
                      <a:pt x="4729" y="10623"/>
                    </a:cubicBezTo>
                    <a:cubicBezTo>
                      <a:pt x="4362" y="10207"/>
                      <a:pt x="3367" y="8786"/>
                      <a:pt x="3908" y="8144"/>
                    </a:cubicBezTo>
                    <a:cubicBezTo>
                      <a:pt x="4005" y="8029"/>
                      <a:pt x="4105" y="7982"/>
                      <a:pt x="4204" y="7982"/>
                    </a:cubicBezTo>
                    <a:cubicBezTo>
                      <a:pt x="4518" y="7982"/>
                      <a:pt x="4820" y="8455"/>
                      <a:pt x="4962" y="8706"/>
                    </a:cubicBezTo>
                    <a:cubicBezTo>
                      <a:pt x="5010" y="8789"/>
                      <a:pt x="5084" y="8890"/>
                      <a:pt x="5173" y="8890"/>
                    </a:cubicBezTo>
                    <a:cubicBezTo>
                      <a:pt x="5187" y="8890"/>
                      <a:pt x="5201" y="8887"/>
                      <a:pt x="5215" y="8882"/>
                    </a:cubicBezTo>
                    <a:cubicBezTo>
                      <a:pt x="5284" y="8861"/>
                      <a:pt x="5316" y="8781"/>
                      <a:pt x="5336" y="8709"/>
                    </a:cubicBezTo>
                    <a:cubicBezTo>
                      <a:pt x="5596" y="7679"/>
                      <a:pt x="4497" y="6373"/>
                      <a:pt x="5346" y="5453"/>
                    </a:cubicBezTo>
                    <a:cubicBezTo>
                      <a:pt x="5703" y="5066"/>
                      <a:pt x="6335" y="5155"/>
                      <a:pt x="6830" y="4982"/>
                    </a:cubicBezTo>
                    <a:cubicBezTo>
                      <a:pt x="7433" y="4767"/>
                      <a:pt x="7822" y="4154"/>
                      <a:pt x="7943" y="3526"/>
                    </a:cubicBezTo>
                    <a:cubicBezTo>
                      <a:pt x="8065" y="2899"/>
                      <a:pt x="7967" y="2254"/>
                      <a:pt x="7867" y="1623"/>
                    </a:cubicBezTo>
                    <a:cubicBezTo>
                      <a:pt x="7787" y="1106"/>
                      <a:pt x="7683" y="552"/>
                      <a:pt x="7305" y="195"/>
                    </a:cubicBezTo>
                    <a:cubicBezTo>
                      <a:pt x="7239" y="133"/>
                      <a:pt x="7167" y="80"/>
                      <a:pt x="7090" y="35"/>
                    </a:cubicBezTo>
                    <a:cubicBezTo>
                      <a:pt x="7070" y="24"/>
                      <a:pt x="7031" y="0"/>
                      <a:pt x="7031" y="0"/>
                    </a:cubicBezTo>
                    <a:cubicBezTo>
                      <a:pt x="7031" y="0"/>
                      <a:pt x="7028" y="0"/>
                      <a:pt x="7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7"/>
              <p:cNvSpPr/>
              <p:nvPr/>
            </p:nvSpPr>
            <p:spPr>
              <a:xfrm>
                <a:off x="3960493" y="1448200"/>
                <a:ext cx="50900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63" extrusionOk="0">
                    <a:moveTo>
                      <a:pt x="1990" y="820"/>
                    </a:moveTo>
                    <a:lnTo>
                      <a:pt x="2036" y="839"/>
                    </a:lnTo>
                    <a:cubicBezTo>
                      <a:pt x="2021" y="831"/>
                      <a:pt x="2005" y="825"/>
                      <a:pt x="1990" y="82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396" y="360"/>
                      <a:pt x="517" y="925"/>
                      <a:pt x="570" y="1456"/>
                    </a:cubicBezTo>
                    <a:cubicBezTo>
                      <a:pt x="618" y="1986"/>
                      <a:pt x="628" y="2538"/>
                      <a:pt x="868" y="3016"/>
                    </a:cubicBezTo>
                    <a:cubicBezTo>
                      <a:pt x="892" y="3065"/>
                      <a:pt x="923" y="3114"/>
                      <a:pt x="972" y="3141"/>
                    </a:cubicBezTo>
                    <a:cubicBezTo>
                      <a:pt x="996" y="3156"/>
                      <a:pt x="1022" y="3162"/>
                      <a:pt x="1048" y="3162"/>
                    </a:cubicBezTo>
                    <a:cubicBezTo>
                      <a:pt x="1151" y="3162"/>
                      <a:pt x="1255" y="3061"/>
                      <a:pt x="1294" y="2954"/>
                    </a:cubicBezTo>
                    <a:cubicBezTo>
                      <a:pt x="1409" y="2656"/>
                      <a:pt x="1270" y="2323"/>
                      <a:pt x="1256" y="2004"/>
                    </a:cubicBezTo>
                    <a:cubicBezTo>
                      <a:pt x="1245" y="1778"/>
                      <a:pt x="1298" y="1549"/>
                      <a:pt x="1370" y="1335"/>
                    </a:cubicBezTo>
                    <a:cubicBezTo>
                      <a:pt x="1419" y="1186"/>
                      <a:pt x="1485" y="1037"/>
                      <a:pt x="1599" y="930"/>
                    </a:cubicBezTo>
                    <a:cubicBezTo>
                      <a:pt x="1680" y="855"/>
                      <a:pt x="1791" y="806"/>
                      <a:pt x="1897" y="806"/>
                    </a:cubicBezTo>
                    <a:cubicBezTo>
                      <a:pt x="1928" y="806"/>
                      <a:pt x="1960" y="810"/>
                      <a:pt x="1990" y="820"/>
                    </a:cubicBezTo>
                    <a:lnTo>
                      <a:pt x="1990" y="8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>
                <a:off x="4003318" y="1485325"/>
                <a:ext cx="761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354" extrusionOk="0">
                    <a:moveTo>
                      <a:pt x="410" y="1"/>
                    </a:moveTo>
                    <a:cubicBezTo>
                      <a:pt x="274" y="1"/>
                      <a:pt x="133" y="32"/>
                      <a:pt x="1" y="89"/>
                    </a:cubicBezTo>
                    <a:cubicBezTo>
                      <a:pt x="441" y="571"/>
                      <a:pt x="708" y="1205"/>
                      <a:pt x="753" y="1857"/>
                    </a:cubicBezTo>
                    <a:cubicBezTo>
                      <a:pt x="781" y="2263"/>
                      <a:pt x="732" y="2710"/>
                      <a:pt x="971" y="3043"/>
                    </a:cubicBezTo>
                    <a:cubicBezTo>
                      <a:pt x="1283" y="3476"/>
                      <a:pt x="1915" y="3497"/>
                      <a:pt x="2379" y="3760"/>
                    </a:cubicBezTo>
                    <a:cubicBezTo>
                      <a:pt x="2638" y="3906"/>
                      <a:pt x="2843" y="4131"/>
                      <a:pt x="3044" y="4354"/>
                    </a:cubicBezTo>
                    <a:cubicBezTo>
                      <a:pt x="2809" y="3618"/>
                      <a:pt x="2341" y="3026"/>
                      <a:pt x="1977" y="2349"/>
                    </a:cubicBezTo>
                    <a:cubicBezTo>
                      <a:pt x="1616" y="1677"/>
                      <a:pt x="1401" y="928"/>
                      <a:pt x="982" y="290"/>
                    </a:cubicBezTo>
                    <a:cubicBezTo>
                      <a:pt x="850" y="88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7"/>
              <p:cNvSpPr/>
              <p:nvPr/>
            </p:nvSpPr>
            <p:spPr>
              <a:xfrm>
                <a:off x="4328743" y="1450725"/>
                <a:ext cx="110025" cy="2132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8529" extrusionOk="0">
                    <a:moveTo>
                      <a:pt x="2888" y="1"/>
                    </a:moveTo>
                    <a:cubicBezTo>
                      <a:pt x="2263" y="1"/>
                      <a:pt x="1090" y="117"/>
                      <a:pt x="729" y="523"/>
                    </a:cubicBezTo>
                    <a:cubicBezTo>
                      <a:pt x="341" y="963"/>
                      <a:pt x="95" y="1532"/>
                      <a:pt x="43" y="2118"/>
                    </a:cubicBezTo>
                    <a:cubicBezTo>
                      <a:pt x="1" y="2565"/>
                      <a:pt x="71" y="3019"/>
                      <a:pt x="140" y="3463"/>
                    </a:cubicBezTo>
                    <a:cubicBezTo>
                      <a:pt x="178" y="3712"/>
                      <a:pt x="220" y="3969"/>
                      <a:pt x="351" y="4184"/>
                    </a:cubicBezTo>
                    <a:cubicBezTo>
                      <a:pt x="469" y="4385"/>
                      <a:pt x="681" y="4545"/>
                      <a:pt x="908" y="4545"/>
                    </a:cubicBezTo>
                    <a:cubicBezTo>
                      <a:pt x="928" y="4545"/>
                      <a:pt x="948" y="4544"/>
                      <a:pt x="969" y="4541"/>
                    </a:cubicBezTo>
                    <a:cubicBezTo>
                      <a:pt x="1340" y="4496"/>
                      <a:pt x="1682" y="4181"/>
                      <a:pt x="2057" y="4160"/>
                    </a:cubicBezTo>
                    <a:cubicBezTo>
                      <a:pt x="2063" y="4160"/>
                      <a:pt x="2068" y="4160"/>
                      <a:pt x="2074" y="4160"/>
                    </a:cubicBezTo>
                    <a:cubicBezTo>
                      <a:pt x="2213" y="4160"/>
                      <a:pt x="2339" y="4247"/>
                      <a:pt x="2439" y="4347"/>
                    </a:cubicBezTo>
                    <a:cubicBezTo>
                      <a:pt x="2767" y="4683"/>
                      <a:pt x="2837" y="5103"/>
                      <a:pt x="2927" y="5543"/>
                    </a:cubicBezTo>
                    <a:cubicBezTo>
                      <a:pt x="3038" y="6080"/>
                      <a:pt x="2900" y="6362"/>
                      <a:pt x="2809" y="6885"/>
                    </a:cubicBezTo>
                    <a:cubicBezTo>
                      <a:pt x="2719" y="7418"/>
                      <a:pt x="2785" y="8046"/>
                      <a:pt x="3034" y="8528"/>
                    </a:cubicBezTo>
                    <a:cubicBezTo>
                      <a:pt x="3957" y="7293"/>
                      <a:pt x="4380" y="5842"/>
                      <a:pt x="4397" y="4253"/>
                    </a:cubicBezTo>
                    <a:cubicBezTo>
                      <a:pt x="4401" y="3851"/>
                      <a:pt x="4352" y="3570"/>
                      <a:pt x="4303" y="3172"/>
                    </a:cubicBezTo>
                    <a:cubicBezTo>
                      <a:pt x="4228" y="2534"/>
                      <a:pt x="4002" y="1816"/>
                      <a:pt x="3797" y="1255"/>
                    </a:cubicBezTo>
                    <a:cubicBezTo>
                      <a:pt x="3593" y="690"/>
                      <a:pt x="3253" y="24"/>
                      <a:pt x="3253" y="24"/>
                    </a:cubicBezTo>
                    <a:cubicBezTo>
                      <a:pt x="3194" y="10"/>
                      <a:pt x="3063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7"/>
              <p:cNvSpPr/>
              <p:nvPr/>
            </p:nvSpPr>
            <p:spPr>
              <a:xfrm>
                <a:off x="4255693" y="1318425"/>
                <a:ext cx="14312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98" extrusionOk="0">
                    <a:moveTo>
                      <a:pt x="524" y="1"/>
                    </a:moveTo>
                    <a:lnTo>
                      <a:pt x="524" y="1"/>
                    </a:lnTo>
                    <a:cubicBezTo>
                      <a:pt x="649" y="279"/>
                      <a:pt x="531" y="663"/>
                      <a:pt x="385" y="930"/>
                    </a:cubicBezTo>
                    <a:cubicBezTo>
                      <a:pt x="244" y="1197"/>
                      <a:pt x="52" y="1450"/>
                      <a:pt x="1" y="1752"/>
                    </a:cubicBezTo>
                    <a:cubicBezTo>
                      <a:pt x="28" y="1759"/>
                      <a:pt x="55" y="1763"/>
                      <a:pt x="81" y="1763"/>
                    </a:cubicBezTo>
                    <a:cubicBezTo>
                      <a:pt x="411" y="1763"/>
                      <a:pt x="646" y="1246"/>
                      <a:pt x="990" y="1246"/>
                    </a:cubicBezTo>
                    <a:cubicBezTo>
                      <a:pt x="1006" y="1246"/>
                      <a:pt x="1022" y="1247"/>
                      <a:pt x="1038" y="1249"/>
                    </a:cubicBezTo>
                    <a:cubicBezTo>
                      <a:pt x="1300" y="1284"/>
                      <a:pt x="1404" y="1603"/>
                      <a:pt x="1454" y="1866"/>
                    </a:cubicBezTo>
                    <a:cubicBezTo>
                      <a:pt x="1529" y="2272"/>
                      <a:pt x="1603" y="2695"/>
                      <a:pt x="1498" y="3094"/>
                    </a:cubicBezTo>
                    <a:cubicBezTo>
                      <a:pt x="1464" y="3225"/>
                      <a:pt x="1404" y="3357"/>
                      <a:pt x="1300" y="3447"/>
                    </a:cubicBezTo>
                    <a:cubicBezTo>
                      <a:pt x="1228" y="3510"/>
                      <a:pt x="1134" y="3548"/>
                      <a:pt x="1048" y="3590"/>
                    </a:cubicBezTo>
                    <a:cubicBezTo>
                      <a:pt x="805" y="3711"/>
                      <a:pt x="590" y="3881"/>
                      <a:pt x="417" y="4089"/>
                    </a:cubicBezTo>
                    <a:cubicBezTo>
                      <a:pt x="295" y="4234"/>
                      <a:pt x="191" y="4422"/>
                      <a:pt x="240" y="4605"/>
                    </a:cubicBezTo>
                    <a:cubicBezTo>
                      <a:pt x="289" y="4797"/>
                      <a:pt x="489" y="4898"/>
                      <a:pt x="690" y="4898"/>
                    </a:cubicBezTo>
                    <a:cubicBezTo>
                      <a:pt x="762" y="4898"/>
                      <a:pt x="834" y="4885"/>
                      <a:pt x="899" y="4858"/>
                    </a:cubicBezTo>
                    <a:cubicBezTo>
                      <a:pt x="1148" y="4758"/>
                      <a:pt x="1318" y="4532"/>
                      <a:pt x="1478" y="4321"/>
                    </a:cubicBezTo>
                    <a:cubicBezTo>
                      <a:pt x="1637" y="4106"/>
                      <a:pt x="1817" y="3884"/>
                      <a:pt x="2070" y="3801"/>
                    </a:cubicBezTo>
                    <a:cubicBezTo>
                      <a:pt x="2100" y="3792"/>
                      <a:pt x="2131" y="3784"/>
                      <a:pt x="2162" y="3784"/>
                    </a:cubicBezTo>
                    <a:cubicBezTo>
                      <a:pt x="2178" y="3784"/>
                      <a:pt x="2194" y="3786"/>
                      <a:pt x="2209" y="3791"/>
                    </a:cubicBezTo>
                    <a:cubicBezTo>
                      <a:pt x="2282" y="3815"/>
                      <a:pt x="2324" y="3895"/>
                      <a:pt x="2351" y="3967"/>
                    </a:cubicBezTo>
                    <a:cubicBezTo>
                      <a:pt x="2455" y="4241"/>
                      <a:pt x="2577" y="4591"/>
                      <a:pt x="2868" y="4626"/>
                    </a:cubicBezTo>
                    <a:cubicBezTo>
                      <a:pt x="2884" y="4628"/>
                      <a:pt x="2900" y="4629"/>
                      <a:pt x="2915" y="4629"/>
                    </a:cubicBezTo>
                    <a:cubicBezTo>
                      <a:pt x="3078" y="4629"/>
                      <a:pt x="3232" y="4520"/>
                      <a:pt x="3336" y="4390"/>
                    </a:cubicBezTo>
                    <a:cubicBezTo>
                      <a:pt x="3450" y="4244"/>
                      <a:pt x="3526" y="4078"/>
                      <a:pt x="3644" y="3936"/>
                    </a:cubicBezTo>
                    <a:cubicBezTo>
                      <a:pt x="3813" y="3730"/>
                      <a:pt x="4088" y="3612"/>
                      <a:pt x="4352" y="3612"/>
                    </a:cubicBezTo>
                    <a:cubicBezTo>
                      <a:pt x="4554" y="3612"/>
                      <a:pt x="4749" y="3681"/>
                      <a:pt x="4886" y="3832"/>
                    </a:cubicBezTo>
                    <a:cubicBezTo>
                      <a:pt x="4972" y="3929"/>
                      <a:pt x="5031" y="4050"/>
                      <a:pt x="5111" y="4154"/>
                    </a:cubicBezTo>
                    <a:cubicBezTo>
                      <a:pt x="5246" y="4332"/>
                      <a:pt x="5510" y="4466"/>
                      <a:pt x="5724" y="4515"/>
                    </a:cubicBezTo>
                    <a:cubicBezTo>
                      <a:pt x="5419" y="3932"/>
                      <a:pt x="4865" y="3215"/>
                      <a:pt x="4414" y="2740"/>
                    </a:cubicBezTo>
                    <a:cubicBezTo>
                      <a:pt x="4088" y="2397"/>
                      <a:pt x="3676" y="1898"/>
                      <a:pt x="3301" y="1613"/>
                    </a:cubicBezTo>
                    <a:cubicBezTo>
                      <a:pt x="2628" y="1108"/>
                      <a:pt x="2355" y="885"/>
                      <a:pt x="1769" y="563"/>
                    </a:cubicBezTo>
                    <a:cubicBezTo>
                      <a:pt x="1394" y="359"/>
                      <a:pt x="964" y="157"/>
                      <a:pt x="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7"/>
              <p:cNvSpPr/>
              <p:nvPr/>
            </p:nvSpPr>
            <p:spPr>
              <a:xfrm>
                <a:off x="3989968" y="1688475"/>
                <a:ext cx="1218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3196" extrusionOk="0">
                    <a:moveTo>
                      <a:pt x="162" y="1"/>
                    </a:moveTo>
                    <a:cubicBezTo>
                      <a:pt x="127" y="1"/>
                      <a:pt x="91" y="14"/>
                      <a:pt x="63" y="41"/>
                    </a:cubicBezTo>
                    <a:cubicBezTo>
                      <a:pt x="4" y="92"/>
                      <a:pt x="1" y="186"/>
                      <a:pt x="56" y="245"/>
                    </a:cubicBezTo>
                    <a:cubicBezTo>
                      <a:pt x="1311" y="1597"/>
                      <a:pt x="2906" y="2617"/>
                      <a:pt x="4663" y="3188"/>
                    </a:cubicBezTo>
                    <a:cubicBezTo>
                      <a:pt x="4678" y="3196"/>
                      <a:pt x="4691" y="3196"/>
                      <a:pt x="4708" y="3196"/>
                    </a:cubicBezTo>
                    <a:cubicBezTo>
                      <a:pt x="4767" y="3196"/>
                      <a:pt x="4826" y="3157"/>
                      <a:pt x="4844" y="3095"/>
                    </a:cubicBezTo>
                    <a:cubicBezTo>
                      <a:pt x="4871" y="3022"/>
                      <a:pt x="4830" y="2939"/>
                      <a:pt x="4753" y="2915"/>
                    </a:cubicBezTo>
                    <a:cubicBezTo>
                      <a:pt x="3041" y="2356"/>
                      <a:pt x="1492" y="1365"/>
                      <a:pt x="268" y="47"/>
                    </a:cubicBezTo>
                    <a:cubicBezTo>
                      <a:pt x="239" y="17"/>
                      <a:pt x="200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7"/>
              <p:cNvSpPr/>
              <p:nvPr/>
            </p:nvSpPr>
            <p:spPr>
              <a:xfrm>
                <a:off x="4072918" y="1734175"/>
                <a:ext cx="455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872" extrusionOk="0">
                    <a:moveTo>
                      <a:pt x="169" y="1"/>
                    </a:moveTo>
                    <a:cubicBezTo>
                      <a:pt x="118" y="1"/>
                      <a:pt x="68" y="27"/>
                      <a:pt x="42" y="74"/>
                    </a:cubicBezTo>
                    <a:cubicBezTo>
                      <a:pt x="0" y="144"/>
                      <a:pt x="25" y="230"/>
                      <a:pt x="94" y="272"/>
                    </a:cubicBezTo>
                    <a:cubicBezTo>
                      <a:pt x="576" y="546"/>
                      <a:pt x="1092" y="747"/>
                      <a:pt x="1630" y="869"/>
                    </a:cubicBezTo>
                    <a:cubicBezTo>
                      <a:pt x="1640" y="872"/>
                      <a:pt x="1654" y="872"/>
                      <a:pt x="1664" y="872"/>
                    </a:cubicBezTo>
                    <a:cubicBezTo>
                      <a:pt x="1731" y="872"/>
                      <a:pt x="1789" y="827"/>
                      <a:pt x="1803" y="760"/>
                    </a:cubicBezTo>
                    <a:cubicBezTo>
                      <a:pt x="1820" y="681"/>
                      <a:pt x="1772" y="605"/>
                      <a:pt x="1696" y="587"/>
                    </a:cubicBezTo>
                    <a:cubicBezTo>
                      <a:pt x="1182" y="469"/>
                      <a:pt x="694" y="279"/>
                      <a:pt x="240" y="19"/>
                    </a:cubicBezTo>
                    <a:cubicBezTo>
                      <a:pt x="217" y="7"/>
                      <a:pt x="193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7"/>
              <p:cNvSpPr/>
              <p:nvPr/>
            </p:nvSpPr>
            <p:spPr>
              <a:xfrm>
                <a:off x="4135743" y="1770725"/>
                <a:ext cx="30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40" extrusionOk="0">
                    <a:moveTo>
                      <a:pt x="157" y="0"/>
                    </a:moveTo>
                    <a:cubicBezTo>
                      <a:pt x="89" y="0"/>
                      <a:pt x="27" y="49"/>
                      <a:pt x="15" y="120"/>
                    </a:cubicBezTo>
                    <a:cubicBezTo>
                      <a:pt x="1" y="200"/>
                      <a:pt x="53" y="273"/>
                      <a:pt x="133" y="287"/>
                    </a:cubicBezTo>
                    <a:lnTo>
                      <a:pt x="1023" y="436"/>
                    </a:lnTo>
                    <a:cubicBezTo>
                      <a:pt x="1031" y="439"/>
                      <a:pt x="1037" y="439"/>
                      <a:pt x="1048" y="439"/>
                    </a:cubicBezTo>
                    <a:cubicBezTo>
                      <a:pt x="1117" y="439"/>
                      <a:pt x="1176" y="391"/>
                      <a:pt x="1190" y="318"/>
                    </a:cubicBezTo>
                    <a:cubicBezTo>
                      <a:pt x="1204" y="242"/>
                      <a:pt x="1148" y="165"/>
                      <a:pt x="1072" y="151"/>
                    </a:cubicBezTo>
                    <a:lnTo>
                      <a:pt x="181" y="2"/>
                    </a:lnTo>
                    <a:cubicBezTo>
                      <a:pt x="173" y="1"/>
                      <a:pt x="165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7"/>
              <p:cNvSpPr/>
              <p:nvPr/>
            </p:nvSpPr>
            <p:spPr>
              <a:xfrm>
                <a:off x="4272068" y="1684625"/>
                <a:ext cx="1002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2878" extrusionOk="0">
                    <a:moveTo>
                      <a:pt x="3848" y="1"/>
                    </a:moveTo>
                    <a:cubicBezTo>
                      <a:pt x="3808" y="1"/>
                      <a:pt x="3768" y="17"/>
                      <a:pt x="3738" y="49"/>
                    </a:cubicBezTo>
                    <a:cubicBezTo>
                      <a:pt x="2653" y="1273"/>
                      <a:pt x="1561" y="2389"/>
                      <a:pt x="133" y="2590"/>
                    </a:cubicBezTo>
                    <a:cubicBezTo>
                      <a:pt x="56" y="2601"/>
                      <a:pt x="1" y="2673"/>
                      <a:pt x="11" y="2753"/>
                    </a:cubicBezTo>
                    <a:cubicBezTo>
                      <a:pt x="21" y="2826"/>
                      <a:pt x="84" y="2878"/>
                      <a:pt x="154" y="2878"/>
                    </a:cubicBezTo>
                    <a:lnTo>
                      <a:pt x="175" y="2878"/>
                    </a:lnTo>
                    <a:cubicBezTo>
                      <a:pt x="1700" y="2663"/>
                      <a:pt x="2834" y="1508"/>
                      <a:pt x="3957" y="243"/>
                    </a:cubicBezTo>
                    <a:cubicBezTo>
                      <a:pt x="4009" y="181"/>
                      <a:pt x="4005" y="91"/>
                      <a:pt x="3943" y="38"/>
                    </a:cubicBezTo>
                    <a:cubicBezTo>
                      <a:pt x="3916" y="13"/>
                      <a:pt x="3882" y="1"/>
                      <a:pt x="3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4172668" y="1309325"/>
                <a:ext cx="584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737" extrusionOk="0">
                    <a:moveTo>
                      <a:pt x="148" y="1"/>
                    </a:moveTo>
                    <a:cubicBezTo>
                      <a:pt x="74" y="1"/>
                      <a:pt x="11" y="61"/>
                      <a:pt x="8" y="136"/>
                    </a:cubicBezTo>
                    <a:cubicBezTo>
                      <a:pt x="0" y="216"/>
                      <a:pt x="59" y="286"/>
                      <a:pt x="139" y="289"/>
                    </a:cubicBezTo>
                    <a:cubicBezTo>
                      <a:pt x="819" y="341"/>
                      <a:pt x="1485" y="490"/>
                      <a:pt x="2122" y="729"/>
                    </a:cubicBezTo>
                    <a:cubicBezTo>
                      <a:pt x="2140" y="733"/>
                      <a:pt x="2157" y="736"/>
                      <a:pt x="2174" y="736"/>
                    </a:cubicBezTo>
                    <a:cubicBezTo>
                      <a:pt x="2234" y="736"/>
                      <a:pt x="2288" y="702"/>
                      <a:pt x="2309" y="643"/>
                    </a:cubicBezTo>
                    <a:cubicBezTo>
                      <a:pt x="2338" y="570"/>
                      <a:pt x="2299" y="486"/>
                      <a:pt x="2223" y="456"/>
                    </a:cubicBezTo>
                    <a:cubicBezTo>
                      <a:pt x="1560" y="209"/>
                      <a:pt x="867" y="57"/>
                      <a:pt x="160" y="1"/>
                    </a:cubicBezTo>
                    <a:cubicBezTo>
                      <a:pt x="156" y="1"/>
                      <a:pt x="152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7"/>
              <p:cNvSpPr/>
              <p:nvPr/>
            </p:nvSpPr>
            <p:spPr>
              <a:xfrm>
                <a:off x="4276593" y="1515725"/>
                <a:ext cx="650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4" extrusionOk="0">
                    <a:moveTo>
                      <a:pt x="1055" y="0"/>
                    </a:moveTo>
                    <a:cubicBezTo>
                      <a:pt x="764" y="0"/>
                      <a:pt x="509" y="113"/>
                      <a:pt x="333" y="437"/>
                    </a:cubicBezTo>
                    <a:cubicBezTo>
                      <a:pt x="94" y="877"/>
                      <a:pt x="0" y="1379"/>
                      <a:pt x="306" y="1823"/>
                    </a:cubicBezTo>
                    <a:cubicBezTo>
                      <a:pt x="526" y="2149"/>
                      <a:pt x="921" y="2334"/>
                      <a:pt x="1312" y="2334"/>
                    </a:cubicBezTo>
                    <a:cubicBezTo>
                      <a:pt x="1488" y="2334"/>
                      <a:pt x="1663" y="2297"/>
                      <a:pt x="1821" y="2218"/>
                    </a:cubicBezTo>
                    <a:cubicBezTo>
                      <a:pt x="2330" y="1962"/>
                      <a:pt x="2600" y="1310"/>
                      <a:pt x="2420" y="770"/>
                    </a:cubicBezTo>
                    <a:cubicBezTo>
                      <a:pt x="2357" y="589"/>
                      <a:pt x="2250" y="419"/>
                      <a:pt x="2094" y="312"/>
                    </a:cubicBezTo>
                    <a:cubicBezTo>
                      <a:pt x="1997" y="242"/>
                      <a:pt x="1886" y="197"/>
                      <a:pt x="1772" y="156"/>
                    </a:cubicBezTo>
                    <a:cubicBezTo>
                      <a:pt x="1523" y="67"/>
                      <a:pt x="1278" y="0"/>
                      <a:pt x="1055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7"/>
              <p:cNvSpPr/>
              <p:nvPr/>
            </p:nvSpPr>
            <p:spPr>
              <a:xfrm>
                <a:off x="4051343" y="1523150"/>
                <a:ext cx="650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2332" extrusionOk="0">
                    <a:moveTo>
                      <a:pt x="1052" y="0"/>
                    </a:moveTo>
                    <a:cubicBezTo>
                      <a:pt x="763" y="0"/>
                      <a:pt x="512" y="112"/>
                      <a:pt x="336" y="434"/>
                    </a:cubicBezTo>
                    <a:cubicBezTo>
                      <a:pt x="93" y="874"/>
                      <a:pt x="0" y="1377"/>
                      <a:pt x="306" y="1825"/>
                    </a:cubicBezTo>
                    <a:cubicBezTo>
                      <a:pt x="528" y="2147"/>
                      <a:pt x="922" y="2332"/>
                      <a:pt x="1313" y="2332"/>
                    </a:cubicBezTo>
                    <a:cubicBezTo>
                      <a:pt x="1488" y="2332"/>
                      <a:pt x="1662" y="2295"/>
                      <a:pt x="1820" y="2216"/>
                    </a:cubicBezTo>
                    <a:cubicBezTo>
                      <a:pt x="2330" y="1963"/>
                      <a:pt x="2600" y="1311"/>
                      <a:pt x="2420" y="770"/>
                    </a:cubicBezTo>
                    <a:cubicBezTo>
                      <a:pt x="2361" y="590"/>
                      <a:pt x="2250" y="420"/>
                      <a:pt x="2098" y="309"/>
                    </a:cubicBezTo>
                    <a:cubicBezTo>
                      <a:pt x="2000" y="240"/>
                      <a:pt x="1886" y="195"/>
                      <a:pt x="1772" y="157"/>
                    </a:cubicBezTo>
                    <a:cubicBezTo>
                      <a:pt x="1522" y="68"/>
                      <a:pt x="1276" y="0"/>
                      <a:pt x="1052" y="0"/>
                    </a:cubicBezTo>
                    <a:close/>
                  </a:path>
                </a:pathLst>
              </a:custGeom>
              <a:solidFill>
                <a:srgbClr val="F96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3835368" y="1217200"/>
                <a:ext cx="458050" cy="6645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582" extrusionOk="0">
                    <a:moveTo>
                      <a:pt x="13839" y="303"/>
                    </a:moveTo>
                    <a:cubicBezTo>
                      <a:pt x="14120" y="303"/>
                      <a:pt x="14408" y="310"/>
                      <a:pt x="14699" y="320"/>
                    </a:cubicBezTo>
                    <a:lnTo>
                      <a:pt x="14782" y="1502"/>
                    </a:lnTo>
                    <a:cubicBezTo>
                      <a:pt x="14585" y="1496"/>
                      <a:pt x="14389" y="1493"/>
                      <a:pt x="14196" y="1493"/>
                    </a:cubicBezTo>
                    <a:cubicBezTo>
                      <a:pt x="10333" y="1493"/>
                      <a:pt x="7200" y="2738"/>
                      <a:pt x="5103" y="5115"/>
                    </a:cubicBezTo>
                    <a:cubicBezTo>
                      <a:pt x="2694" y="7850"/>
                      <a:pt x="1713" y="12197"/>
                      <a:pt x="2604" y="16198"/>
                    </a:cubicBezTo>
                    <a:cubicBezTo>
                      <a:pt x="3457" y="20039"/>
                      <a:pt x="6361" y="23225"/>
                      <a:pt x="10005" y="24314"/>
                    </a:cubicBezTo>
                    <a:cubicBezTo>
                      <a:pt x="11185" y="24667"/>
                      <a:pt x="12906" y="24853"/>
                      <a:pt x="14595" y="24853"/>
                    </a:cubicBezTo>
                    <a:cubicBezTo>
                      <a:pt x="15675" y="24853"/>
                      <a:pt x="16742" y="24777"/>
                      <a:pt x="17646" y="24619"/>
                    </a:cubicBezTo>
                    <a:lnTo>
                      <a:pt x="17979" y="25932"/>
                    </a:lnTo>
                    <a:cubicBezTo>
                      <a:pt x="16794" y="26150"/>
                      <a:pt x="15272" y="26278"/>
                      <a:pt x="13757" y="26278"/>
                    </a:cubicBezTo>
                    <a:cubicBezTo>
                      <a:pt x="12088" y="26278"/>
                      <a:pt x="10428" y="26123"/>
                      <a:pt x="9239" y="25759"/>
                    </a:cubicBezTo>
                    <a:cubicBezTo>
                      <a:pt x="5308" y="24549"/>
                      <a:pt x="2174" y="20993"/>
                      <a:pt x="1262" y="16693"/>
                    </a:cubicBezTo>
                    <a:cubicBezTo>
                      <a:pt x="316" y="12245"/>
                      <a:pt x="1404" y="7378"/>
                      <a:pt x="4039" y="4286"/>
                    </a:cubicBezTo>
                    <a:cubicBezTo>
                      <a:pt x="6344" y="1582"/>
                      <a:pt x="9478" y="303"/>
                      <a:pt x="13839" y="303"/>
                    </a:cubicBezTo>
                    <a:close/>
                    <a:moveTo>
                      <a:pt x="13834" y="1"/>
                    </a:moveTo>
                    <a:cubicBezTo>
                      <a:pt x="9380" y="1"/>
                      <a:pt x="6176" y="1313"/>
                      <a:pt x="3807" y="4092"/>
                    </a:cubicBezTo>
                    <a:cubicBezTo>
                      <a:pt x="1116" y="7250"/>
                      <a:pt x="0" y="12221"/>
                      <a:pt x="964" y="16756"/>
                    </a:cubicBezTo>
                    <a:cubicBezTo>
                      <a:pt x="1900" y="21159"/>
                      <a:pt x="5113" y="24806"/>
                      <a:pt x="9153" y="26047"/>
                    </a:cubicBezTo>
                    <a:cubicBezTo>
                      <a:pt x="10366" y="26422"/>
                      <a:pt x="12057" y="26581"/>
                      <a:pt x="13756" y="26581"/>
                    </a:cubicBezTo>
                    <a:cubicBezTo>
                      <a:pt x="15361" y="26581"/>
                      <a:pt x="16974" y="26439"/>
                      <a:pt x="18193" y="26199"/>
                    </a:cubicBezTo>
                    <a:cubicBezTo>
                      <a:pt x="18235" y="26193"/>
                      <a:pt x="18270" y="26169"/>
                      <a:pt x="18294" y="26130"/>
                    </a:cubicBezTo>
                    <a:cubicBezTo>
                      <a:pt x="18315" y="26095"/>
                      <a:pt x="18321" y="26054"/>
                      <a:pt x="18311" y="26012"/>
                    </a:cubicBezTo>
                    <a:lnTo>
                      <a:pt x="17902" y="24404"/>
                    </a:lnTo>
                    <a:cubicBezTo>
                      <a:pt x="17887" y="24336"/>
                      <a:pt x="17823" y="24291"/>
                      <a:pt x="17756" y="24291"/>
                    </a:cubicBezTo>
                    <a:cubicBezTo>
                      <a:pt x="17747" y="24291"/>
                      <a:pt x="17738" y="24292"/>
                      <a:pt x="17729" y="24293"/>
                    </a:cubicBezTo>
                    <a:cubicBezTo>
                      <a:pt x="16810" y="24466"/>
                      <a:pt x="15703" y="24550"/>
                      <a:pt x="14584" y="24550"/>
                    </a:cubicBezTo>
                    <a:cubicBezTo>
                      <a:pt x="12929" y="24550"/>
                      <a:pt x="11246" y="24368"/>
                      <a:pt x="10092" y="24023"/>
                    </a:cubicBezTo>
                    <a:cubicBezTo>
                      <a:pt x="6552" y="22965"/>
                      <a:pt x="3730" y="19866"/>
                      <a:pt x="2898" y="16132"/>
                    </a:cubicBezTo>
                    <a:cubicBezTo>
                      <a:pt x="2028" y="12225"/>
                      <a:pt x="2985" y="7978"/>
                      <a:pt x="5332" y="5316"/>
                    </a:cubicBezTo>
                    <a:cubicBezTo>
                      <a:pt x="7392" y="2977"/>
                      <a:pt x="10361" y="1795"/>
                      <a:pt x="14161" y="1795"/>
                    </a:cubicBezTo>
                    <a:cubicBezTo>
                      <a:pt x="14416" y="1795"/>
                      <a:pt x="14675" y="1800"/>
                      <a:pt x="14938" y="1811"/>
                    </a:cubicBezTo>
                    <a:cubicBezTo>
                      <a:pt x="14942" y="1811"/>
                      <a:pt x="14945" y="1811"/>
                      <a:pt x="14949" y="1811"/>
                    </a:cubicBezTo>
                    <a:cubicBezTo>
                      <a:pt x="14987" y="1811"/>
                      <a:pt x="15027" y="1794"/>
                      <a:pt x="15052" y="1766"/>
                    </a:cubicBezTo>
                    <a:cubicBezTo>
                      <a:pt x="15084" y="1734"/>
                      <a:pt x="15097" y="1693"/>
                      <a:pt x="15094" y="1651"/>
                    </a:cubicBezTo>
                    <a:lnTo>
                      <a:pt x="14990" y="160"/>
                    </a:lnTo>
                    <a:cubicBezTo>
                      <a:pt x="14983" y="85"/>
                      <a:pt x="14921" y="25"/>
                      <a:pt x="14844" y="22"/>
                    </a:cubicBezTo>
                    <a:cubicBezTo>
                      <a:pt x="14501" y="8"/>
                      <a:pt x="14164" y="1"/>
                      <a:pt x="13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4100568" y="1232325"/>
                <a:ext cx="6155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637" extrusionOk="0">
                    <a:moveTo>
                      <a:pt x="2304" y="1"/>
                    </a:moveTo>
                    <a:cubicBezTo>
                      <a:pt x="2295" y="1"/>
                      <a:pt x="2287" y="1"/>
                      <a:pt x="2278" y="3"/>
                    </a:cubicBezTo>
                    <a:lnTo>
                      <a:pt x="139" y="336"/>
                    </a:lnTo>
                    <a:cubicBezTo>
                      <a:pt x="59" y="346"/>
                      <a:pt x="1" y="426"/>
                      <a:pt x="14" y="509"/>
                    </a:cubicBezTo>
                    <a:cubicBezTo>
                      <a:pt x="25" y="582"/>
                      <a:pt x="90" y="637"/>
                      <a:pt x="163" y="637"/>
                    </a:cubicBezTo>
                    <a:cubicBezTo>
                      <a:pt x="170" y="637"/>
                      <a:pt x="180" y="634"/>
                      <a:pt x="188" y="634"/>
                    </a:cubicBezTo>
                    <a:lnTo>
                      <a:pt x="2323" y="301"/>
                    </a:lnTo>
                    <a:cubicBezTo>
                      <a:pt x="2406" y="287"/>
                      <a:pt x="2462" y="211"/>
                      <a:pt x="2451" y="128"/>
                    </a:cubicBezTo>
                    <a:cubicBezTo>
                      <a:pt x="2439" y="53"/>
                      <a:pt x="2376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7"/>
              <p:cNvSpPr/>
              <p:nvPr/>
            </p:nvSpPr>
            <p:spPr>
              <a:xfrm>
                <a:off x="4171818" y="1230550"/>
                <a:ext cx="209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41" extrusionOk="0">
                    <a:moveTo>
                      <a:pt x="160" y="1"/>
                    </a:moveTo>
                    <a:cubicBezTo>
                      <a:pt x="76" y="1"/>
                      <a:pt x="10" y="62"/>
                      <a:pt x="4" y="143"/>
                    </a:cubicBezTo>
                    <a:cubicBezTo>
                      <a:pt x="0" y="226"/>
                      <a:pt x="63" y="299"/>
                      <a:pt x="146" y="303"/>
                    </a:cubicBezTo>
                    <a:lnTo>
                      <a:pt x="669" y="341"/>
                    </a:lnTo>
                    <a:lnTo>
                      <a:pt x="679" y="341"/>
                    </a:lnTo>
                    <a:cubicBezTo>
                      <a:pt x="756" y="341"/>
                      <a:pt x="825" y="282"/>
                      <a:pt x="828" y="202"/>
                    </a:cubicBezTo>
                    <a:cubicBezTo>
                      <a:pt x="836" y="119"/>
                      <a:pt x="773" y="46"/>
                      <a:pt x="690" y="39"/>
                    </a:cubicBezTo>
                    <a:lnTo>
                      <a:pt x="167" y="1"/>
                    </a:lnTo>
                    <a:cubicBezTo>
                      <a:pt x="164" y="1"/>
                      <a:pt x="162" y="1"/>
                      <a:pt x="1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4153418" y="1858200"/>
                <a:ext cx="1219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53" extrusionOk="0">
                    <a:moveTo>
                      <a:pt x="4726" y="0"/>
                    </a:moveTo>
                    <a:cubicBezTo>
                      <a:pt x="4720" y="0"/>
                      <a:pt x="4715" y="0"/>
                      <a:pt x="4709" y="1"/>
                    </a:cubicBezTo>
                    <a:cubicBezTo>
                      <a:pt x="3499" y="99"/>
                      <a:pt x="2274" y="149"/>
                      <a:pt x="1056" y="149"/>
                    </a:cubicBezTo>
                    <a:cubicBezTo>
                      <a:pt x="756" y="149"/>
                      <a:pt x="456" y="146"/>
                      <a:pt x="157" y="140"/>
                    </a:cubicBezTo>
                    <a:lnTo>
                      <a:pt x="154" y="140"/>
                    </a:lnTo>
                    <a:cubicBezTo>
                      <a:pt x="71" y="140"/>
                      <a:pt x="4" y="206"/>
                      <a:pt x="1" y="289"/>
                    </a:cubicBezTo>
                    <a:cubicBezTo>
                      <a:pt x="1" y="372"/>
                      <a:pt x="67" y="442"/>
                      <a:pt x="150" y="445"/>
                    </a:cubicBezTo>
                    <a:cubicBezTo>
                      <a:pt x="448" y="449"/>
                      <a:pt x="750" y="452"/>
                      <a:pt x="1052" y="452"/>
                    </a:cubicBezTo>
                    <a:cubicBezTo>
                      <a:pt x="2279" y="452"/>
                      <a:pt x="3513" y="404"/>
                      <a:pt x="4733" y="303"/>
                    </a:cubicBezTo>
                    <a:cubicBezTo>
                      <a:pt x="4817" y="296"/>
                      <a:pt x="4879" y="223"/>
                      <a:pt x="4871" y="140"/>
                    </a:cubicBezTo>
                    <a:cubicBezTo>
                      <a:pt x="4865" y="62"/>
                      <a:pt x="4802" y="0"/>
                      <a:pt x="472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4107418" y="1875525"/>
                <a:ext cx="255000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384" extrusionOk="0">
                    <a:moveTo>
                      <a:pt x="5574" y="1"/>
                    </a:moveTo>
                    <a:cubicBezTo>
                      <a:pt x="5558" y="1"/>
                      <a:pt x="5542" y="3"/>
                      <a:pt x="5526" y="9"/>
                    </a:cubicBezTo>
                    <a:cubicBezTo>
                      <a:pt x="5447" y="36"/>
                      <a:pt x="5405" y="123"/>
                      <a:pt x="5433" y="203"/>
                    </a:cubicBezTo>
                    <a:cubicBezTo>
                      <a:pt x="5946" y="1690"/>
                      <a:pt x="7340" y="2574"/>
                      <a:pt x="8841" y="3420"/>
                    </a:cubicBezTo>
                    <a:lnTo>
                      <a:pt x="9537" y="3815"/>
                    </a:lnTo>
                    <a:cubicBezTo>
                      <a:pt x="7484" y="3990"/>
                      <a:pt x="5241" y="4079"/>
                      <a:pt x="2922" y="4079"/>
                    </a:cubicBezTo>
                    <a:cubicBezTo>
                      <a:pt x="2167" y="4079"/>
                      <a:pt x="1405" y="4069"/>
                      <a:pt x="638" y="4051"/>
                    </a:cubicBezTo>
                    <a:cubicBezTo>
                      <a:pt x="981" y="3843"/>
                      <a:pt x="1366" y="3660"/>
                      <a:pt x="1765" y="3465"/>
                    </a:cubicBezTo>
                    <a:cubicBezTo>
                      <a:pt x="2649" y="3042"/>
                      <a:pt x="3564" y="2602"/>
                      <a:pt x="4081" y="1842"/>
                    </a:cubicBezTo>
                    <a:cubicBezTo>
                      <a:pt x="4361" y="1426"/>
                      <a:pt x="4569" y="969"/>
                      <a:pt x="4694" y="484"/>
                    </a:cubicBezTo>
                    <a:cubicBezTo>
                      <a:pt x="4715" y="404"/>
                      <a:pt x="4666" y="321"/>
                      <a:pt x="4586" y="300"/>
                    </a:cubicBezTo>
                    <a:cubicBezTo>
                      <a:pt x="4573" y="297"/>
                      <a:pt x="4560" y="295"/>
                      <a:pt x="4547" y="295"/>
                    </a:cubicBezTo>
                    <a:cubicBezTo>
                      <a:pt x="4479" y="295"/>
                      <a:pt x="4417" y="340"/>
                      <a:pt x="4399" y="407"/>
                    </a:cubicBezTo>
                    <a:cubicBezTo>
                      <a:pt x="4285" y="861"/>
                      <a:pt x="4091" y="1284"/>
                      <a:pt x="3828" y="1673"/>
                    </a:cubicBezTo>
                    <a:cubicBezTo>
                      <a:pt x="3359" y="2362"/>
                      <a:pt x="2482" y="2786"/>
                      <a:pt x="1633" y="3191"/>
                    </a:cubicBezTo>
                    <a:cubicBezTo>
                      <a:pt x="1089" y="3455"/>
                      <a:pt x="524" y="3729"/>
                      <a:pt x="73" y="4071"/>
                    </a:cubicBezTo>
                    <a:cubicBezTo>
                      <a:pt x="21" y="4110"/>
                      <a:pt x="0" y="4175"/>
                      <a:pt x="18" y="4238"/>
                    </a:cubicBezTo>
                    <a:cubicBezTo>
                      <a:pt x="39" y="4297"/>
                      <a:pt x="94" y="4339"/>
                      <a:pt x="159" y="4342"/>
                    </a:cubicBezTo>
                    <a:cubicBezTo>
                      <a:pt x="1079" y="4370"/>
                      <a:pt x="1994" y="4383"/>
                      <a:pt x="2898" y="4383"/>
                    </a:cubicBezTo>
                    <a:cubicBezTo>
                      <a:pt x="5418" y="4383"/>
                      <a:pt x="7852" y="4276"/>
                      <a:pt x="10050" y="4071"/>
                    </a:cubicBezTo>
                    <a:cubicBezTo>
                      <a:pt x="10116" y="4065"/>
                      <a:pt x="10172" y="4017"/>
                      <a:pt x="10185" y="3954"/>
                    </a:cubicBezTo>
                    <a:cubicBezTo>
                      <a:pt x="10199" y="3888"/>
                      <a:pt x="10169" y="3822"/>
                      <a:pt x="10109" y="3788"/>
                    </a:cubicBezTo>
                    <a:lnTo>
                      <a:pt x="8990" y="3156"/>
                    </a:lnTo>
                    <a:cubicBezTo>
                      <a:pt x="7540" y="2338"/>
                      <a:pt x="6199" y="1489"/>
                      <a:pt x="5717" y="103"/>
                    </a:cubicBezTo>
                    <a:cubicBezTo>
                      <a:pt x="5695" y="42"/>
                      <a:pt x="5637" y="1"/>
                      <a:pt x="5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7"/>
              <p:cNvSpPr/>
              <p:nvPr/>
            </p:nvSpPr>
            <p:spPr>
              <a:xfrm>
                <a:off x="4235343" y="1786025"/>
                <a:ext cx="1110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4" extrusionOk="0">
                    <a:moveTo>
                      <a:pt x="159" y="0"/>
                    </a:moveTo>
                    <a:cubicBezTo>
                      <a:pt x="155" y="0"/>
                      <a:pt x="150" y="1"/>
                      <a:pt x="146" y="1"/>
                    </a:cubicBezTo>
                    <a:cubicBezTo>
                      <a:pt x="63" y="8"/>
                      <a:pt x="0" y="80"/>
                      <a:pt x="7" y="163"/>
                    </a:cubicBezTo>
                    <a:lnTo>
                      <a:pt x="135" y="1734"/>
                    </a:lnTo>
                    <a:cubicBezTo>
                      <a:pt x="143" y="1814"/>
                      <a:pt x="208" y="1873"/>
                      <a:pt x="288" y="1873"/>
                    </a:cubicBezTo>
                    <a:lnTo>
                      <a:pt x="298" y="1873"/>
                    </a:lnTo>
                    <a:cubicBezTo>
                      <a:pt x="381" y="1866"/>
                      <a:pt x="444" y="1793"/>
                      <a:pt x="437" y="1710"/>
                    </a:cubicBezTo>
                    <a:lnTo>
                      <a:pt x="309" y="139"/>
                    </a:lnTo>
                    <a:cubicBezTo>
                      <a:pt x="302" y="60"/>
                      <a:pt x="237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>
                <a:off x="4211343" y="1791275"/>
                <a:ext cx="103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760" extrusionOk="0">
                    <a:moveTo>
                      <a:pt x="163" y="0"/>
                    </a:moveTo>
                    <a:cubicBezTo>
                      <a:pt x="155" y="0"/>
                      <a:pt x="147" y="1"/>
                      <a:pt x="138" y="2"/>
                    </a:cubicBezTo>
                    <a:cubicBezTo>
                      <a:pt x="55" y="16"/>
                      <a:pt x="0" y="95"/>
                      <a:pt x="13" y="179"/>
                    </a:cubicBezTo>
                    <a:cubicBezTo>
                      <a:pt x="90" y="647"/>
                      <a:pt x="107" y="1122"/>
                      <a:pt x="69" y="1593"/>
                    </a:cubicBezTo>
                    <a:cubicBezTo>
                      <a:pt x="63" y="1680"/>
                      <a:pt x="125" y="1753"/>
                      <a:pt x="208" y="1760"/>
                    </a:cubicBezTo>
                    <a:lnTo>
                      <a:pt x="221" y="1760"/>
                    </a:lnTo>
                    <a:cubicBezTo>
                      <a:pt x="298" y="1760"/>
                      <a:pt x="364" y="1697"/>
                      <a:pt x="370" y="1621"/>
                    </a:cubicBezTo>
                    <a:cubicBezTo>
                      <a:pt x="412" y="1122"/>
                      <a:pt x="391" y="623"/>
                      <a:pt x="312" y="130"/>
                    </a:cubicBezTo>
                    <a:cubicBezTo>
                      <a:pt x="299" y="56"/>
                      <a:pt x="236" y="0"/>
                      <a:pt x="16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4192168" y="1255325"/>
                <a:ext cx="1077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815" extrusionOk="0">
                    <a:moveTo>
                      <a:pt x="164" y="0"/>
                    </a:moveTo>
                    <a:cubicBezTo>
                      <a:pt x="158" y="0"/>
                      <a:pt x="152" y="1"/>
                      <a:pt x="146" y="1"/>
                    </a:cubicBezTo>
                    <a:cubicBezTo>
                      <a:pt x="63" y="8"/>
                      <a:pt x="1" y="81"/>
                      <a:pt x="8" y="165"/>
                    </a:cubicBezTo>
                    <a:lnTo>
                      <a:pt x="122" y="1676"/>
                    </a:lnTo>
                    <a:cubicBezTo>
                      <a:pt x="129" y="1755"/>
                      <a:pt x="195" y="1814"/>
                      <a:pt x="275" y="1814"/>
                    </a:cubicBezTo>
                    <a:lnTo>
                      <a:pt x="285" y="1814"/>
                    </a:lnTo>
                    <a:cubicBezTo>
                      <a:pt x="368" y="1808"/>
                      <a:pt x="430" y="1735"/>
                      <a:pt x="424" y="1651"/>
                    </a:cubicBezTo>
                    <a:lnTo>
                      <a:pt x="310" y="140"/>
                    </a:lnTo>
                    <a:cubicBezTo>
                      <a:pt x="303" y="63"/>
                      <a:pt x="242" y="0"/>
                      <a:pt x="1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7"/>
              <p:cNvSpPr/>
              <p:nvPr/>
            </p:nvSpPr>
            <p:spPr>
              <a:xfrm>
                <a:off x="4162093" y="1259250"/>
                <a:ext cx="101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700" extrusionOk="0">
                    <a:moveTo>
                      <a:pt x="154" y="1"/>
                    </a:moveTo>
                    <a:cubicBezTo>
                      <a:pt x="152" y="1"/>
                      <a:pt x="149" y="1"/>
                      <a:pt x="146" y="1"/>
                    </a:cubicBezTo>
                    <a:cubicBezTo>
                      <a:pt x="63" y="8"/>
                      <a:pt x="1" y="80"/>
                      <a:pt x="4" y="163"/>
                    </a:cubicBezTo>
                    <a:lnTo>
                      <a:pt x="98" y="1557"/>
                    </a:lnTo>
                    <a:cubicBezTo>
                      <a:pt x="101" y="1637"/>
                      <a:pt x="170" y="1699"/>
                      <a:pt x="247" y="1699"/>
                    </a:cubicBezTo>
                    <a:lnTo>
                      <a:pt x="257" y="1699"/>
                    </a:lnTo>
                    <a:cubicBezTo>
                      <a:pt x="340" y="1692"/>
                      <a:pt x="406" y="1623"/>
                      <a:pt x="399" y="1540"/>
                    </a:cubicBezTo>
                    <a:lnTo>
                      <a:pt x="306" y="142"/>
                    </a:lnTo>
                    <a:cubicBezTo>
                      <a:pt x="302" y="62"/>
                      <a:pt x="234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C711D7F-19A5-47FC-89B9-BB50FDE44741}"/>
              </a:ext>
            </a:extLst>
          </p:cNvPr>
          <p:cNvSpPr txBox="1"/>
          <p:nvPr/>
        </p:nvSpPr>
        <p:spPr>
          <a:xfrm>
            <a:off x="2551622" y="1002371"/>
            <a:ext cx="3318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Hội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vật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BA3DD4D-BBDA-499A-A127-A5A9170CA9FB}"/>
              </a:ext>
            </a:extLst>
          </p:cNvPr>
          <p:cNvSpPr txBox="1"/>
          <p:nvPr/>
        </p:nvSpPr>
        <p:spPr>
          <a:xfrm>
            <a:off x="1401909" y="1918091"/>
            <a:ext cx="61483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2.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Ngay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nhịp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trống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đầu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Quắm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Đen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lăn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xả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Anh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vờn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bên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đánh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bên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dứ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trên,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đánh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dưới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thoắt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biến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thoắt hóa khôn lường.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Trái lại,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ông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Ngũ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vẻ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lớ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ngớ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chậm chạp.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Hai tay ông lúc nào cũng dang rộng,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sát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mặt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đất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xoay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xoay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chống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đỡ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…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Keo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chừng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chán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ngắt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+mj-lt"/>
              </a:rPr>
              <a:t>//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20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heme/theme1.xml><?xml version="1.0" encoding="utf-8"?>
<a:theme xmlns:a="http://schemas.openxmlformats.org/drawingml/2006/main" name="Private Tutoring Center by Slidesgo">
  <a:themeElements>
    <a:clrScheme name="Simple Light">
      <a:dk1>
        <a:srgbClr val="041F5A"/>
      </a:dk1>
      <a:lt1>
        <a:srgbClr val="B3F0DA"/>
      </a:lt1>
      <a:dk2>
        <a:srgbClr val="9CDFD7"/>
      </a:dk2>
      <a:lt2>
        <a:srgbClr val="F8E86A"/>
      </a:lt2>
      <a:accent1>
        <a:srgbClr val="FD7254"/>
      </a:accent1>
      <a:accent2>
        <a:srgbClr val="FF889E"/>
      </a:accent2>
      <a:accent3>
        <a:srgbClr val="F9496E"/>
      </a:accent3>
      <a:accent4>
        <a:srgbClr val="5C586F"/>
      </a:accent4>
      <a:accent5>
        <a:srgbClr val="B2B0BC"/>
      </a:accent5>
      <a:accent6>
        <a:srgbClr val="FFFFFF"/>
      </a:accent6>
      <a:hlink>
        <a:srgbClr val="041F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D404A6-4DBD-4EBB-A590-511688E88824}"/>
</file>

<file path=customXml/itemProps2.xml><?xml version="1.0" encoding="utf-8"?>
<ds:datastoreItem xmlns:ds="http://schemas.openxmlformats.org/officeDocument/2006/customXml" ds:itemID="{9B3BA6C5-FAD8-42C3-8805-0099D30871FF}"/>
</file>

<file path=customXml/itemProps3.xml><?xml version="1.0" encoding="utf-8"?>
<ds:datastoreItem xmlns:ds="http://schemas.openxmlformats.org/officeDocument/2006/customXml" ds:itemID="{26A41F08-6915-4B35-BDB5-D31B8550D1D6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1195</Words>
  <Application>Microsoft Office PowerPoint</Application>
  <PresentationFormat>On-screen Show (16:9)</PresentationFormat>
  <Paragraphs>66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#9Slide03 AllRoundGothic</vt:lpstr>
      <vt:lpstr>Anaheim</vt:lpstr>
      <vt:lpstr>Arial</vt:lpstr>
      <vt:lpstr>Arial Rounded MT Bold</vt:lpstr>
      <vt:lpstr>Balsamiq Sans</vt:lpstr>
      <vt:lpstr>Barlow</vt:lpstr>
      <vt:lpstr>Bebas Neue</vt:lpstr>
      <vt:lpstr>Fredoka One</vt:lpstr>
      <vt:lpstr>HP001 5H</vt:lpstr>
      <vt:lpstr>Roboto Condensed Light</vt:lpstr>
      <vt:lpstr>Times New Roman</vt:lpstr>
      <vt:lpstr>Wingdings</vt:lpstr>
      <vt:lpstr>Private Tutoring Center by Slidesgo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Đặng Minh Hồng</cp:lastModifiedBy>
  <cp:revision>5</cp:revision>
  <dcterms:modified xsi:type="dcterms:W3CDTF">2022-02-18T14:34:43Z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