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7" r:id="rId5"/>
    <p:sldId id="321" r:id="rId6"/>
    <p:sldId id="316" r:id="rId7"/>
    <p:sldId id="324" r:id="rId8"/>
    <p:sldId id="320" r:id="rId9"/>
    <p:sldId id="325" r:id="rId10"/>
    <p:sldId id="326" r:id="rId11"/>
    <p:sldId id="327" r:id="rId12"/>
    <p:sldId id="328" r:id="rId13"/>
    <p:sldId id="341" r:id="rId14"/>
    <p:sldId id="329" r:id="rId15"/>
    <p:sldId id="330" r:id="rId16"/>
    <p:sldId id="331" r:id="rId17"/>
    <p:sldId id="332" r:id="rId18"/>
    <p:sldId id="333" r:id="rId19"/>
    <p:sldId id="334" r:id="rId20"/>
    <p:sldId id="335" r:id="rId21"/>
    <p:sldId id="337" r:id="rId22"/>
    <p:sldId id="336" r:id="rId23"/>
    <p:sldId id="338" r:id="rId24"/>
    <p:sldId id="339" r:id="rId25"/>
    <p:sldId id="340" r:id="rId26"/>
    <p:sldId id="305"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75960-A5D7-4CDE-91BD-86F5D3EE5218}"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63CAE-9BBE-42AA-A3B2-4B250F4D091D}" type="slidenum">
              <a:rPr lang="en-US" smtClean="0"/>
              <a:t>‹#›</a:t>
            </a:fld>
            <a:endParaRPr lang="en-US"/>
          </a:p>
        </p:txBody>
      </p:sp>
    </p:spTree>
    <p:extLst>
      <p:ext uri="{BB962C8B-B14F-4D97-AF65-F5344CB8AC3E}">
        <p14:creationId xmlns:p14="http://schemas.microsoft.com/office/powerpoint/2010/main" val="2054422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111EF-44F8-4A68-A628-C93C70430C9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1281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96FA5-CC19-4A1D-975F-9C3C60184F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4585D49-6892-42A9-96E4-4E9DCC83D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BFA906F-4D2E-4C24-AD88-BF2049504ABC}"/>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B3CC508D-3C4D-42B6-9512-1C381856ED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B43C4-C10F-40AD-8DEF-E0BFBD48AD6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79102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72984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19414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424471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4271687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96534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1476048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894874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403321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786967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193976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28AE2-C16D-47E4-8C56-77691DD024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A5F665-6091-4428-996D-741FF20DAB7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61C866-3CDC-4735-8DA1-4608331CC1A2}"/>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19ECBBF0-F700-4674-BF83-E277796582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DE41FA-56C2-4653-ACDD-6398E6194123}"/>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227935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3327385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953435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1240589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1614847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1968271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3749612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1031141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412692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190814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3940752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D6CD9-F207-403E-BEC7-F260543B84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D4A8411-26FB-4511-946D-771BB8228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579061E-7921-4E84-9B06-C7D6F08ABC95}"/>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AC8511F7-ADC3-4ACF-90C4-4CB8B5A286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A98A857-12AD-4042-A68B-FCF62773519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54044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689137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3910341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4220929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3654210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571288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ABFC5-C7B7-4155-9688-F61B4CF0961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822F01-1571-4B5B-8750-DA734952F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6CD6F24-A755-4BD3-85D1-969E6566C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C657C25-0CF7-45E1-B75A-71D9AE518C92}"/>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9302CDF1-DCA4-47FF-9019-BDA767C31D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3D76BC-E7CE-43F1-8BE2-E4EFD1836CEC}"/>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511777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F6DE32-3070-40D6-8904-561480CFC3A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A311EC-ADB0-4C87-B7A1-CB4B932FC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A40CE91-BB1D-4A35-9637-F7624A7D5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6A55790-D8F7-47A7-BA4F-B0F025044766}"/>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DB615661-79B9-498F-8504-764E3137AA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C31298-5049-4C08-9DCA-5EBD97B92270}"/>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719702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57A24C-5F3A-4B65-8D7F-2C8808F5892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42F9F58-1CA6-46E0-A0F9-FB7CE31DE26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B00463-8189-41EF-BA80-A9B1E40DF5DA}"/>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327B361D-14D7-4848-AD40-711CDB98ED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2E7A9F-5FE5-4C07-A0FB-B04E27D9FE2A}"/>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54940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AF84B5-2E4F-451B-8417-C35AA94A359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A6E6434-CE77-4259-A8EC-1CF812DBFD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AAE6A1-BA09-436C-9805-199E300C02C5}"/>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A6458A96-D4CC-4319-98C3-807FD6E7B4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B706E4-13C9-4B8E-B3E0-1FD4A78C69A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469638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E23EF-4807-406B-82A2-0F61D4AE17C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299011-E686-44C8-A4A0-934F538623E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B95CA22-396D-458D-9396-0E698A502F5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8C47882-49BB-439F-BD48-E697509B933D}"/>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97E6C4F3-FC67-411B-B41A-9AD13BA421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65DAC6-F4A4-47C7-8074-0F5B3F4A05E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298336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8" name="页脚占位符 7">
            <a:extLst>
              <a:ext uri="{FF2B5EF4-FFF2-40B4-BE49-F238E27FC236}">
                <a16:creationId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699399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8" name="页脚占位符 7">
            <a:extLst>
              <a:ext uri="{FF2B5EF4-FFF2-40B4-BE49-F238E27FC236}">
                <a16:creationId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
        <p:nvSpPr>
          <p:cNvPr id="11" name="TextBox 10"/>
          <p:cNvSpPr txBox="1"/>
          <p:nvPr userDrawn="1"/>
        </p:nvSpPr>
        <p:spPr>
          <a:xfrm>
            <a:off x="1007605"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430601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FD7F2-9CBC-41E4-A171-CB46B0724CE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BAABFB6-5FE1-428C-AA6D-A7FB567EDFAC}"/>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4" name="页脚占位符 3">
            <a:extLst>
              <a:ext uri="{FF2B5EF4-FFF2-40B4-BE49-F238E27FC236}">
                <a16:creationId xmlns:a16="http://schemas.microsoft.com/office/drawing/2014/main" id="{5AF473EC-8ACD-4F77-A08E-DFFE6496151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6DFFBE-8611-449D-8EA0-7C0E813837C8}"/>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960048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3697269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4983019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49BD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A932E-E731-498A-A5B1-B3B71781B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7177BA7-AC41-43FC-8C3B-25E4EA5CA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BCC76B-D28E-4677-A558-C29722B46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A69E1-C24E-4500-BB02-C28541E938F7}"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58D7E191-EBF9-47CC-B023-CBB1FCB12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5308D91-CCFB-484E-BC26-D510CBDC7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264220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98" r:id="rId9"/>
    <p:sldLayoutId id="2147483697" r:id="rId10"/>
    <p:sldLayoutId id="2147483696" r:id="rId11"/>
    <p:sldLayoutId id="2147483695" r:id="rId12"/>
    <p:sldLayoutId id="2147483694" r:id="rId13"/>
    <p:sldLayoutId id="2147483693" r:id="rId14"/>
    <p:sldLayoutId id="2147483692" r:id="rId15"/>
    <p:sldLayoutId id="2147483691" r:id="rId16"/>
    <p:sldLayoutId id="2147483690" r:id="rId17"/>
    <p:sldLayoutId id="2147483689" r:id="rId18"/>
    <p:sldLayoutId id="2147483688" r:id="rId19"/>
    <p:sldLayoutId id="2147483687" r:id="rId20"/>
    <p:sldLayoutId id="2147483686" r:id="rId21"/>
    <p:sldLayoutId id="2147483685" r:id="rId22"/>
    <p:sldLayoutId id="2147483684" r:id="rId23"/>
    <p:sldLayoutId id="2147483683" r:id="rId24"/>
    <p:sldLayoutId id="2147483682" r:id="rId25"/>
    <p:sldLayoutId id="2147483681" r:id="rId26"/>
    <p:sldLayoutId id="2147483680" r:id="rId27"/>
    <p:sldLayoutId id="2147483679" r:id="rId28"/>
    <p:sldLayoutId id="2147483678" r:id="rId29"/>
    <p:sldLayoutId id="2147483677" r:id="rId30"/>
    <p:sldLayoutId id="2147483676" r:id="rId31"/>
    <p:sldLayoutId id="2147483675" r:id="rId32"/>
    <p:sldLayoutId id="2147483674" r:id="rId33"/>
    <p:sldLayoutId id="2147483673" r:id="rId34"/>
    <p:sldLayoutId id="2147483669" r:id="rId35"/>
    <p:sldLayoutId id="2147483670" r:id="rId36"/>
    <p:sldLayoutId id="2147483671" r:id="rId37"/>
    <p:sldLayoutId id="2147483672"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6" Type="http://schemas.openxmlformats.org/officeDocument/2006/relationships/image" Target="../media/image1.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notesSlide" Target="../notesSlides/notesSlide1.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10.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C22B8912-63B6-4A13-90F8-EF27B225E4A6}"/>
              </a:ext>
            </a:extLst>
          </p:cNvPr>
          <p:cNvGrpSpPr/>
          <p:nvPr/>
        </p:nvGrpSpPr>
        <p:grpSpPr>
          <a:xfrm>
            <a:off x="417516" y="228562"/>
            <a:ext cx="11368809" cy="6400876"/>
            <a:chOff x="212651" y="114827"/>
            <a:chExt cx="11368809" cy="6400876"/>
          </a:xfrm>
        </p:grpSpPr>
        <p:pic>
          <p:nvPicPr>
            <p:cNvPr id="6" name="图片 5">
              <a:extLst>
                <a:ext uri="{FF2B5EF4-FFF2-40B4-BE49-F238E27FC236}">
                  <a16:creationId xmlns:a16="http://schemas.microsoft.com/office/drawing/2014/main" id="{76CF5523-4E2A-4E78-90E8-425E5EB84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10" name="图片 9">
              <a:extLst>
                <a:ext uri="{FF2B5EF4-FFF2-40B4-BE49-F238E27FC236}">
                  <a16:creationId xmlns:a16="http://schemas.microsoft.com/office/drawing/2014/main" id="{594A5DB4-3173-4321-8258-BB7CAA0E0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8809" cy="6400876"/>
            </a:xfrm>
            <a:prstGeom prst="rect">
              <a:avLst/>
            </a:prstGeom>
          </p:spPr>
        </p:pic>
      </p:grpSp>
      <p:sp>
        <p:nvSpPr>
          <p:cNvPr id="12" name="文本框 11">
            <a:extLst>
              <a:ext uri="{FF2B5EF4-FFF2-40B4-BE49-F238E27FC236}">
                <a16:creationId xmlns:a16="http://schemas.microsoft.com/office/drawing/2014/main" id="{86D00C78-B143-465F-BF13-33F187173452}"/>
              </a:ext>
            </a:extLst>
          </p:cNvPr>
          <p:cNvSpPr txBox="1"/>
          <p:nvPr/>
        </p:nvSpPr>
        <p:spPr>
          <a:xfrm>
            <a:off x="2326527" y="1444715"/>
            <a:ext cx="60742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a:ln>
                  <a:noFill/>
                </a:ln>
                <a:solidFill>
                  <a:srgbClr val="FFFFFF"/>
                </a:solidFill>
                <a:effectLst>
                  <a:glow rad="63500">
                    <a:srgbClr val="5B9BD5">
                      <a:satMod val="175000"/>
                      <a:alpha val="40000"/>
                    </a:srgbClr>
                  </a:glow>
                </a:effectLst>
                <a:uLnTx/>
                <a:uFillTx/>
                <a:latin typeface="微软雅黑" panose="020F0502020204030204"/>
                <a:ea typeface="微软雅黑"/>
                <a:cs typeface="+mn-ea"/>
                <a:sym typeface="+mn-lt"/>
              </a:rPr>
              <a:t>Tập</a:t>
            </a:r>
            <a:r>
              <a:rPr kumimoji="0" lang="en-US" altLang="zh-CN" sz="4800" b="1" i="0" u="none" strike="noStrike" kern="1200" cap="none" spc="300" normalizeH="0" noProof="0" dirty="0">
                <a:ln>
                  <a:noFill/>
                </a:ln>
                <a:solidFill>
                  <a:srgbClr val="FFFFFF"/>
                </a:solidFill>
                <a:effectLst>
                  <a:glow rad="63500">
                    <a:srgbClr val="5B9BD5">
                      <a:satMod val="175000"/>
                      <a:alpha val="40000"/>
                    </a:srgbClr>
                  </a:glow>
                </a:effectLst>
                <a:uLnTx/>
                <a:uFillTx/>
                <a:latin typeface="微软雅黑" panose="020F0502020204030204"/>
                <a:ea typeface="微软雅黑"/>
                <a:cs typeface="+mn-ea"/>
                <a:sym typeface="+mn-lt"/>
              </a:rPr>
              <a:t> </a:t>
            </a:r>
            <a:r>
              <a:rPr kumimoji="0" lang="en-US" altLang="zh-CN" sz="4800" b="1" i="0" u="none" strike="noStrike" kern="1200" cap="none" spc="300" normalizeH="0" noProof="0" dirty="0" err="1">
                <a:ln>
                  <a:noFill/>
                </a:ln>
                <a:solidFill>
                  <a:srgbClr val="FFFFFF"/>
                </a:solidFill>
                <a:effectLst>
                  <a:glow rad="63500">
                    <a:srgbClr val="5B9BD5">
                      <a:satMod val="175000"/>
                      <a:alpha val="40000"/>
                    </a:srgbClr>
                  </a:glow>
                </a:effectLst>
                <a:uLnTx/>
                <a:uFillTx/>
                <a:latin typeface="微软雅黑" panose="020F0502020204030204"/>
                <a:ea typeface="微软雅黑"/>
                <a:cs typeface="+mn-ea"/>
                <a:sym typeface="+mn-lt"/>
              </a:rPr>
              <a:t>đọc</a:t>
            </a:r>
            <a:endParaRPr kumimoji="0" lang="zh-CN" altLang="en-US" sz="4800" b="1" i="0" u="none" strike="noStrike" kern="1200" cap="none" spc="300" normalizeH="0" baseline="0" noProof="0" dirty="0">
              <a:ln>
                <a:noFill/>
              </a:ln>
              <a:solidFill>
                <a:srgbClr val="FFFFFF"/>
              </a:solidFill>
              <a:effectLst>
                <a:glow rad="63500">
                  <a:srgbClr val="5B9BD5">
                    <a:satMod val="175000"/>
                    <a:alpha val="40000"/>
                  </a:srgbClr>
                </a:glow>
              </a:effectLst>
              <a:uLnTx/>
              <a:uFillTx/>
              <a:latin typeface="微软雅黑" panose="020F0502020204030204"/>
              <a:ea typeface="微软雅黑"/>
              <a:cs typeface="+mn-ea"/>
              <a:sym typeface="+mn-lt"/>
            </a:endParaRPr>
          </a:p>
        </p:txBody>
      </p:sp>
      <p:sp>
        <p:nvSpPr>
          <p:cNvPr id="13" name="文本框 12">
            <a:extLst>
              <a:ext uri="{FF2B5EF4-FFF2-40B4-BE49-F238E27FC236}">
                <a16:creationId xmlns:a16="http://schemas.microsoft.com/office/drawing/2014/main" id="{6F3E82E7-9A7E-4ADF-8FAF-7406E83D1503}"/>
              </a:ext>
            </a:extLst>
          </p:cNvPr>
          <p:cNvSpPr txBox="1"/>
          <p:nvPr/>
        </p:nvSpPr>
        <p:spPr>
          <a:xfrm>
            <a:off x="417516" y="2019779"/>
            <a:ext cx="6690047" cy="21714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HỘI</a:t>
            </a:r>
            <a:r>
              <a:rPr kumimoji="0" lang="en-US" altLang="zh-CN" sz="4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 ĐUA VOI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Ở TÂY NGUYÊN</a:t>
            </a:r>
            <a:endParaRPr kumimoji="0" lang="en-US" altLang="zh-C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sp>
        <p:nvSpPr>
          <p:cNvPr id="14" name="文本框 13">
            <a:extLst>
              <a:ext uri="{FF2B5EF4-FFF2-40B4-BE49-F238E27FC236}">
                <a16:creationId xmlns:a16="http://schemas.microsoft.com/office/drawing/2014/main" id="{42F19340-2451-420C-A143-51390E0163AE}"/>
              </a:ext>
            </a:extLst>
          </p:cNvPr>
          <p:cNvSpPr txBox="1"/>
          <p:nvPr/>
        </p:nvSpPr>
        <p:spPr>
          <a:xfrm>
            <a:off x="3347762" y="5013175"/>
            <a:ext cx="12711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Lê</a:t>
            </a:r>
            <a:r>
              <a:rPr kumimoji="0" lang="en-US" altLang="zh-CN" sz="2000" b="0" i="0" u="none" strike="noStrike" kern="1200" cap="none" spc="0" normalizeH="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a:t>
            </a:r>
            <a:r>
              <a:rPr kumimoji="0" lang="en-US" altLang="zh-CN" sz="2000" b="0" i="0" u="none" strike="noStrike" kern="1200" cap="none" spc="0" normalizeH="0" noProof="0" dirty="0" err="1">
                <a:ln>
                  <a:noFill/>
                </a:ln>
                <a:solidFill>
                  <a:prstClr val="white"/>
                </a:solidFill>
                <a:effectLst/>
                <a:uLnTx/>
                <a:uFillTx/>
                <a:latin typeface="Arial" panose="020B0604020202020204" pitchFamily="34" charset="0"/>
                <a:ea typeface="微软雅黑"/>
                <a:cs typeface="Arial" panose="020B0604020202020204" pitchFamily="34" charset="0"/>
                <a:sym typeface="+mn-lt"/>
              </a:rPr>
              <a:t>Tấn</a:t>
            </a: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Tree>
    <p:extLst>
      <p:ext uri="{BB962C8B-B14F-4D97-AF65-F5344CB8AC3E}">
        <p14:creationId xmlns:p14="http://schemas.microsoft.com/office/powerpoint/2010/main" val="3763534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BD67F0D-FF09-4ADA-933B-94097B04871F}"/>
              </a:ext>
            </a:extLst>
          </p:cNvPr>
          <p:cNvSpPr/>
          <p:nvPr/>
        </p:nvSpPr>
        <p:spPr>
          <a:xfrm>
            <a:off x="576468" y="790162"/>
            <a:ext cx="11039061" cy="5526156"/>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vi-VN" sz="25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Trường đua voi là một đường rộng phẳng lì, dài hơn năm cây số. Chiêng khua trống đánh vang lừng. Voi đua từng tốp mười con dàn hàng ngang ở nơi xuất phát. Trên mỗi con voi, ngồi hai chàng man-gát. Người ngồi phía cổ có vuông vải đỏ thắm ở ngực. Người ngồi trên lưng mặc áo xanh da trời. Trông họ rất bình tĩnh vì họ thường là những người phi ngựa giỏi nhất.</a:t>
            </a: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vi-VN" sz="25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微软雅黑"/>
                <a:cs typeface="Arial" panose="020B0604020202020204" pitchFamily="34" charset="0"/>
              </a:rPr>
              <a:t>Đến giờ xuất phát, chiêng trống nổi lên thì cả mười con voi lao đầu chạy. Cái dáng lầm lì, chậm chạp thường ngày bỗng dưng biến mất</a:t>
            </a:r>
            <a:r>
              <a:rPr kumimoji="0" lang="en-US" sz="25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微软雅黑"/>
                <a:cs typeface="Arial" panose="020B0604020202020204" pitchFamily="34" charset="0"/>
              </a:rPr>
              <a:t>.</a:t>
            </a:r>
            <a:r>
              <a:rPr kumimoji="0" lang="vi-VN" sz="25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微软雅黑"/>
                <a:cs typeface="Arial" panose="020B0604020202020204" pitchFamily="34" charset="0"/>
              </a:rPr>
              <a:t> </a:t>
            </a:r>
            <a:r>
              <a:rPr kumimoji="0" lang="en-US" sz="25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微软雅黑"/>
                <a:cs typeface="Arial" panose="020B0604020202020204" pitchFamily="34" charset="0"/>
              </a:rPr>
              <a:t>C</a:t>
            </a:r>
            <a:r>
              <a:rPr kumimoji="0" lang="vi-VN" sz="25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微软雅黑"/>
                <a:cs typeface="Arial" panose="020B0604020202020204" pitchFamily="34" charset="0"/>
              </a:rPr>
              <a:t>ả bầy hăng máu </a:t>
            </a:r>
            <a:r>
              <a:rPr kumimoji="0" lang="en-US" sz="2500" b="0"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微软雅黑"/>
                <a:cs typeface="Arial" panose="020B0604020202020204" pitchFamily="34" charset="0"/>
              </a:rPr>
              <a:t>phóng</a:t>
            </a:r>
            <a:r>
              <a:rPr kumimoji="0" lang="vi-VN" sz="25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微软雅黑"/>
                <a:cs typeface="Arial" panose="020B0604020202020204" pitchFamily="34" charset="0"/>
              </a:rPr>
              <a:t> như bay. Bụi cuốn mù mịt. Các chàng trai man-gát phải rất gan dạ và khéo léo điều khiển cho voi về trúng đích.  Những chú voi chạy đến đích trước tiên đều ghìm đà, huơ vòi chào những khán giả đã nhiệt </a:t>
            </a:r>
            <a:r>
              <a:rPr kumimoji="0" lang="en-US" sz="2500" b="0"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微软雅黑"/>
                <a:cs typeface="Arial" panose="020B0604020202020204" pitchFamily="34" charset="0"/>
              </a:rPr>
              <a:t>liệt</a:t>
            </a:r>
            <a:r>
              <a:rPr kumimoji="0" lang="vi-VN" sz="25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微软雅黑"/>
                <a:cs typeface="Arial" panose="020B0604020202020204" pitchFamily="34" charset="0"/>
              </a:rPr>
              <a:t> cổ vũ, khen ngợi chúng.</a:t>
            </a:r>
          </a:p>
        </p:txBody>
      </p:sp>
      <p:sp>
        <p:nvSpPr>
          <p:cNvPr id="6" name="Rectangle: Rounded Corners 5">
            <a:extLst>
              <a:ext uri="{FF2B5EF4-FFF2-40B4-BE49-F238E27FC236}">
                <a16:creationId xmlns:a16="http://schemas.microsoft.com/office/drawing/2014/main" id="{F7817555-C807-4976-A77A-9C24F0402CA1}"/>
              </a:ext>
            </a:extLst>
          </p:cNvPr>
          <p:cNvSpPr/>
          <p:nvPr/>
        </p:nvSpPr>
        <p:spPr>
          <a:xfrm>
            <a:off x="3074502" y="208721"/>
            <a:ext cx="6042991" cy="66592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Hội</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đua</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voi</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ở </a:t>
            </a: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Tây</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Nguyên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7" name="TextBox 6">
            <a:extLst>
              <a:ext uri="{FF2B5EF4-FFF2-40B4-BE49-F238E27FC236}">
                <a16:creationId xmlns:a16="http://schemas.microsoft.com/office/drawing/2014/main" id="{321B5B1F-E931-41B8-B3AD-C9E4C8BD8391}"/>
              </a:ext>
            </a:extLst>
          </p:cNvPr>
          <p:cNvSpPr txBox="1"/>
          <p:nvPr/>
        </p:nvSpPr>
        <p:spPr>
          <a:xfrm>
            <a:off x="8083826" y="5950226"/>
            <a:ext cx="2319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Theo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Lê </a:t>
            </a:r>
            <a:r>
              <a:rPr kumimoji="0" lang="en-US" sz="2400" b="1" i="1"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Tấn</a:t>
            </a:r>
            <a:endPar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116233482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BD67F0D-FF09-4ADA-933B-94097B04871F}"/>
              </a:ext>
            </a:extLst>
          </p:cNvPr>
          <p:cNvSpPr/>
          <p:nvPr/>
        </p:nvSpPr>
        <p:spPr>
          <a:xfrm>
            <a:off x="853440" y="1287656"/>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6" b="-366"/>
          <a:stretch/>
        </p:blipFill>
        <p:spPr>
          <a:xfrm>
            <a:off x="6275121" y="2053725"/>
            <a:ext cx="4934871" cy="2778435"/>
          </a:xfrm>
          <a:prstGeom prst="rect">
            <a:avLst/>
          </a:prstGeom>
        </p:spPr>
      </p:pic>
      <p:sp>
        <p:nvSpPr>
          <p:cNvPr id="5" name="矩形 4">
            <a:extLst>
              <a:ext uri="{FF2B5EF4-FFF2-40B4-BE49-F238E27FC236}">
                <a16:creationId xmlns:a16="http://schemas.microsoft.com/office/drawing/2014/main" id="{AF6B0415-3E4D-49CD-8E14-388DD6905801}"/>
              </a:ext>
            </a:extLst>
          </p:cNvPr>
          <p:cNvSpPr/>
          <p:nvPr/>
        </p:nvSpPr>
        <p:spPr>
          <a:xfrm>
            <a:off x="1326661" y="2053363"/>
            <a:ext cx="8002869"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400" normalizeH="0" baseline="0" noProof="0" dirty="0" err="1">
                <a:ln>
                  <a:noFill/>
                </a:ln>
                <a:solidFill>
                  <a:srgbClr val="ED7D31"/>
                </a:solidFill>
                <a:effectLst/>
                <a:uLnTx/>
                <a:uFillTx/>
                <a:latin typeface="MercuriusScript" panose="01010101010101010101" pitchFamily="2" charset="0"/>
                <a:ea typeface="微软雅黑"/>
                <a:cs typeface="+mn-ea"/>
                <a:sym typeface="+mn-lt"/>
              </a:rPr>
              <a:t>Tìm</a:t>
            </a:r>
            <a:r>
              <a:rPr kumimoji="0" lang="en-US" altLang="zh-CN" sz="8800" b="1" i="0" u="none" strike="noStrike" kern="1200" cap="none" spc="400" normalizeH="0" noProof="0" dirty="0">
                <a:ln>
                  <a:noFill/>
                </a:ln>
                <a:solidFill>
                  <a:srgbClr val="ED7D31"/>
                </a:solidFill>
                <a:effectLst/>
                <a:uLnTx/>
                <a:uFillTx/>
                <a:latin typeface="MercuriusScript" panose="01010101010101010101" pitchFamily="2" charset="0"/>
                <a:ea typeface="微软雅黑"/>
                <a:cs typeface="+mn-ea"/>
                <a:sym typeface="+mn-lt"/>
              </a:rPr>
              <a:t> </a:t>
            </a:r>
            <a:r>
              <a:rPr kumimoji="0" lang="en-US" altLang="zh-CN" sz="8800" b="1" i="0" u="none" strike="noStrike" kern="1200" cap="none" spc="400" normalizeH="0" noProof="0" dirty="0" err="1">
                <a:ln>
                  <a:noFill/>
                </a:ln>
                <a:solidFill>
                  <a:srgbClr val="ED7D31"/>
                </a:solidFill>
                <a:effectLst/>
                <a:uLnTx/>
                <a:uFillTx/>
                <a:latin typeface="MercuriusScript" panose="01010101010101010101" pitchFamily="2" charset="0"/>
                <a:ea typeface="微软雅黑"/>
                <a:cs typeface="+mn-ea"/>
                <a:sym typeface="+mn-lt"/>
              </a:rPr>
              <a:t>hiểu</a:t>
            </a:r>
            <a:r>
              <a:rPr kumimoji="0" lang="en-US" altLang="zh-CN" sz="8800" b="1" i="0" u="none" strike="noStrike" kern="1200" cap="none" spc="400" normalizeH="0" noProof="0" dirty="0">
                <a:ln>
                  <a:noFill/>
                </a:ln>
                <a:solidFill>
                  <a:srgbClr val="ED7D31"/>
                </a:solidFill>
                <a:effectLst/>
                <a:uLnTx/>
                <a:uFillTx/>
                <a:latin typeface="MercuriusScript" panose="01010101010101010101" pitchFamily="2" charset="0"/>
                <a:ea typeface="微软雅黑"/>
                <a:cs typeface="+mn-ea"/>
                <a:sym typeface="+mn-lt"/>
              </a:rPr>
              <a:t> </a:t>
            </a:r>
            <a:r>
              <a:rPr kumimoji="0" lang="en-US" altLang="zh-CN" sz="8800" b="1" i="0" u="none" strike="noStrike" kern="1200" cap="none" spc="400" normalizeH="0" noProof="0" dirty="0" err="1">
                <a:ln>
                  <a:noFill/>
                </a:ln>
                <a:solidFill>
                  <a:srgbClr val="ED7D31"/>
                </a:solidFill>
                <a:effectLst/>
                <a:uLnTx/>
                <a:uFillTx/>
                <a:latin typeface="MercuriusScript" panose="01010101010101010101" pitchFamily="2" charset="0"/>
                <a:ea typeface="微软雅黑"/>
                <a:cs typeface="+mn-ea"/>
                <a:sym typeface="+mn-lt"/>
              </a:rPr>
              <a:t>bài</a:t>
            </a:r>
            <a:endParaRPr kumimoji="0" lang="zh-CN" altLang="en-US" sz="8800" b="1" i="0" u="none" strike="noStrike" kern="1200" cap="none" spc="400" normalizeH="0" baseline="0" noProof="0" dirty="0">
              <a:ln>
                <a:noFill/>
              </a:ln>
              <a:solidFill>
                <a:srgbClr val="4472C4"/>
              </a:solidFill>
              <a:effectLst/>
              <a:uLnTx/>
              <a:uFillTx/>
              <a:latin typeface="MercuriusScript" panose="01010101010101010101" pitchFamily="2" charset="0"/>
              <a:ea typeface="微软雅黑"/>
              <a:cs typeface="+mn-ea"/>
              <a:sym typeface="+mn-lt"/>
            </a:endParaRPr>
          </a:p>
        </p:txBody>
      </p:sp>
    </p:spTree>
    <p:extLst>
      <p:ext uri="{BB962C8B-B14F-4D97-AF65-F5344CB8AC3E}">
        <p14:creationId xmlns:p14="http://schemas.microsoft.com/office/powerpoint/2010/main" val="1966895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7491160-D462-49E1-843B-DF824EE333EF}"/>
              </a:ext>
            </a:extLst>
          </p:cNvPr>
          <p:cNvSpPr txBox="1">
            <a:spLocks noChangeArrowheads="1"/>
          </p:cNvSpPr>
          <p:nvPr/>
        </p:nvSpPr>
        <p:spPr bwMode="auto">
          <a:xfrm>
            <a:off x="922683" y="720587"/>
            <a:ext cx="9983856" cy="1200329"/>
          </a:xfrm>
          <a:prstGeom prst="rect">
            <a:avLst/>
          </a:prstGeom>
          <a:noFill/>
          <a:ln w="12700" cap="sq">
            <a:noFill/>
            <a:miter lim="800000"/>
            <a:headEnd type="none" w="sm" len="sm"/>
            <a:tailEnd type="none" w="sm" len="sm"/>
          </a:ln>
          <a:effectLst/>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vi-VN" sz="3600" b="1" i="0" u="sng" strike="noStrike" kern="1200" cap="none" spc="0" normalizeH="0" baseline="0" noProof="0" dirty="0" err="1">
                <a:ln>
                  <a:noFill/>
                </a:ln>
                <a:solidFill>
                  <a:srgbClr val="C0504D"/>
                </a:solidFill>
                <a:effectLst/>
                <a:uLnTx/>
                <a:uFillTx/>
                <a:latin typeface="Times New Roman" pitchFamily="18" charset="0"/>
                <a:cs typeface="+mn-cs"/>
              </a:rPr>
              <a:t>Câu</a:t>
            </a:r>
            <a:r>
              <a:rPr kumimoji="0" lang="en-US" altLang="vi-VN" sz="3600" b="1" i="0" u="sng" strike="noStrike" kern="1200" cap="none" spc="0" normalizeH="0" baseline="0" noProof="0" dirty="0">
                <a:ln>
                  <a:noFill/>
                </a:ln>
                <a:solidFill>
                  <a:srgbClr val="C0504D"/>
                </a:solidFill>
                <a:effectLst/>
                <a:uLnTx/>
                <a:uFillTx/>
                <a:latin typeface="Times New Roman" pitchFamily="18" charset="0"/>
                <a:cs typeface="+mn-cs"/>
              </a:rPr>
              <a:t> 1</a:t>
            </a:r>
            <a:r>
              <a:rPr kumimoji="0" lang="en-US" altLang="vi-VN" sz="3600" b="1" i="0" u="none" strike="noStrike" kern="1200" cap="none" spc="0" normalizeH="0" baseline="0" noProof="0" dirty="0">
                <a:ln>
                  <a:noFill/>
                </a:ln>
                <a:solidFill>
                  <a:srgbClr val="C0504D"/>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Tìm</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những</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chi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tiết</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tả</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công</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việc</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chuẩn</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bị</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cho</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cuộc</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đua</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a:t>
            </a:r>
            <a:endParaRPr kumimoji="0" lang="en-US" altLang="vi-VN" sz="2800" b="1" i="0" u="none" strike="noStrike" kern="1200" cap="none" spc="0" normalizeH="0" baseline="0" noProof="0" dirty="0">
              <a:ln>
                <a:noFill/>
              </a:ln>
              <a:solidFill>
                <a:srgbClr val="000000"/>
              </a:solidFill>
              <a:effectLst/>
              <a:uLnTx/>
              <a:uFillTx/>
              <a:latin typeface="Times New Roman" pitchFamily="18" charset="0"/>
              <a:cs typeface="+mn-cs"/>
            </a:endParaRPr>
          </a:p>
        </p:txBody>
      </p:sp>
      <p:sp>
        <p:nvSpPr>
          <p:cNvPr id="3" name="Rectangle 2">
            <a:extLst>
              <a:ext uri="{FF2B5EF4-FFF2-40B4-BE49-F238E27FC236}">
                <a16:creationId xmlns:a16="http://schemas.microsoft.com/office/drawing/2014/main" id="{C5401E70-86F2-4158-BB73-7D621D7B844F}"/>
              </a:ext>
            </a:extLst>
          </p:cNvPr>
          <p:cNvSpPr>
            <a:spLocks noChangeArrowheads="1"/>
          </p:cNvSpPr>
          <p:nvPr/>
        </p:nvSpPr>
        <p:spPr bwMode="auto">
          <a:xfrm>
            <a:off x="892037" y="2628761"/>
            <a:ext cx="10407926" cy="230832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lgn="just" eaLnBrk="0" hangingPunct="0"/>
            <a:r>
              <a:rPr lang="en-US" altLang="vi-VN" sz="2800" i="1" dirty="0">
                <a:latin typeface="Times New Roman" pitchFamily="18" charset="0"/>
              </a:rPr>
              <a:t>     </a:t>
            </a:r>
            <a:r>
              <a:rPr lang="en-US" altLang="vi-VN" sz="3600" b="1" i="1" dirty="0" err="1">
                <a:solidFill>
                  <a:srgbClr val="FF0000"/>
                </a:solidFill>
                <a:latin typeface="Times New Roman" pitchFamily="18" charset="0"/>
              </a:rPr>
              <a:t>Voi</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đua</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từng</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tốp</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mười</a:t>
            </a:r>
            <a:r>
              <a:rPr lang="en-US" altLang="vi-VN" sz="3600" b="1" i="1" dirty="0">
                <a:solidFill>
                  <a:srgbClr val="FF0000"/>
                </a:solidFill>
                <a:latin typeface="Times New Roman" pitchFamily="18" charset="0"/>
              </a:rPr>
              <a:t> con </a:t>
            </a:r>
            <a:r>
              <a:rPr lang="en-US" altLang="vi-VN" sz="3600" b="1" i="1" dirty="0" err="1">
                <a:solidFill>
                  <a:srgbClr val="FF0000"/>
                </a:solidFill>
                <a:latin typeface="Times New Roman" pitchFamily="18" charset="0"/>
              </a:rPr>
              <a:t>dàn</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hàng</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ngang</a:t>
            </a:r>
            <a:r>
              <a:rPr lang="en-US" altLang="vi-VN" sz="3600" b="1" i="1" dirty="0">
                <a:solidFill>
                  <a:srgbClr val="FF0000"/>
                </a:solidFill>
                <a:latin typeface="Times New Roman" pitchFamily="18" charset="0"/>
              </a:rPr>
              <a:t> ở </a:t>
            </a:r>
            <a:r>
              <a:rPr lang="en-US" altLang="vi-VN" sz="3600" b="1" i="1" dirty="0" err="1">
                <a:solidFill>
                  <a:srgbClr val="FF0000"/>
                </a:solidFill>
                <a:latin typeface="Times New Roman" pitchFamily="18" charset="0"/>
              </a:rPr>
              <a:t>nơi</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xuất</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phát</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Hai</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chàng</a:t>
            </a:r>
            <a:r>
              <a:rPr lang="en-US" altLang="vi-VN" sz="3600" b="1" i="1" dirty="0">
                <a:solidFill>
                  <a:srgbClr val="FF0000"/>
                </a:solidFill>
                <a:latin typeface="Times New Roman" pitchFamily="18" charset="0"/>
              </a:rPr>
              <a:t> man-</a:t>
            </a:r>
            <a:r>
              <a:rPr lang="en-US" altLang="vi-VN" sz="3600" b="1" i="1" dirty="0" err="1">
                <a:solidFill>
                  <a:srgbClr val="FF0000"/>
                </a:solidFill>
                <a:latin typeface="Times New Roman" pitchFamily="18" charset="0"/>
              </a:rPr>
              <a:t>gát</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điều</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khiển</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ngồi</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trên</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lưng</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voi</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Họ</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ăn</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mặc</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đẹp</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dáng</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vẻ</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rất</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bình</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tĩnh</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vì</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họ</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vốn</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là</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những</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người</a:t>
            </a:r>
            <a:r>
              <a:rPr lang="en-US" altLang="vi-VN" sz="3600" b="1" i="1" dirty="0">
                <a:solidFill>
                  <a:srgbClr val="FF0000"/>
                </a:solidFill>
                <a:latin typeface="Times New Roman" pitchFamily="18" charset="0"/>
              </a:rPr>
              <a:t> phi </a:t>
            </a:r>
            <a:r>
              <a:rPr lang="en-US" altLang="vi-VN" sz="3600" b="1" i="1" dirty="0" err="1">
                <a:solidFill>
                  <a:srgbClr val="FF0000"/>
                </a:solidFill>
                <a:latin typeface="Times New Roman" pitchFamily="18" charset="0"/>
              </a:rPr>
              <a:t>ngựa</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giỏi</a:t>
            </a:r>
            <a:r>
              <a:rPr lang="en-US" altLang="vi-VN" sz="3600" b="1" i="1" dirty="0">
                <a:solidFill>
                  <a:srgbClr val="FF0000"/>
                </a:solidFill>
                <a:latin typeface="Times New Roman" pitchFamily="18" charset="0"/>
              </a:rPr>
              <a:t> </a:t>
            </a:r>
            <a:r>
              <a:rPr lang="en-US" altLang="vi-VN" sz="3600" b="1" i="1" dirty="0" err="1">
                <a:solidFill>
                  <a:srgbClr val="FF0000"/>
                </a:solidFill>
                <a:latin typeface="Times New Roman" pitchFamily="18" charset="0"/>
              </a:rPr>
              <a:t>nhất</a:t>
            </a:r>
            <a:r>
              <a:rPr lang="en-US" altLang="vi-VN" sz="3600" b="1" i="1" dirty="0">
                <a:solidFill>
                  <a:srgbClr val="FF0000"/>
                </a:solidFill>
                <a:latin typeface="Times New Roman" pitchFamily="18" charset="0"/>
              </a:rPr>
              <a:t>.</a:t>
            </a:r>
            <a:endParaRPr lang="en-US" altLang="vi-VN" sz="2800" b="1" i="1" dirty="0">
              <a:solidFill>
                <a:srgbClr val="FF0000"/>
              </a:solidFill>
              <a:latin typeface="Times New Roman" pitchFamily="18" charset="0"/>
            </a:endParaRPr>
          </a:p>
        </p:txBody>
      </p:sp>
    </p:spTree>
    <p:extLst>
      <p:ext uri="{BB962C8B-B14F-4D97-AF65-F5344CB8AC3E}">
        <p14:creationId xmlns:p14="http://schemas.microsoft.com/office/powerpoint/2010/main" val="222300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916B938F-5EF8-4D14-ABC3-294F9E1C7658}"/>
              </a:ext>
            </a:extLst>
          </p:cNvPr>
          <p:cNvSpPr txBox="1">
            <a:spLocks noChangeArrowheads="1"/>
          </p:cNvSpPr>
          <p:nvPr/>
        </p:nvSpPr>
        <p:spPr bwMode="auto">
          <a:xfrm>
            <a:off x="1661491" y="1115106"/>
            <a:ext cx="7924800" cy="646331"/>
          </a:xfrm>
          <a:prstGeom prst="rect">
            <a:avLst/>
          </a:prstGeom>
          <a:noFill/>
          <a:ln w="12700" cap="sq">
            <a:noFill/>
            <a:miter lim="800000"/>
            <a:headEnd type="none" w="sm" len="sm"/>
            <a:tailEnd type="none" w="sm" len="sm"/>
          </a:ln>
          <a:effectLst/>
        </p:spPr>
        <p:txBody>
          <a:bodyPr>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vi-VN" sz="3600" b="0"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sng" strike="noStrike" kern="1200" cap="none" spc="0" normalizeH="0" baseline="0" noProof="0" dirty="0" err="1">
                <a:ln>
                  <a:noFill/>
                </a:ln>
                <a:solidFill>
                  <a:srgbClr val="C0504D"/>
                </a:solidFill>
                <a:effectLst/>
                <a:uLnTx/>
                <a:uFillTx/>
                <a:latin typeface="Times New Roman" pitchFamily="18" charset="0"/>
                <a:cs typeface="+mn-cs"/>
              </a:rPr>
              <a:t>Câu</a:t>
            </a:r>
            <a:r>
              <a:rPr kumimoji="0" lang="en-US" altLang="vi-VN" sz="3600" b="1" i="0" u="sng" strike="noStrike" kern="1200" cap="none" spc="0" normalizeH="0" baseline="0" noProof="0" dirty="0">
                <a:ln>
                  <a:noFill/>
                </a:ln>
                <a:solidFill>
                  <a:srgbClr val="C0504D"/>
                </a:solidFill>
                <a:effectLst/>
                <a:uLnTx/>
                <a:uFillTx/>
                <a:latin typeface="Times New Roman" pitchFamily="18" charset="0"/>
                <a:cs typeface="+mn-cs"/>
              </a:rPr>
              <a:t> 2</a:t>
            </a:r>
            <a:r>
              <a:rPr kumimoji="0" lang="en-US" altLang="vi-VN" sz="3600" b="1" i="0" u="none" strike="noStrike" kern="1200" cap="none" spc="0" normalizeH="0" baseline="0" noProof="0" dirty="0">
                <a:ln>
                  <a:noFill/>
                </a:ln>
                <a:solidFill>
                  <a:srgbClr val="C0504D"/>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Cuộc</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đua</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diễn</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ra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như</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thế</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nào</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a:t>
            </a:r>
          </a:p>
        </p:txBody>
      </p:sp>
      <p:sp>
        <p:nvSpPr>
          <p:cNvPr id="3" name="Rectangle 2">
            <a:extLst>
              <a:ext uri="{FF2B5EF4-FFF2-40B4-BE49-F238E27FC236}">
                <a16:creationId xmlns:a16="http://schemas.microsoft.com/office/drawing/2014/main" id="{244160AE-19BB-4C07-B96E-B3293DA1539F}"/>
              </a:ext>
            </a:extLst>
          </p:cNvPr>
          <p:cNvSpPr>
            <a:spLocks noChangeArrowheads="1"/>
          </p:cNvSpPr>
          <p:nvPr/>
        </p:nvSpPr>
        <p:spPr bwMode="auto">
          <a:xfrm>
            <a:off x="993913" y="2244060"/>
            <a:ext cx="10204174" cy="236988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4000" b="0" i="1" u="none" strike="noStrike" kern="1200" cap="none" spc="0" normalizeH="0" baseline="0" noProof="0" dirty="0">
                <a:ln>
                  <a:noFill/>
                </a:ln>
                <a:solidFill>
                  <a:srgbClr val="80008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Chiêng</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trống</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nổi</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lên</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cả</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mười</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con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voi</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lao</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đầu</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hăng</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máu</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phóng</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như</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bay.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Bụi</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cuốn</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mù</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mịt</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Các</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chàng</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man-</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gát</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phải</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rất</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gan</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dạ</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và</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khéo</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léo</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điều</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kiển</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cho</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voi</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về</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trúng</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đích</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a:t>
            </a:r>
            <a:endParaRPr kumimoji="0" lang="en-US" altLang="vi-VN" sz="4000" b="1" i="1" u="none" strike="noStrike" kern="1200" cap="none" spc="0" normalizeH="0" baseline="0" noProof="0" dirty="0">
              <a:ln>
                <a:noFill/>
              </a:ln>
              <a:solidFill>
                <a:srgbClr val="FF0000"/>
              </a:solidFill>
              <a:effectLst/>
              <a:uLnTx/>
              <a:uFillTx/>
              <a:latin typeface="Times New Roman" pitchFamily="18" charset="0"/>
              <a:cs typeface="+mn-cs"/>
            </a:endParaRPr>
          </a:p>
        </p:txBody>
      </p:sp>
    </p:spTree>
    <p:extLst>
      <p:ext uri="{BB962C8B-B14F-4D97-AF65-F5344CB8AC3E}">
        <p14:creationId xmlns:p14="http://schemas.microsoft.com/office/powerpoint/2010/main" val="184163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i dua">
            <a:hlinkClick r:id="" action="ppaction://media"/>
            <a:extLst>
              <a:ext uri="{FF2B5EF4-FFF2-40B4-BE49-F238E27FC236}">
                <a16:creationId xmlns:a16="http://schemas.microsoft.com/office/drawing/2014/main" id="{C67B9051-40F0-429E-BFD5-4E32AB74532C}"/>
              </a:ext>
            </a:extLst>
          </p:cNvPr>
          <p:cNvPicPr>
            <a:picLocks noChangeAspect="1"/>
          </p:cNvPicPr>
          <p:nvPr/>
        </p:nvPicPr>
        <p:blipFill>
          <a:blip r:embed="rId2"/>
          <a:stretch>
            <a:fillRect/>
          </a:stretch>
        </p:blipFill>
        <p:spPr>
          <a:xfrm>
            <a:off x="424070" y="269599"/>
            <a:ext cx="11383617" cy="6000750"/>
          </a:xfrm>
          <a:prstGeom prst="rect">
            <a:avLst/>
          </a:prstGeom>
        </p:spPr>
      </p:pic>
    </p:spTree>
    <p:extLst>
      <p:ext uri="{BB962C8B-B14F-4D97-AF65-F5344CB8AC3E}">
        <p14:creationId xmlns:p14="http://schemas.microsoft.com/office/powerpoint/2010/main" val="4070232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AA818E6-F239-4D2C-9475-FBE677EB43BF}"/>
              </a:ext>
            </a:extLst>
          </p:cNvPr>
          <p:cNvSpPr txBox="1">
            <a:spLocks noChangeArrowheads="1"/>
          </p:cNvSpPr>
          <p:nvPr/>
        </p:nvSpPr>
        <p:spPr bwMode="auto">
          <a:xfrm>
            <a:off x="957469" y="1099136"/>
            <a:ext cx="10674626" cy="646331"/>
          </a:xfrm>
          <a:prstGeom prst="rect">
            <a:avLst/>
          </a:prstGeom>
          <a:noFill/>
          <a:ln w="12700" cap="sq">
            <a:noFill/>
            <a:miter lim="800000"/>
            <a:headEnd type="none" w="sm" len="sm"/>
            <a:tailEnd type="none" w="sm" len="sm"/>
          </a:ln>
          <a:effectLst/>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vi-VN" sz="3600" b="1" i="0" u="sng" strike="noStrike" kern="1200" cap="none" spc="0" normalizeH="0" baseline="0" noProof="0" dirty="0" err="1">
                <a:ln>
                  <a:noFill/>
                </a:ln>
                <a:solidFill>
                  <a:srgbClr val="C0504D"/>
                </a:solidFill>
                <a:effectLst/>
                <a:uLnTx/>
                <a:uFillTx/>
                <a:latin typeface="Times New Roman" pitchFamily="18" charset="0"/>
                <a:cs typeface="+mn-cs"/>
              </a:rPr>
              <a:t>Câu</a:t>
            </a:r>
            <a:r>
              <a:rPr kumimoji="0" lang="en-US" altLang="vi-VN" sz="3600" b="1" i="0" u="sng" strike="noStrike" kern="1200" cap="none" spc="0" normalizeH="0" baseline="0" noProof="0" dirty="0">
                <a:ln>
                  <a:noFill/>
                </a:ln>
                <a:solidFill>
                  <a:srgbClr val="C0504D"/>
                </a:solidFill>
                <a:effectLst/>
                <a:uLnTx/>
                <a:uFillTx/>
                <a:latin typeface="Times New Roman" pitchFamily="18" charset="0"/>
                <a:cs typeface="+mn-cs"/>
              </a:rPr>
              <a:t> 3</a:t>
            </a:r>
            <a:r>
              <a:rPr kumimoji="0" lang="en-US" altLang="vi-VN" sz="3600" b="1" i="0" u="none" strike="noStrike" kern="1200" cap="none" spc="0" normalizeH="0" baseline="0" noProof="0" dirty="0">
                <a:ln>
                  <a:noFill/>
                </a:ln>
                <a:solidFill>
                  <a:srgbClr val="C0504D"/>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Voi</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đua</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có</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cử</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chỉ</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gì</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ngộ</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nghĩnh</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dễ</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000000"/>
                </a:solidFill>
                <a:effectLst/>
                <a:uLnTx/>
                <a:uFillTx/>
                <a:latin typeface="Times New Roman" pitchFamily="18" charset="0"/>
                <a:cs typeface="+mn-cs"/>
              </a:rPr>
              <a:t>thương</a:t>
            </a:r>
            <a:r>
              <a:rPr kumimoji="0" lang="en-US" altLang="vi-VN" sz="3600" b="1" i="0" u="none" strike="noStrike" kern="1200" cap="none" spc="0" normalizeH="0" baseline="0" noProof="0" dirty="0">
                <a:ln>
                  <a:noFill/>
                </a:ln>
                <a:solidFill>
                  <a:srgbClr val="000000"/>
                </a:solidFill>
                <a:effectLst/>
                <a:uLnTx/>
                <a:uFillTx/>
                <a:latin typeface="Times New Roman" pitchFamily="18" charset="0"/>
                <a:cs typeface="+mn-cs"/>
              </a:rPr>
              <a:t>?</a:t>
            </a:r>
          </a:p>
        </p:txBody>
      </p:sp>
      <p:sp>
        <p:nvSpPr>
          <p:cNvPr id="3" name="Text Box 6">
            <a:extLst>
              <a:ext uri="{FF2B5EF4-FFF2-40B4-BE49-F238E27FC236}">
                <a16:creationId xmlns:a16="http://schemas.microsoft.com/office/drawing/2014/main" id="{853463E0-04FA-4507-B965-6D96858C846C}"/>
              </a:ext>
            </a:extLst>
          </p:cNvPr>
          <p:cNvSpPr txBox="1">
            <a:spLocks noChangeArrowheads="1"/>
          </p:cNvSpPr>
          <p:nvPr/>
        </p:nvSpPr>
        <p:spPr bwMode="auto">
          <a:xfrm>
            <a:off x="957469" y="2551837"/>
            <a:ext cx="10174356" cy="1754326"/>
          </a:xfrm>
          <a:prstGeom prst="rect">
            <a:avLst/>
          </a:prstGeom>
          <a:noFill/>
          <a:ln w="12700" cap="sq">
            <a:noFill/>
            <a:miter lim="800000"/>
            <a:headEnd type="none" w="sm" len="sm"/>
            <a:tailEnd type="none" w="sm" len="sm"/>
          </a:ln>
          <a:effectLst/>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vi-VN" sz="3600" b="0"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Những</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chú</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voi</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chạy</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đến</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đích</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trước</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tiên</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đều</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ghìm</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đà</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huơ</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vòi</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chào</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những</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khán</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giả</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đã</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nhiệt</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liệt</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cổ</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vũ</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khen</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ngợi</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1" u="none" strike="noStrike" kern="1200" cap="none" spc="0" normalizeH="0" baseline="0" noProof="0" dirty="0" err="1">
                <a:ln>
                  <a:noFill/>
                </a:ln>
                <a:solidFill>
                  <a:srgbClr val="FF0000"/>
                </a:solidFill>
                <a:effectLst/>
                <a:uLnTx/>
                <a:uFillTx/>
                <a:latin typeface="Times New Roman" pitchFamily="18" charset="0"/>
                <a:cs typeface="+mn-cs"/>
              </a:rPr>
              <a:t>chúng</a:t>
            </a:r>
            <a:r>
              <a:rPr kumimoji="0" lang="en-US" altLang="vi-VN" sz="3600" b="1" i="1" u="none" strike="noStrike" kern="1200" cap="none" spc="0" normalizeH="0" baseline="0" noProof="0" dirty="0">
                <a:ln>
                  <a:noFill/>
                </a:ln>
                <a:solidFill>
                  <a:srgbClr val="FF0000"/>
                </a:solidFill>
                <a:effectLst/>
                <a:uLnTx/>
                <a:uFillTx/>
                <a:latin typeface="Times New Roman" pitchFamily="18" charset="0"/>
                <a:cs typeface="+mn-cs"/>
              </a:rPr>
              <a:t>.</a:t>
            </a:r>
          </a:p>
        </p:txBody>
      </p:sp>
    </p:spTree>
    <p:extLst>
      <p:ext uri="{BB962C8B-B14F-4D97-AF65-F5344CB8AC3E}">
        <p14:creationId xmlns:p14="http://schemas.microsoft.com/office/powerpoint/2010/main" val="25861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AC6EC5-694B-4C18-98AD-6DB87A5B5FEF}"/>
              </a:ext>
            </a:extLst>
          </p:cNvPr>
          <p:cNvPicPr>
            <a:picLocks noChangeAspect="1"/>
          </p:cNvPicPr>
          <p:nvPr/>
        </p:nvPicPr>
        <p:blipFill>
          <a:blip r:embed="rId2"/>
          <a:stretch>
            <a:fillRect/>
          </a:stretch>
        </p:blipFill>
        <p:spPr>
          <a:xfrm>
            <a:off x="1082842" y="364435"/>
            <a:ext cx="10026316" cy="6129130"/>
          </a:xfrm>
          <a:prstGeom prst="rect">
            <a:avLst/>
          </a:prstGeom>
        </p:spPr>
      </p:pic>
    </p:spTree>
    <p:extLst>
      <p:ext uri="{BB962C8B-B14F-4D97-AF65-F5344CB8AC3E}">
        <p14:creationId xmlns:p14="http://schemas.microsoft.com/office/powerpoint/2010/main" val="878845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35C73A57-6351-4B06-B01C-E994FA9EE653}"/>
              </a:ext>
            </a:extLst>
          </p:cNvPr>
          <p:cNvSpPr txBox="1">
            <a:spLocks noChangeArrowheads="1"/>
          </p:cNvSpPr>
          <p:nvPr/>
        </p:nvSpPr>
        <p:spPr bwMode="auto">
          <a:xfrm>
            <a:off x="1022073" y="828260"/>
            <a:ext cx="9288117" cy="646331"/>
          </a:xfrm>
          <a:prstGeom prst="rect">
            <a:avLst/>
          </a:prstGeom>
          <a:noFill/>
          <a:ln w="9525">
            <a:noFill/>
            <a:miter lim="800000"/>
            <a:headEnd/>
            <a:tailEnd/>
          </a:ln>
          <a:effectLst/>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spcBef>
                <a:spcPct val="50000"/>
              </a:spcBef>
            </a:pPr>
            <a:r>
              <a:rPr lang="en-US" altLang="vi-VN" sz="3200" b="1" dirty="0">
                <a:solidFill>
                  <a:srgbClr val="0000FF"/>
                </a:solidFill>
                <a:latin typeface="Times New Roman" pitchFamily="18" charset="0"/>
              </a:rPr>
              <a:t>    </a:t>
            </a:r>
            <a:r>
              <a:rPr lang="en-US" altLang="vi-VN" sz="3600" b="1" dirty="0">
                <a:latin typeface="Times New Roman" pitchFamily="18" charset="0"/>
              </a:rPr>
              <a:t>- </a:t>
            </a:r>
            <a:r>
              <a:rPr lang="en-US" altLang="vi-VN" sz="3600" b="1" dirty="0" err="1">
                <a:latin typeface="Times New Roman" pitchFamily="18" charset="0"/>
              </a:rPr>
              <a:t>Bài</a:t>
            </a:r>
            <a:r>
              <a:rPr lang="en-US" altLang="vi-VN" sz="3600" b="1" dirty="0">
                <a:latin typeface="Times New Roman" pitchFamily="18" charset="0"/>
              </a:rPr>
              <a:t> </a:t>
            </a:r>
            <a:r>
              <a:rPr lang="en-US" altLang="vi-VN" sz="3600" b="1" dirty="0" err="1">
                <a:latin typeface="Times New Roman" pitchFamily="18" charset="0"/>
              </a:rPr>
              <a:t>văn</a:t>
            </a:r>
            <a:r>
              <a:rPr lang="en-US" altLang="vi-VN" sz="3600" b="1" dirty="0">
                <a:latin typeface="Times New Roman" pitchFamily="18" charset="0"/>
              </a:rPr>
              <a:t> </a:t>
            </a:r>
            <a:r>
              <a:rPr lang="en-US" altLang="vi-VN" sz="3600" b="1" dirty="0" err="1">
                <a:latin typeface="Times New Roman" pitchFamily="18" charset="0"/>
              </a:rPr>
              <a:t>tả</a:t>
            </a:r>
            <a:r>
              <a:rPr lang="en-US" altLang="vi-VN" sz="3600" b="1" dirty="0">
                <a:latin typeface="Times New Roman" pitchFamily="18" charset="0"/>
              </a:rPr>
              <a:t> </a:t>
            </a:r>
            <a:r>
              <a:rPr lang="en-US" altLang="vi-VN" sz="3600" b="1" dirty="0" err="1">
                <a:latin typeface="Times New Roman" pitchFamily="18" charset="0"/>
              </a:rPr>
              <a:t>và</a:t>
            </a:r>
            <a:r>
              <a:rPr lang="en-US" altLang="vi-VN" sz="3600" b="1" dirty="0">
                <a:latin typeface="Times New Roman" pitchFamily="18" charset="0"/>
              </a:rPr>
              <a:t> </a:t>
            </a:r>
            <a:r>
              <a:rPr lang="en-US" altLang="vi-VN" sz="3600" b="1" dirty="0" err="1">
                <a:latin typeface="Times New Roman" pitchFamily="18" charset="0"/>
              </a:rPr>
              <a:t>kể</a:t>
            </a:r>
            <a:r>
              <a:rPr lang="en-US" altLang="vi-VN" sz="3600" b="1" dirty="0">
                <a:latin typeface="Times New Roman" pitchFamily="18" charset="0"/>
              </a:rPr>
              <a:t> </a:t>
            </a:r>
            <a:r>
              <a:rPr lang="en-US" altLang="vi-VN" sz="3600" b="1" dirty="0" err="1">
                <a:latin typeface="Times New Roman" pitchFamily="18" charset="0"/>
              </a:rPr>
              <a:t>lại</a:t>
            </a:r>
            <a:r>
              <a:rPr lang="en-US" altLang="vi-VN" sz="3600" b="1" dirty="0">
                <a:latin typeface="Times New Roman" pitchFamily="18" charset="0"/>
              </a:rPr>
              <a:t> </a:t>
            </a:r>
            <a:r>
              <a:rPr lang="en-US" altLang="vi-VN" sz="3600" b="1" dirty="0" err="1">
                <a:latin typeface="Times New Roman" pitchFamily="18" charset="0"/>
              </a:rPr>
              <a:t>cảnh</a:t>
            </a:r>
            <a:r>
              <a:rPr lang="en-US" altLang="vi-VN" sz="3600" b="1" dirty="0">
                <a:latin typeface="Times New Roman" pitchFamily="18" charset="0"/>
              </a:rPr>
              <a:t> </a:t>
            </a:r>
            <a:r>
              <a:rPr lang="en-US" altLang="vi-VN" sz="3600" b="1" dirty="0" err="1">
                <a:latin typeface="Times New Roman" pitchFamily="18" charset="0"/>
              </a:rPr>
              <a:t>gì</a:t>
            </a:r>
            <a:r>
              <a:rPr lang="en-US" altLang="vi-VN" sz="3600" b="1" dirty="0">
                <a:latin typeface="Times New Roman" pitchFamily="18" charset="0"/>
              </a:rPr>
              <a:t> ?  Ở </a:t>
            </a:r>
            <a:r>
              <a:rPr lang="en-US" altLang="vi-VN" sz="3600" b="1" dirty="0" err="1">
                <a:latin typeface="Times New Roman" pitchFamily="18" charset="0"/>
              </a:rPr>
              <a:t>đâu</a:t>
            </a:r>
            <a:r>
              <a:rPr lang="en-US" altLang="vi-VN" sz="3600" b="1" dirty="0">
                <a:latin typeface="Times New Roman" pitchFamily="18" charset="0"/>
              </a:rPr>
              <a:t> ?</a:t>
            </a:r>
            <a:endParaRPr lang="en-US" altLang="vi-VN" sz="3200" b="1" dirty="0">
              <a:latin typeface="Times New Roman" pitchFamily="18" charset="0"/>
            </a:endParaRPr>
          </a:p>
        </p:txBody>
      </p:sp>
      <p:sp>
        <p:nvSpPr>
          <p:cNvPr id="3" name="Text Box 5">
            <a:extLst>
              <a:ext uri="{FF2B5EF4-FFF2-40B4-BE49-F238E27FC236}">
                <a16:creationId xmlns:a16="http://schemas.microsoft.com/office/drawing/2014/main" id="{C28407A4-7F86-4927-9521-248A64CA036E}"/>
              </a:ext>
            </a:extLst>
          </p:cNvPr>
          <p:cNvSpPr txBox="1">
            <a:spLocks noChangeArrowheads="1"/>
          </p:cNvSpPr>
          <p:nvPr/>
        </p:nvSpPr>
        <p:spPr bwMode="auto">
          <a:xfrm>
            <a:off x="1181100" y="1791804"/>
            <a:ext cx="9526657" cy="646331"/>
          </a:xfrm>
          <a:prstGeom prst="rect">
            <a:avLst/>
          </a:prstGeom>
          <a:noFill/>
          <a:ln w="9525">
            <a:noFill/>
            <a:miter lim="800000"/>
            <a:headEnd/>
            <a:tailEnd/>
          </a:ln>
          <a:effectLst/>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spcBef>
                <a:spcPct val="50000"/>
              </a:spcBef>
            </a:pPr>
            <a:r>
              <a:rPr lang="en-US" altLang="vi-VN" sz="3600" b="1" dirty="0" err="1">
                <a:solidFill>
                  <a:srgbClr val="FF0000"/>
                </a:solidFill>
                <a:latin typeface="Times New Roman" pitchFamily="18" charset="0"/>
              </a:rPr>
              <a:t>Bài</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văn</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tả</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và</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kể</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lại</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hội</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đua</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voi</a:t>
            </a:r>
            <a:r>
              <a:rPr lang="en-US" altLang="vi-VN" sz="3600" b="1" dirty="0">
                <a:solidFill>
                  <a:srgbClr val="FF0000"/>
                </a:solidFill>
                <a:latin typeface="Times New Roman" pitchFamily="18" charset="0"/>
              </a:rPr>
              <a:t> ở </a:t>
            </a:r>
            <a:r>
              <a:rPr lang="en-US" altLang="vi-VN" sz="3600" b="1" dirty="0" err="1">
                <a:solidFill>
                  <a:srgbClr val="FF0000"/>
                </a:solidFill>
                <a:latin typeface="Times New Roman" pitchFamily="18" charset="0"/>
              </a:rPr>
              <a:t>Tây</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Nguyên</a:t>
            </a:r>
            <a:r>
              <a:rPr lang="en-US" altLang="vi-VN" sz="3600" b="1" dirty="0">
                <a:solidFill>
                  <a:srgbClr val="FF0000"/>
                </a:solidFill>
                <a:latin typeface="Times New Roman" pitchFamily="18" charset="0"/>
              </a:rPr>
              <a:t>.</a:t>
            </a:r>
          </a:p>
        </p:txBody>
      </p:sp>
      <p:sp>
        <p:nvSpPr>
          <p:cNvPr id="4" name="Text Box 6">
            <a:extLst>
              <a:ext uri="{FF2B5EF4-FFF2-40B4-BE49-F238E27FC236}">
                <a16:creationId xmlns:a16="http://schemas.microsoft.com/office/drawing/2014/main" id="{C97F125D-008E-4D20-A7DC-BEEE146805AE}"/>
              </a:ext>
            </a:extLst>
          </p:cNvPr>
          <p:cNvSpPr txBox="1">
            <a:spLocks noChangeArrowheads="1"/>
          </p:cNvSpPr>
          <p:nvPr/>
        </p:nvSpPr>
        <p:spPr bwMode="auto">
          <a:xfrm>
            <a:off x="1394790" y="2844225"/>
            <a:ext cx="9737036" cy="646331"/>
          </a:xfrm>
          <a:prstGeom prst="rect">
            <a:avLst/>
          </a:prstGeom>
          <a:noFill/>
          <a:ln w="9525">
            <a:noFill/>
            <a:miter lim="800000"/>
            <a:headEnd/>
            <a:tailEnd/>
          </a:ln>
          <a:effectLst/>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spcBef>
                <a:spcPct val="50000"/>
              </a:spcBef>
            </a:pPr>
            <a:r>
              <a:rPr lang="en-US" altLang="vi-VN" sz="3600" b="1" dirty="0">
                <a:latin typeface="Times New Roman" pitchFamily="18" charset="0"/>
              </a:rPr>
              <a:t>- </a:t>
            </a:r>
            <a:r>
              <a:rPr lang="en-US" altLang="vi-VN" sz="3600" b="1" dirty="0" err="1">
                <a:latin typeface="Times New Roman" pitchFamily="18" charset="0"/>
              </a:rPr>
              <a:t>Hội</a:t>
            </a:r>
            <a:r>
              <a:rPr lang="en-US" altLang="vi-VN" sz="3600" b="1" dirty="0">
                <a:latin typeface="Times New Roman" pitchFamily="18" charset="0"/>
              </a:rPr>
              <a:t> </a:t>
            </a:r>
            <a:r>
              <a:rPr lang="en-US" altLang="vi-VN" sz="3600" b="1" dirty="0" err="1">
                <a:latin typeface="Times New Roman" pitchFamily="18" charset="0"/>
              </a:rPr>
              <a:t>đua</a:t>
            </a:r>
            <a:r>
              <a:rPr lang="en-US" altLang="vi-VN" sz="3600" b="1" dirty="0">
                <a:latin typeface="Times New Roman" pitchFamily="18" charset="0"/>
              </a:rPr>
              <a:t> </a:t>
            </a:r>
            <a:r>
              <a:rPr lang="en-US" altLang="vi-VN" sz="3600" b="1" dirty="0" err="1">
                <a:latin typeface="Times New Roman" pitchFamily="18" charset="0"/>
              </a:rPr>
              <a:t>voi</a:t>
            </a:r>
            <a:r>
              <a:rPr lang="en-US" altLang="vi-VN" sz="3600" b="1" dirty="0">
                <a:latin typeface="Times New Roman" pitchFamily="18" charset="0"/>
              </a:rPr>
              <a:t> ở </a:t>
            </a:r>
            <a:r>
              <a:rPr lang="en-US" altLang="vi-VN" sz="3600" b="1" dirty="0" err="1">
                <a:latin typeface="Times New Roman" pitchFamily="18" charset="0"/>
              </a:rPr>
              <a:t>Tây</a:t>
            </a:r>
            <a:r>
              <a:rPr lang="en-US" altLang="vi-VN" sz="3600" b="1" dirty="0">
                <a:latin typeface="Times New Roman" pitchFamily="18" charset="0"/>
              </a:rPr>
              <a:t> </a:t>
            </a:r>
            <a:r>
              <a:rPr lang="en-US" altLang="vi-VN" sz="3600" b="1" dirty="0" err="1">
                <a:latin typeface="Times New Roman" pitchFamily="18" charset="0"/>
              </a:rPr>
              <a:t>Nguyên</a:t>
            </a:r>
            <a:r>
              <a:rPr lang="en-US" altLang="vi-VN" sz="3600" b="1" dirty="0">
                <a:latin typeface="Times New Roman" pitchFamily="18" charset="0"/>
              </a:rPr>
              <a:t> </a:t>
            </a:r>
            <a:r>
              <a:rPr lang="en-US" altLang="vi-VN" sz="3600" b="1" dirty="0" err="1">
                <a:latin typeface="Times New Roman" pitchFamily="18" charset="0"/>
              </a:rPr>
              <a:t>cho</a:t>
            </a:r>
            <a:r>
              <a:rPr lang="en-US" altLang="vi-VN" sz="3600" b="1" dirty="0">
                <a:latin typeface="Times New Roman" pitchFamily="18" charset="0"/>
              </a:rPr>
              <a:t> </a:t>
            </a:r>
            <a:r>
              <a:rPr lang="en-US" altLang="vi-VN" sz="3600" b="1" dirty="0" err="1">
                <a:latin typeface="Times New Roman" pitchFamily="18" charset="0"/>
              </a:rPr>
              <a:t>ta</a:t>
            </a:r>
            <a:r>
              <a:rPr lang="en-US" altLang="vi-VN" sz="3600" b="1" dirty="0">
                <a:latin typeface="Times New Roman" pitchFamily="18" charset="0"/>
              </a:rPr>
              <a:t> </a:t>
            </a:r>
            <a:r>
              <a:rPr lang="en-US" altLang="vi-VN" sz="3600" b="1" dirty="0" err="1">
                <a:latin typeface="Times New Roman" pitchFamily="18" charset="0"/>
              </a:rPr>
              <a:t>thấy</a:t>
            </a:r>
            <a:r>
              <a:rPr lang="en-US" altLang="vi-VN" sz="3600" b="1" dirty="0">
                <a:latin typeface="Times New Roman" pitchFamily="18" charset="0"/>
              </a:rPr>
              <a:t> </a:t>
            </a:r>
            <a:r>
              <a:rPr lang="en-US" altLang="vi-VN" sz="3600" b="1" dirty="0" err="1">
                <a:latin typeface="Times New Roman" pitchFamily="18" charset="0"/>
              </a:rPr>
              <a:t>điều</a:t>
            </a:r>
            <a:r>
              <a:rPr lang="en-US" altLang="vi-VN" sz="3600" b="1" dirty="0">
                <a:latin typeface="Times New Roman" pitchFamily="18" charset="0"/>
              </a:rPr>
              <a:t> </a:t>
            </a:r>
            <a:r>
              <a:rPr lang="en-US" altLang="vi-VN" sz="3600" b="1" dirty="0" err="1">
                <a:latin typeface="Times New Roman" pitchFamily="18" charset="0"/>
              </a:rPr>
              <a:t>gì</a:t>
            </a:r>
            <a:r>
              <a:rPr lang="en-US" altLang="vi-VN" sz="3600" b="1" dirty="0">
                <a:latin typeface="Times New Roman" pitchFamily="18" charset="0"/>
              </a:rPr>
              <a:t> ? </a:t>
            </a:r>
          </a:p>
        </p:txBody>
      </p:sp>
      <p:sp>
        <p:nvSpPr>
          <p:cNvPr id="5" name="Text Box 7">
            <a:extLst>
              <a:ext uri="{FF2B5EF4-FFF2-40B4-BE49-F238E27FC236}">
                <a16:creationId xmlns:a16="http://schemas.microsoft.com/office/drawing/2014/main" id="{680BF473-A811-42C9-A260-DBEBE0733051}"/>
              </a:ext>
            </a:extLst>
          </p:cNvPr>
          <p:cNvSpPr txBox="1">
            <a:spLocks noChangeArrowheads="1"/>
          </p:cNvSpPr>
          <p:nvPr/>
        </p:nvSpPr>
        <p:spPr bwMode="auto">
          <a:xfrm>
            <a:off x="1227482" y="3896646"/>
            <a:ext cx="9737035" cy="1200329"/>
          </a:xfrm>
          <a:prstGeom prst="rect">
            <a:avLst/>
          </a:prstGeom>
          <a:noFill/>
          <a:ln w="9525">
            <a:noFill/>
            <a:miter lim="800000"/>
            <a:headEnd/>
            <a:tailEnd/>
          </a:ln>
          <a:effectLst/>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lgn="just">
              <a:spcBef>
                <a:spcPct val="50000"/>
              </a:spcBef>
            </a:pPr>
            <a:r>
              <a:rPr lang="en-US" altLang="vi-VN" sz="3600" b="1" dirty="0" err="1">
                <a:solidFill>
                  <a:srgbClr val="FF0000"/>
                </a:solidFill>
                <a:latin typeface="Times New Roman" pitchFamily="18" charset="0"/>
              </a:rPr>
              <a:t>Hội</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đua</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voi</a:t>
            </a:r>
            <a:r>
              <a:rPr lang="en-US" altLang="vi-VN" sz="3600" b="1" dirty="0">
                <a:solidFill>
                  <a:srgbClr val="FF0000"/>
                </a:solidFill>
                <a:latin typeface="Times New Roman" pitchFamily="18" charset="0"/>
              </a:rPr>
              <a:t> ở </a:t>
            </a:r>
            <a:r>
              <a:rPr lang="en-US" altLang="vi-VN" sz="3600" b="1" dirty="0" err="1">
                <a:solidFill>
                  <a:srgbClr val="FF0000"/>
                </a:solidFill>
                <a:latin typeface="Times New Roman" pitchFamily="18" charset="0"/>
              </a:rPr>
              <a:t>Tây</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Nguyên</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cho</a:t>
            </a:r>
            <a:r>
              <a:rPr lang="en-US" altLang="vi-VN" sz="3600" b="1" dirty="0">
                <a:solidFill>
                  <a:srgbClr val="FF0000"/>
                </a:solidFill>
                <a:latin typeface="Times New Roman" pitchFamily="18" charset="0"/>
              </a:rPr>
              <a:t> ta </a:t>
            </a:r>
            <a:r>
              <a:rPr lang="en-US" altLang="vi-VN" sz="3600" b="1" dirty="0" err="1">
                <a:solidFill>
                  <a:srgbClr val="FF0000"/>
                </a:solidFill>
                <a:latin typeface="Times New Roman" pitchFamily="18" charset="0"/>
              </a:rPr>
              <a:t>thấy</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nét</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độc</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đáo</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sự</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thú</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vị</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và</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bổ</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ích</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của</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hội</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đua</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voi</a:t>
            </a:r>
            <a:r>
              <a:rPr lang="en-US" altLang="vi-VN" sz="3600" b="1" dirty="0">
                <a:solidFill>
                  <a:srgbClr val="FF0000"/>
                </a:solidFill>
                <a:latin typeface="Times New Roman" pitchFamily="18" charset="0"/>
              </a:rPr>
              <a:t>.</a:t>
            </a:r>
            <a:endParaRPr lang="en-US" altLang="vi-VN" sz="3200" b="1" dirty="0">
              <a:solidFill>
                <a:srgbClr val="FF0000"/>
              </a:solidFill>
              <a:latin typeface="Times New Roman" pitchFamily="18" charset="0"/>
            </a:endParaRPr>
          </a:p>
        </p:txBody>
      </p:sp>
    </p:spTree>
    <p:extLst>
      <p:ext uri="{BB962C8B-B14F-4D97-AF65-F5344CB8AC3E}">
        <p14:creationId xmlns:p14="http://schemas.microsoft.com/office/powerpoint/2010/main" val="413336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CCD1BA-BB98-4B8D-AE58-4B0ABDFEDA59}"/>
              </a:ext>
            </a:extLst>
          </p:cNvPr>
          <p:cNvSpPr/>
          <p:nvPr/>
        </p:nvSpPr>
        <p:spPr>
          <a:xfrm>
            <a:off x="1194140" y="936056"/>
            <a:ext cx="5206660"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a:ln>
                  <a:noFill/>
                </a:ln>
                <a:solidFill>
                  <a:schemeClr val="accent4">
                    <a:lumMod val="75000"/>
                  </a:schemeClr>
                </a:solidFill>
                <a:effectLst/>
                <a:uLnTx/>
                <a:uFillTx/>
                <a:latin typeface="MercuriusScript" panose="01010101010101010101" pitchFamily="2" charset="0"/>
                <a:ea typeface="微软雅黑"/>
                <a:cs typeface="+mn-ea"/>
                <a:sym typeface="+mn-lt"/>
              </a:rPr>
              <a:t>Nội</a:t>
            </a:r>
            <a:r>
              <a:rPr kumimoji="0" lang="en-US" altLang="zh-CN" sz="6600" b="0" i="0" u="none" strike="noStrike" kern="1200" cap="none" spc="0" normalizeH="0" noProof="0" dirty="0">
                <a:ln>
                  <a:noFill/>
                </a:ln>
                <a:solidFill>
                  <a:schemeClr val="accent4">
                    <a:lumMod val="75000"/>
                  </a:schemeClr>
                </a:solidFill>
                <a:effectLst/>
                <a:uLnTx/>
                <a:uFillTx/>
                <a:latin typeface="MercuriusScript" panose="01010101010101010101" pitchFamily="2" charset="0"/>
                <a:ea typeface="微软雅黑"/>
                <a:cs typeface="+mn-ea"/>
                <a:sym typeface="+mn-lt"/>
              </a:rPr>
              <a:t> dung:</a:t>
            </a:r>
            <a:endParaRPr kumimoji="0" lang="en-US" altLang="zh-CN" sz="6600" b="0" i="0" u="none" strike="noStrike" kern="1200" cap="none" spc="0" normalizeH="0" baseline="0" noProof="0" dirty="0">
              <a:ln>
                <a:noFill/>
              </a:ln>
              <a:solidFill>
                <a:schemeClr val="accent4">
                  <a:lumMod val="75000"/>
                </a:schemeClr>
              </a:solidFill>
              <a:effectLst/>
              <a:uLnTx/>
              <a:uFillTx/>
              <a:latin typeface="MercuriusScript" panose="01010101010101010101" pitchFamily="2" charset="0"/>
              <a:ea typeface="微软雅黑"/>
              <a:cs typeface="+mn-ea"/>
              <a:sym typeface="+mn-lt"/>
            </a:endParaRPr>
          </a:p>
        </p:txBody>
      </p:sp>
      <p:sp>
        <p:nvSpPr>
          <p:cNvPr id="3" name="矩形: 圆角 2">
            <a:extLst>
              <a:ext uri="{FF2B5EF4-FFF2-40B4-BE49-F238E27FC236}">
                <a16:creationId xmlns:a16="http://schemas.microsoft.com/office/drawing/2014/main" id="{5BD67F0D-FF09-4ADA-933B-94097B04871F}"/>
              </a:ext>
            </a:extLst>
          </p:cNvPr>
          <p:cNvSpPr/>
          <p:nvPr/>
        </p:nvSpPr>
        <p:spPr>
          <a:xfrm>
            <a:off x="853440" y="2377440"/>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6" b="-366"/>
          <a:stretch/>
        </p:blipFill>
        <p:spPr>
          <a:xfrm>
            <a:off x="8185890" y="3037099"/>
            <a:ext cx="3152670" cy="2778435"/>
          </a:xfrm>
          <a:prstGeom prst="rect">
            <a:avLst/>
          </a:prstGeom>
        </p:spPr>
      </p:pic>
      <p:sp>
        <p:nvSpPr>
          <p:cNvPr id="6" name="Text Box 14">
            <a:extLst>
              <a:ext uri="{FF2B5EF4-FFF2-40B4-BE49-F238E27FC236}">
                <a16:creationId xmlns:a16="http://schemas.microsoft.com/office/drawing/2014/main" id="{E037497E-04C2-4CDE-99CB-6BAA7AB960A7}"/>
              </a:ext>
            </a:extLst>
          </p:cNvPr>
          <p:cNvSpPr txBox="1">
            <a:spLocks noChangeArrowheads="1"/>
          </p:cNvSpPr>
          <p:nvPr/>
        </p:nvSpPr>
        <p:spPr bwMode="auto">
          <a:xfrm>
            <a:off x="1194140" y="2628370"/>
            <a:ext cx="7131326" cy="2708434"/>
          </a:xfrm>
          <a:prstGeom prst="rect">
            <a:avLst/>
          </a:prstGeom>
          <a:noFill/>
          <a:ln w="9525">
            <a:noFill/>
            <a:miter lim="800000"/>
            <a:headEnd/>
            <a:tailEnd/>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lgn="just"/>
            <a:r>
              <a:rPr lang="en-US" altLang="vi-VN" sz="3400" b="1" i="1" dirty="0" err="1">
                <a:solidFill>
                  <a:schemeClr val="accent6">
                    <a:lumMod val="75000"/>
                  </a:schemeClr>
                </a:solidFill>
                <a:latin typeface="Times New Roman" pitchFamily="18" charset="0"/>
              </a:rPr>
              <a:t>Bài</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văn</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tả</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và</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kể</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lại</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hội</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đua</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voi</a:t>
            </a:r>
            <a:r>
              <a:rPr lang="en-US" altLang="vi-VN" sz="3400" b="1" i="1" dirty="0">
                <a:solidFill>
                  <a:schemeClr val="accent6">
                    <a:lumMod val="75000"/>
                  </a:schemeClr>
                </a:solidFill>
                <a:latin typeface="Times New Roman" pitchFamily="18" charset="0"/>
              </a:rPr>
              <a:t> ở </a:t>
            </a:r>
            <a:r>
              <a:rPr lang="en-US" altLang="vi-VN" sz="3400" b="1" i="1" dirty="0" err="1">
                <a:solidFill>
                  <a:schemeClr val="accent6">
                    <a:lumMod val="75000"/>
                  </a:schemeClr>
                </a:solidFill>
                <a:latin typeface="Times New Roman" pitchFamily="18" charset="0"/>
              </a:rPr>
              <a:t>Tây</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Nguyên</a:t>
            </a:r>
            <a:r>
              <a:rPr lang="en-US" altLang="vi-VN" sz="3400" b="1" i="1" dirty="0">
                <a:solidFill>
                  <a:schemeClr val="accent6">
                    <a:lumMod val="75000"/>
                  </a:schemeClr>
                </a:solidFill>
                <a:latin typeface="Times New Roman" pitchFamily="18" charset="0"/>
              </a:rPr>
              <a:t>; qua </a:t>
            </a:r>
            <a:r>
              <a:rPr lang="en-US" altLang="vi-VN" sz="3400" b="1" i="1" dirty="0" err="1">
                <a:solidFill>
                  <a:schemeClr val="accent6">
                    <a:lumMod val="75000"/>
                  </a:schemeClr>
                </a:solidFill>
                <a:latin typeface="Times New Roman" pitchFamily="18" charset="0"/>
              </a:rPr>
              <a:t>đó</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cho</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thấy</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nét</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độc</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đáo</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trong</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sinh</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hoạt</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của</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đồng</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bào</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Tây</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Nguyên</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sự</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thú</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vị</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và</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bổ</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ích</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của</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hội</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đua</a:t>
            </a:r>
            <a:r>
              <a:rPr lang="en-US" altLang="vi-VN" sz="3400" b="1" i="1" dirty="0">
                <a:solidFill>
                  <a:schemeClr val="accent6">
                    <a:lumMod val="75000"/>
                  </a:schemeClr>
                </a:solidFill>
                <a:latin typeface="Times New Roman" pitchFamily="18" charset="0"/>
              </a:rPr>
              <a:t> </a:t>
            </a:r>
            <a:r>
              <a:rPr lang="en-US" altLang="vi-VN" sz="3400" b="1" i="1" dirty="0" err="1">
                <a:solidFill>
                  <a:schemeClr val="accent6">
                    <a:lumMod val="75000"/>
                  </a:schemeClr>
                </a:solidFill>
                <a:latin typeface="Times New Roman" pitchFamily="18" charset="0"/>
              </a:rPr>
              <a:t>voi</a:t>
            </a:r>
            <a:r>
              <a:rPr lang="en-US" altLang="vi-VN" sz="3400" b="1" i="1" dirty="0">
                <a:solidFill>
                  <a:schemeClr val="accent6">
                    <a:lumMod val="75000"/>
                  </a:schemeClr>
                </a:solidFill>
                <a:latin typeface="Times New Roman" pitchFamily="18" charset="0"/>
              </a:rPr>
              <a:t>.</a:t>
            </a:r>
          </a:p>
        </p:txBody>
      </p:sp>
    </p:spTree>
    <p:extLst>
      <p:ext uri="{BB962C8B-B14F-4D97-AF65-F5344CB8AC3E}">
        <p14:creationId xmlns:p14="http://schemas.microsoft.com/office/powerpoint/2010/main" val="290588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3E2EC3AC-0F91-487C-9A50-4143D4B65A09}"/>
              </a:ext>
            </a:extLst>
          </p:cNvPr>
          <p:cNvSpPr txBox="1">
            <a:spLocks noChangeArrowheads="1"/>
          </p:cNvSpPr>
          <p:nvPr/>
        </p:nvSpPr>
        <p:spPr bwMode="auto">
          <a:xfrm>
            <a:off x="755374" y="495649"/>
            <a:ext cx="10999304" cy="523220"/>
          </a:xfrm>
          <a:prstGeom prst="rect">
            <a:avLst/>
          </a:prstGeom>
          <a:noFill/>
          <a:ln w="12700" cap="sq">
            <a:noFill/>
            <a:miter lim="800000"/>
            <a:headEnd type="none" w="sm" len="sm"/>
            <a:tailEnd type="none" w="sm" len="sm"/>
          </a:ln>
          <a:effectLst/>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lgn="just" eaLnBrk="0" hangingPunct="0">
              <a:spcBef>
                <a:spcPct val="50000"/>
              </a:spcBef>
            </a:pPr>
            <a:r>
              <a:rPr lang="en-US" altLang="vi-VN" sz="2800" b="1" dirty="0" err="1">
                <a:solidFill>
                  <a:srgbClr val="FF0000"/>
                </a:solidFill>
                <a:latin typeface="Times New Roman" pitchFamily="18" charset="0"/>
              </a:rPr>
              <a:t>Hội</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đua</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voi</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được</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tổ</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chức</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vào</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thời</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gian</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nào</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với</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những</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hoạt</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động</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gì</a:t>
            </a:r>
            <a:r>
              <a:rPr lang="en-US" altLang="vi-VN" sz="2800" b="1" dirty="0">
                <a:solidFill>
                  <a:srgbClr val="FF0000"/>
                </a:solidFill>
                <a:latin typeface="Times New Roman" pitchFamily="18" charset="0"/>
              </a:rPr>
              <a:t>?</a:t>
            </a:r>
          </a:p>
        </p:txBody>
      </p:sp>
      <p:pic>
        <p:nvPicPr>
          <p:cNvPr id="3" name="Rộn ràng lễ hội đua voi Tây Nguyên - THDT (online-video-cutter.com)">
            <a:hlinkClick r:id="" action="ppaction://media"/>
            <a:extLst>
              <a:ext uri="{FF2B5EF4-FFF2-40B4-BE49-F238E27FC236}">
                <a16:creationId xmlns:a16="http://schemas.microsoft.com/office/drawing/2014/main" id="{4C7AE214-FA1A-4F46-9FCF-C15864104130}"/>
              </a:ext>
            </a:extLst>
          </p:cNvPr>
          <p:cNvPicPr>
            <a:picLocks noChangeAspect="1"/>
          </p:cNvPicPr>
          <p:nvPr/>
        </p:nvPicPr>
        <p:blipFill>
          <a:blip r:embed="rId2"/>
          <a:stretch>
            <a:fillRect/>
          </a:stretch>
        </p:blipFill>
        <p:spPr>
          <a:xfrm>
            <a:off x="439238" y="1148798"/>
            <a:ext cx="11315440" cy="5041275"/>
          </a:xfrm>
          <a:prstGeom prst="rect">
            <a:avLst/>
          </a:prstGeom>
        </p:spPr>
      </p:pic>
    </p:spTree>
    <p:extLst>
      <p:ext uri="{BB962C8B-B14F-4D97-AF65-F5344CB8AC3E}">
        <p14:creationId xmlns:p14="http://schemas.microsoft.com/office/powerpoint/2010/main" val="1568202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BD67F0D-FF09-4ADA-933B-94097B04871F}"/>
              </a:ext>
            </a:extLst>
          </p:cNvPr>
          <p:cNvSpPr/>
          <p:nvPr/>
        </p:nvSpPr>
        <p:spPr>
          <a:xfrm>
            <a:off x="576468" y="790162"/>
            <a:ext cx="11039061" cy="5526156"/>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b="0" i="0" dirty="0">
                <a:solidFill>
                  <a:srgbClr val="000000"/>
                </a:solidFill>
                <a:effectLst/>
                <a:latin typeface="Arial" panose="020B0604020202020204" pitchFamily="34" charset="0"/>
                <a:cs typeface="Arial" panose="020B0604020202020204" pitchFamily="34" charset="0"/>
              </a:rPr>
              <a:t>	</a:t>
            </a:r>
            <a:r>
              <a:rPr lang="vi-VN" sz="2500" b="0" i="0" dirty="0">
                <a:solidFill>
                  <a:srgbClr val="000000"/>
                </a:solidFill>
                <a:effectLst/>
                <a:latin typeface="Arial" panose="020B0604020202020204" pitchFamily="34" charset="0"/>
                <a:cs typeface="Arial" panose="020B0604020202020204" pitchFamily="34" charset="0"/>
              </a:rPr>
              <a:t>Trường đua voi là một đường rộng phẳng lì, dài hơn năm cây số. Chiêng khua trống đánh vang lừng. Voi đua từng tốp mười con dàn hàng ngang ở nơi xuất phát. Trên mỗi con voi, ngồi hai chàng man-gát. Người ngồi phía cổ có vuông vải đỏ thắm ở ngực. Người ngồi trên lưng mặc áo xanh da trời. Trông họ rất bình tĩnh vì họ thường là những người phi ngựa giỏi nhất.</a:t>
            </a:r>
            <a:endParaRPr lang="en-US" sz="2500" b="0" i="0" dirty="0">
              <a:solidFill>
                <a:srgbClr val="000000"/>
              </a:solidFill>
              <a:effectLst/>
              <a:latin typeface="Arial" panose="020B0604020202020204" pitchFamily="34" charset="0"/>
              <a:cs typeface="Arial" panose="020B0604020202020204" pitchFamily="34" charset="0"/>
            </a:endParaRPr>
          </a:p>
          <a:p>
            <a:pPr algn="just"/>
            <a:endParaRPr lang="vi-VN" sz="2500" b="0" i="0" dirty="0">
              <a:solidFill>
                <a:srgbClr val="000000"/>
              </a:solidFill>
              <a:effectLst/>
              <a:latin typeface="Arial" panose="020B0604020202020204" pitchFamily="34" charset="0"/>
              <a:cs typeface="Arial" panose="020B0604020202020204" pitchFamily="34" charset="0"/>
            </a:endParaRPr>
          </a:p>
          <a:p>
            <a:pPr algn="just"/>
            <a:r>
              <a:rPr lang="en-US" sz="2500" dirty="0">
                <a:solidFill>
                  <a:srgbClr val="000000"/>
                </a:solidFill>
                <a:latin typeface="Arial" panose="020B0604020202020204" pitchFamily="34" charset="0"/>
                <a:cs typeface="Arial" panose="020B0604020202020204" pitchFamily="34" charset="0"/>
              </a:rPr>
              <a:t>	</a:t>
            </a:r>
            <a:r>
              <a:rPr lang="vi-VN" sz="2500" b="0" i="0" dirty="0">
                <a:solidFill>
                  <a:srgbClr val="000000"/>
                </a:solidFill>
                <a:effectLst/>
                <a:latin typeface="Arial" panose="020B0604020202020204" pitchFamily="34" charset="0"/>
                <a:cs typeface="Arial" panose="020B0604020202020204" pitchFamily="34" charset="0"/>
              </a:rPr>
              <a:t>Đến giờ xuất phát, chiêng trống nổi lên thì cả mười con voi lao đầu chạy. Cái dáng lầm lì, chậm chạp thường ngày bỗng dưng biến mất</a:t>
            </a:r>
            <a:r>
              <a:rPr lang="en-US" sz="2500" b="0" i="0" dirty="0">
                <a:solidFill>
                  <a:srgbClr val="000000"/>
                </a:solidFill>
                <a:effectLst/>
                <a:latin typeface="Arial" panose="020B0604020202020204" pitchFamily="34" charset="0"/>
                <a:cs typeface="Arial" panose="020B0604020202020204" pitchFamily="34" charset="0"/>
              </a:rPr>
              <a:t>.</a:t>
            </a:r>
            <a:r>
              <a:rPr lang="vi-VN" sz="2500" b="0" i="0" dirty="0">
                <a:solidFill>
                  <a:srgbClr val="000000"/>
                </a:solidFill>
                <a:effectLst/>
                <a:latin typeface="Arial" panose="020B0604020202020204" pitchFamily="34" charset="0"/>
                <a:cs typeface="Arial" panose="020B0604020202020204" pitchFamily="34" charset="0"/>
              </a:rPr>
              <a:t> </a:t>
            </a:r>
            <a:r>
              <a:rPr lang="en-US" sz="2500" dirty="0">
                <a:solidFill>
                  <a:srgbClr val="000000"/>
                </a:solidFill>
                <a:latin typeface="Arial" panose="020B0604020202020204" pitchFamily="34" charset="0"/>
                <a:cs typeface="Arial" panose="020B0604020202020204" pitchFamily="34" charset="0"/>
              </a:rPr>
              <a:t>C</a:t>
            </a:r>
            <a:r>
              <a:rPr lang="vi-VN" sz="2500" b="0" i="0" dirty="0">
                <a:solidFill>
                  <a:srgbClr val="000000"/>
                </a:solidFill>
                <a:effectLst/>
                <a:latin typeface="Arial" panose="020B0604020202020204" pitchFamily="34" charset="0"/>
                <a:cs typeface="Arial" panose="020B0604020202020204" pitchFamily="34" charset="0"/>
              </a:rPr>
              <a:t>ả bầy hăng máu </a:t>
            </a:r>
            <a:r>
              <a:rPr lang="en-US" sz="2500" b="0" i="0" dirty="0" err="1">
                <a:solidFill>
                  <a:srgbClr val="000000"/>
                </a:solidFill>
                <a:effectLst/>
                <a:latin typeface="Arial" panose="020B0604020202020204" pitchFamily="34" charset="0"/>
                <a:cs typeface="Arial" panose="020B0604020202020204" pitchFamily="34" charset="0"/>
              </a:rPr>
              <a:t>phóng</a:t>
            </a:r>
            <a:r>
              <a:rPr lang="vi-VN" sz="2500" b="0" i="0" dirty="0">
                <a:solidFill>
                  <a:srgbClr val="000000"/>
                </a:solidFill>
                <a:effectLst/>
                <a:latin typeface="Arial" panose="020B0604020202020204" pitchFamily="34" charset="0"/>
                <a:cs typeface="Arial" panose="020B0604020202020204" pitchFamily="34" charset="0"/>
              </a:rPr>
              <a:t> như bay. Bụi cuốn mù mịt. Các chàng trai man-gát phải rất gan dạ và khéo léo điều khiển cho voi về trúng đích.  Những chú voi chạy đến đích trước tiên đều ghìm đà, huơ vòi chào những khán giả đã nhiệt </a:t>
            </a:r>
            <a:r>
              <a:rPr lang="en-US" sz="2500" b="0" i="0" dirty="0" err="1">
                <a:solidFill>
                  <a:srgbClr val="000000"/>
                </a:solidFill>
                <a:effectLst/>
                <a:latin typeface="Arial" panose="020B0604020202020204" pitchFamily="34" charset="0"/>
                <a:cs typeface="Arial" panose="020B0604020202020204" pitchFamily="34" charset="0"/>
              </a:rPr>
              <a:t>liệt</a:t>
            </a:r>
            <a:r>
              <a:rPr lang="vi-VN" sz="2500" b="0" i="0" dirty="0">
                <a:solidFill>
                  <a:srgbClr val="000000"/>
                </a:solidFill>
                <a:effectLst/>
                <a:latin typeface="Arial" panose="020B0604020202020204" pitchFamily="34" charset="0"/>
                <a:cs typeface="Arial" panose="020B0604020202020204" pitchFamily="34" charset="0"/>
              </a:rPr>
              <a:t> cổ vũ, khen ngợi chúng.</a:t>
            </a:r>
          </a:p>
        </p:txBody>
      </p:sp>
      <p:sp>
        <p:nvSpPr>
          <p:cNvPr id="6" name="Rectangle: Rounded Corners 5">
            <a:extLst>
              <a:ext uri="{FF2B5EF4-FFF2-40B4-BE49-F238E27FC236}">
                <a16:creationId xmlns:a16="http://schemas.microsoft.com/office/drawing/2014/main" id="{F7817555-C807-4976-A77A-9C24F0402CA1}"/>
              </a:ext>
            </a:extLst>
          </p:cNvPr>
          <p:cNvSpPr/>
          <p:nvPr/>
        </p:nvSpPr>
        <p:spPr>
          <a:xfrm>
            <a:off x="3074502" y="208721"/>
            <a:ext cx="6042991" cy="66592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 panose="020B0604020202020204" pitchFamily="34" charset="0"/>
                <a:cs typeface="Arial" panose="020B0604020202020204" pitchFamily="34" charset="0"/>
              </a:rPr>
              <a:t>Hội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đua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voi</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Tây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Nguyên</a:t>
            </a: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1B5B1F-E931-41B8-B3AD-C9E4C8BD8391}"/>
              </a:ext>
            </a:extLst>
          </p:cNvPr>
          <p:cNvSpPr txBox="1"/>
          <p:nvPr/>
        </p:nvSpPr>
        <p:spPr>
          <a:xfrm>
            <a:off x="8083826" y="5950226"/>
            <a:ext cx="231913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Theo </a:t>
            </a:r>
            <a:r>
              <a:rPr lang="en-US" sz="2400" b="1" i="1" dirty="0">
                <a:latin typeface="Arial" panose="020B0604020202020204" pitchFamily="34" charset="0"/>
                <a:cs typeface="Arial" panose="020B0604020202020204" pitchFamily="34" charset="0"/>
              </a:rPr>
              <a:t>Lê </a:t>
            </a:r>
            <a:r>
              <a:rPr lang="en-US" sz="2400" b="1" i="1" dirty="0" err="1">
                <a:latin typeface="Arial" panose="020B0604020202020204" pitchFamily="34" charset="0"/>
                <a:cs typeface="Arial" panose="020B0604020202020204" pitchFamily="34" charset="0"/>
              </a:rPr>
              <a:t>Tấn</a:t>
            </a:r>
            <a:endParaRPr 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58427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38C6-A051-4FDC-82EA-951407A794F4}"/>
              </a:ext>
            </a:extLst>
          </p:cNvPr>
          <p:cNvSpPr>
            <a:spLocks noGrp="1"/>
          </p:cNvSpPr>
          <p:nvPr/>
        </p:nvSpPr>
        <p:spPr>
          <a:xfrm>
            <a:off x="410817" y="47211"/>
            <a:ext cx="11370365" cy="13716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l"/>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cũng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như</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voi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giúp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chúng</a:t>
            </a:r>
            <a:r>
              <a:rPr lang="en-US" sz="2800" b="1" dirty="0">
                <a:solidFill>
                  <a:srgbClr val="FF0000"/>
                </a:solidFill>
                <a:latin typeface="Times New Roman" pitchFamily="18" charset="0"/>
                <a:cs typeface="Times New Roman" pitchFamily="18" charset="0"/>
              </a:rPr>
              <a:t> ta?</a:t>
            </a:r>
          </a:p>
        </p:txBody>
      </p:sp>
      <p:pic>
        <p:nvPicPr>
          <p:cNvPr id="3" name="loi ich cua cac chu voi">
            <a:hlinkClick r:id="" action="ppaction://media"/>
            <a:extLst>
              <a:ext uri="{FF2B5EF4-FFF2-40B4-BE49-F238E27FC236}">
                <a16:creationId xmlns:a16="http://schemas.microsoft.com/office/drawing/2014/main" id="{63F06617-B2AA-4369-AE18-39064258D8AD}"/>
              </a:ext>
            </a:extLst>
          </p:cNvPr>
          <p:cNvPicPr>
            <a:picLocks noChangeAspect="1"/>
          </p:cNvPicPr>
          <p:nvPr/>
        </p:nvPicPr>
        <p:blipFill>
          <a:blip r:embed="rId2"/>
          <a:stretch>
            <a:fillRect/>
          </a:stretch>
        </p:blipFill>
        <p:spPr>
          <a:xfrm>
            <a:off x="410816" y="1259785"/>
            <a:ext cx="11370365" cy="5143500"/>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866409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BD67F0D-FF09-4ADA-933B-94097B04871F}"/>
              </a:ext>
            </a:extLst>
          </p:cNvPr>
          <p:cNvSpPr/>
          <p:nvPr/>
        </p:nvSpPr>
        <p:spPr>
          <a:xfrm>
            <a:off x="853440" y="1287656"/>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6" b="-366"/>
          <a:stretch/>
        </p:blipFill>
        <p:spPr>
          <a:xfrm>
            <a:off x="6275121" y="2053725"/>
            <a:ext cx="4934871" cy="2778435"/>
          </a:xfrm>
          <a:prstGeom prst="rect">
            <a:avLst/>
          </a:prstGeom>
        </p:spPr>
      </p:pic>
      <p:sp>
        <p:nvSpPr>
          <p:cNvPr id="5" name="矩形 4">
            <a:extLst>
              <a:ext uri="{FF2B5EF4-FFF2-40B4-BE49-F238E27FC236}">
                <a16:creationId xmlns:a16="http://schemas.microsoft.com/office/drawing/2014/main" id="{AF6B0415-3E4D-49CD-8E14-388DD6905801}"/>
              </a:ext>
            </a:extLst>
          </p:cNvPr>
          <p:cNvSpPr/>
          <p:nvPr/>
        </p:nvSpPr>
        <p:spPr>
          <a:xfrm>
            <a:off x="1326661" y="2053363"/>
            <a:ext cx="8002869"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400" normalizeH="0" baseline="0" noProof="0" dirty="0" err="1">
                <a:ln>
                  <a:noFill/>
                </a:ln>
                <a:solidFill>
                  <a:srgbClr val="ED7D31"/>
                </a:solidFill>
                <a:effectLst/>
                <a:uLnTx/>
                <a:uFillTx/>
                <a:latin typeface="MercuriusScript" panose="01010101010101010101" pitchFamily="2" charset="0"/>
                <a:ea typeface="微软雅黑"/>
                <a:cs typeface="+mn-ea"/>
                <a:sym typeface="+mn-lt"/>
              </a:rPr>
              <a:t>Luyện</a:t>
            </a:r>
            <a:r>
              <a:rPr kumimoji="0" lang="en-US" altLang="zh-CN" sz="8800" b="1" i="0" u="none" strike="noStrike" kern="1200" cap="none" spc="400" normalizeH="0" noProof="0" dirty="0">
                <a:ln>
                  <a:noFill/>
                </a:ln>
                <a:solidFill>
                  <a:srgbClr val="ED7D31"/>
                </a:solidFill>
                <a:effectLst/>
                <a:uLnTx/>
                <a:uFillTx/>
                <a:latin typeface="MercuriusScript" panose="01010101010101010101" pitchFamily="2" charset="0"/>
                <a:ea typeface="微软雅黑"/>
                <a:cs typeface="+mn-ea"/>
                <a:sym typeface="+mn-lt"/>
              </a:rPr>
              <a:t> </a:t>
            </a:r>
            <a:r>
              <a:rPr kumimoji="0" lang="en-US" altLang="zh-CN" sz="8800" b="1" i="0" u="none" strike="noStrike" kern="1200" cap="none" spc="400" normalizeH="0" noProof="0" dirty="0" err="1">
                <a:ln>
                  <a:noFill/>
                </a:ln>
                <a:solidFill>
                  <a:srgbClr val="ED7D31"/>
                </a:solidFill>
                <a:effectLst/>
                <a:uLnTx/>
                <a:uFillTx/>
                <a:latin typeface="MercuriusScript" panose="01010101010101010101" pitchFamily="2" charset="0"/>
                <a:ea typeface="微软雅黑"/>
                <a:cs typeface="+mn-ea"/>
                <a:sym typeface="+mn-lt"/>
              </a:rPr>
              <a:t>đọc</a:t>
            </a:r>
            <a:r>
              <a:rPr kumimoji="0" lang="en-US" altLang="zh-CN" sz="8800" b="1" i="0" u="none" strike="noStrike" kern="1200" cap="none" spc="400" normalizeH="0" noProof="0" dirty="0">
                <a:ln>
                  <a:noFill/>
                </a:ln>
                <a:solidFill>
                  <a:srgbClr val="ED7D31"/>
                </a:solidFill>
                <a:effectLst/>
                <a:uLnTx/>
                <a:uFillTx/>
                <a:latin typeface="MercuriusScript" panose="01010101010101010101" pitchFamily="2" charset="0"/>
                <a:ea typeface="微软雅黑"/>
                <a:cs typeface="+mn-ea"/>
                <a:sym typeface="+mn-lt"/>
              </a:rPr>
              <a:t> </a:t>
            </a:r>
            <a:r>
              <a:rPr kumimoji="0" lang="en-US" altLang="zh-CN" sz="8800" b="1" i="0" u="none" strike="noStrike" kern="1200" cap="none" spc="400" normalizeH="0" noProof="0" dirty="0" err="1">
                <a:ln>
                  <a:noFill/>
                </a:ln>
                <a:solidFill>
                  <a:srgbClr val="ED7D31"/>
                </a:solidFill>
                <a:effectLst/>
                <a:uLnTx/>
                <a:uFillTx/>
                <a:latin typeface="MercuriusScript" panose="01010101010101010101" pitchFamily="2" charset="0"/>
                <a:ea typeface="微软雅黑"/>
                <a:cs typeface="+mn-ea"/>
                <a:sym typeface="+mn-lt"/>
              </a:rPr>
              <a:t>lại</a:t>
            </a:r>
            <a:endParaRPr kumimoji="0" lang="zh-CN" altLang="en-US" sz="8800" b="1" i="0" u="none" strike="noStrike" kern="1200" cap="none" spc="400" normalizeH="0" baseline="0" noProof="0" dirty="0">
              <a:ln>
                <a:noFill/>
              </a:ln>
              <a:solidFill>
                <a:srgbClr val="4472C4"/>
              </a:solidFill>
              <a:effectLst/>
              <a:uLnTx/>
              <a:uFillTx/>
              <a:latin typeface="MercuriusScript" panose="01010101010101010101" pitchFamily="2" charset="0"/>
              <a:ea typeface="微软雅黑"/>
              <a:cs typeface="+mn-ea"/>
              <a:sym typeface="+mn-lt"/>
            </a:endParaRPr>
          </a:p>
        </p:txBody>
      </p:sp>
    </p:spTree>
    <p:extLst>
      <p:ext uri="{BB962C8B-B14F-4D97-AF65-F5344CB8AC3E}">
        <p14:creationId xmlns:p14="http://schemas.microsoft.com/office/powerpoint/2010/main" val="309082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46C16330-D90A-4265-8E9D-5773BEBE1CAE}"/>
              </a:ext>
            </a:extLst>
          </p:cNvPr>
          <p:cNvSpPr txBox="1">
            <a:spLocks noChangeArrowheads="1"/>
          </p:cNvSpPr>
          <p:nvPr/>
        </p:nvSpPr>
        <p:spPr bwMode="auto">
          <a:xfrm>
            <a:off x="589721" y="1166842"/>
            <a:ext cx="11012557" cy="4524315"/>
          </a:xfrm>
          <a:prstGeom prst="rect">
            <a:avLst/>
          </a:prstGeom>
          <a:noFill/>
          <a:ln w="9525">
            <a:noFill/>
            <a:miter lim="800000"/>
            <a:headEnd/>
            <a:tailEnd/>
          </a:ln>
          <a:effectLst/>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lgn="just"/>
            <a:r>
              <a:rPr lang="en-US" altLang="vi-VN" sz="3600" b="1" dirty="0">
                <a:solidFill>
                  <a:srgbClr val="FF99CC"/>
                </a:solidFill>
                <a:latin typeface="Times New Roman" pitchFamily="18" charset="0"/>
              </a:rPr>
              <a:t>      </a:t>
            </a:r>
            <a:r>
              <a:rPr lang="en-US" altLang="vi-VN" sz="3600" b="1" dirty="0" err="1">
                <a:latin typeface="Times New Roman" pitchFamily="18" charset="0"/>
              </a:rPr>
              <a:t>Đến</a:t>
            </a:r>
            <a:r>
              <a:rPr lang="en-US" altLang="vi-VN" sz="3600" b="1" dirty="0">
                <a:latin typeface="Times New Roman" pitchFamily="18" charset="0"/>
              </a:rPr>
              <a:t> </a:t>
            </a:r>
            <a:r>
              <a:rPr lang="en-US" altLang="vi-VN" sz="3600" b="1" dirty="0" err="1">
                <a:latin typeface="Times New Roman" pitchFamily="18" charset="0"/>
              </a:rPr>
              <a:t>giờ</a:t>
            </a:r>
            <a:r>
              <a:rPr lang="en-US" altLang="vi-VN" sz="3600" b="1" dirty="0">
                <a:latin typeface="Times New Roman" pitchFamily="18" charset="0"/>
              </a:rPr>
              <a:t> </a:t>
            </a:r>
            <a:r>
              <a:rPr lang="en-US" altLang="vi-VN" sz="3600" b="1" dirty="0" err="1">
                <a:latin typeface="Times New Roman" pitchFamily="18" charset="0"/>
              </a:rPr>
              <a:t>xuất</a:t>
            </a:r>
            <a:r>
              <a:rPr lang="en-US" altLang="vi-VN" sz="3600" b="1" dirty="0">
                <a:latin typeface="Times New Roman" pitchFamily="18" charset="0"/>
              </a:rPr>
              <a:t> </a:t>
            </a:r>
            <a:r>
              <a:rPr lang="en-US" altLang="vi-VN" sz="3600" b="1" dirty="0" err="1">
                <a:latin typeface="Times New Roman" pitchFamily="18" charset="0"/>
              </a:rPr>
              <a:t>phát</a:t>
            </a:r>
            <a:r>
              <a:rPr lang="en-US" altLang="vi-VN" sz="3600" b="1" dirty="0">
                <a:latin typeface="Times New Roman" pitchFamily="18" charset="0"/>
              </a:rPr>
              <a:t>, </a:t>
            </a:r>
            <a:r>
              <a:rPr lang="en-US" altLang="vi-VN" sz="3600" b="1" dirty="0" err="1">
                <a:latin typeface="Times New Roman" pitchFamily="18" charset="0"/>
              </a:rPr>
              <a:t>chiêng</a:t>
            </a:r>
            <a:r>
              <a:rPr lang="en-US" altLang="vi-VN" sz="3600" b="1" dirty="0">
                <a:latin typeface="Times New Roman" pitchFamily="18" charset="0"/>
              </a:rPr>
              <a:t> </a:t>
            </a:r>
            <a:r>
              <a:rPr lang="en-US" altLang="vi-VN" sz="3600" b="1" dirty="0" err="1">
                <a:latin typeface="Times New Roman" pitchFamily="18" charset="0"/>
              </a:rPr>
              <a:t>trống</a:t>
            </a:r>
            <a:r>
              <a:rPr lang="en-US" altLang="vi-VN" sz="3600" b="1" dirty="0">
                <a:latin typeface="Times New Roman" pitchFamily="18" charset="0"/>
              </a:rPr>
              <a:t> </a:t>
            </a:r>
            <a:r>
              <a:rPr lang="en-US" altLang="vi-VN" sz="3600" b="1" dirty="0" err="1">
                <a:latin typeface="Times New Roman" pitchFamily="18" charset="0"/>
              </a:rPr>
              <a:t>nổi</a:t>
            </a:r>
            <a:r>
              <a:rPr lang="en-US" altLang="vi-VN" sz="3600" b="1" dirty="0">
                <a:latin typeface="Times New Roman" pitchFamily="18" charset="0"/>
              </a:rPr>
              <a:t> </a:t>
            </a:r>
            <a:r>
              <a:rPr lang="en-US" altLang="vi-VN" sz="3600" b="1" dirty="0" err="1">
                <a:latin typeface="Times New Roman" pitchFamily="18" charset="0"/>
              </a:rPr>
              <a:t>lên</a:t>
            </a:r>
            <a:r>
              <a:rPr lang="en-US" altLang="vi-VN" sz="3600" b="1" dirty="0">
                <a:latin typeface="Times New Roman" pitchFamily="18" charset="0"/>
              </a:rPr>
              <a:t> </a:t>
            </a:r>
            <a:r>
              <a:rPr lang="en-US" altLang="vi-VN" sz="3600" b="1" dirty="0" err="1">
                <a:latin typeface="Times New Roman" pitchFamily="18" charset="0"/>
              </a:rPr>
              <a:t>thì</a:t>
            </a:r>
            <a:r>
              <a:rPr lang="en-US" altLang="vi-VN" sz="3600" b="1" dirty="0">
                <a:latin typeface="Times New Roman" pitchFamily="18" charset="0"/>
              </a:rPr>
              <a:t> </a:t>
            </a:r>
            <a:r>
              <a:rPr lang="en-US" altLang="vi-VN" sz="3600" b="1" dirty="0" err="1">
                <a:latin typeface="Times New Roman" pitchFamily="18" charset="0"/>
              </a:rPr>
              <a:t>cả</a:t>
            </a:r>
            <a:r>
              <a:rPr lang="en-US" altLang="vi-VN" sz="3600" b="1" dirty="0">
                <a:latin typeface="Times New Roman" pitchFamily="18" charset="0"/>
              </a:rPr>
              <a:t> </a:t>
            </a:r>
            <a:r>
              <a:rPr lang="en-US" altLang="vi-VN" sz="3600" b="1" dirty="0" err="1">
                <a:latin typeface="Times New Roman" pitchFamily="18" charset="0"/>
              </a:rPr>
              <a:t>mười</a:t>
            </a:r>
            <a:r>
              <a:rPr lang="en-US" altLang="vi-VN" sz="3600" b="1" dirty="0">
                <a:latin typeface="Times New Roman" pitchFamily="18" charset="0"/>
              </a:rPr>
              <a:t> con </a:t>
            </a:r>
            <a:r>
              <a:rPr lang="en-US" altLang="vi-VN" sz="3600" b="1" dirty="0" err="1">
                <a:latin typeface="Times New Roman" pitchFamily="18" charset="0"/>
              </a:rPr>
              <a:t>voi</a:t>
            </a:r>
            <a:r>
              <a:rPr lang="en-US" altLang="vi-VN" sz="3600" b="1" dirty="0">
                <a:latin typeface="Times New Roman" pitchFamily="18" charset="0"/>
              </a:rPr>
              <a:t> </a:t>
            </a:r>
            <a:r>
              <a:rPr lang="en-US" altLang="vi-VN" sz="3600" b="1" dirty="0" err="1">
                <a:latin typeface="Times New Roman" pitchFamily="18" charset="0"/>
              </a:rPr>
              <a:t>lao</a:t>
            </a:r>
            <a:r>
              <a:rPr lang="en-US" altLang="vi-VN" sz="3600" b="1" dirty="0">
                <a:latin typeface="Times New Roman" pitchFamily="18" charset="0"/>
              </a:rPr>
              <a:t> </a:t>
            </a:r>
            <a:r>
              <a:rPr lang="en-US" altLang="vi-VN" sz="3600" b="1" dirty="0" err="1">
                <a:latin typeface="Times New Roman" pitchFamily="18" charset="0"/>
              </a:rPr>
              <a:t>đầu</a:t>
            </a:r>
            <a:r>
              <a:rPr lang="en-US" altLang="vi-VN" sz="3600" b="1" dirty="0">
                <a:latin typeface="Times New Roman" pitchFamily="18" charset="0"/>
              </a:rPr>
              <a:t> </a:t>
            </a:r>
            <a:r>
              <a:rPr lang="en-US" altLang="vi-VN" sz="3600" b="1" dirty="0" err="1">
                <a:latin typeface="Times New Roman" pitchFamily="18" charset="0"/>
              </a:rPr>
              <a:t>chạy</a:t>
            </a:r>
            <a:r>
              <a:rPr lang="en-US" altLang="vi-VN" sz="3600" b="1" dirty="0">
                <a:latin typeface="Times New Roman" pitchFamily="18" charset="0"/>
              </a:rPr>
              <a:t>. </a:t>
            </a:r>
            <a:r>
              <a:rPr lang="en-US" altLang="vi-VN" sz="3600" b="1" dirty="0" err="1">
                <a:latin typeface="Times New Roman" pitchFamily="18" charset="0"/>
              </a:rPr>
              <a:t>Cái</a:t>
            </a:r>
            <a:r>
              <a:rPr lang="en-US" altLang="vi-VN" sz="3600" b="1" dirty="0">
                <a:latin typeface="Times New Roman" pitchFamily="18" charset="0"/>
              </a:rPr>
              <a:t> </a:t>
            </a:r>
            <a:r>
              <a:rPr lang="en-US" altLang="vi-VN" sz="3600" b="1" dirty="0" err="1">
                <a:latin typeface="Times New Roman" pitchFamily="18" charset="0"/>
              </a:rPr>
              <a:t>dáng</a:t>
            </a:r>
            <a:r>
              <a:rPr lang="en-US" altLang="vi-VN" sz="3600" b="1" dirty="0">
                <a:latin typeface="Times New Roman" pitchFamily="18" charset="0"/>
              </a:rPr>
              <a:t> </a:t>
            </a:r>
            <a:r>
              <a:rPr lang="en-US" altLang="vi-VN" sz="3600" b="1" dirty="0" err="1">
                <a:latin typeface="Times New Roman" pitchFamily="18" charset="0"/>
              </a:rPr>
              <a:t>lầm</a:t>
            </a:r>
            <a:r>
              <a:rPr lang="en-US" altLang="vi-VN" sz="3600" b="1" dirty="0">
                <a:latin typeface="Times New Roman" pitchFamily="18" charset="0"/>
              </a:rPr>
              <a:t> </a:t>
            </a:r>
            <a:r>
              <a:rPr lang="en-US" altLang="vi-VN" sz="3600" b="1" dirty="0" err="1">
                <a:latin typeface="Times New Roman" pitchFamily="18" charset="0"/>
              </a:rPr>
              <a:t>lì</a:t>
            </a:r>
            <a:r>
              <a:rPr lang="en-US" altLang="vi-VN" sz="3600" b="1" dirty="0">
                <a:latin typeface="Times New Roman" pitchFamily="18" charset="0"/>
              </a:rPr>
              <a:t>, </a:t>
            </a:r>
            <a:r>
              <a:rPr lang="en-US" altLang="vi-VN" sz="3600" b="1" dirty="0" err="1">
                <a:latin typeface="Times New Roman" pitchFamily="18" charset="0"/>
              </a:rPr>
              <a:t>chậm</a:t>
            </a:r>
            <a:r>
              <a:rPr lang="en-US" altLang="vi-VN" sz="3600" b="1" dirty="0">
                <a:latin typeface="Times New Roman" pitchFamily="18" charset="0"/>
              </a:rPr>
              <a:t> </a:t>
            </a:r>
            <a:r>
              <a:rPr lang="en-US" altLang="vi-VN" sz="3600" b="1" dirty="0" err="1">
                <a:latin typeface="Times New Roman" pitchFamily="18" charset="0"/>
              </a:rPr>
              <a:t>chạp</a:t>
            </a:r>
            <a:r>
              <a:rPr lang="en-US" altLang="vi-VN" sz="3600" b="1" dirty="0">
                <a:latin typeface="Times New Roman" pitchFamily="18" charset="0"/>
              </a:rPr>
              <a:t> </a:t>
            </a:r>
            <a:r>
              <a:rPr lang="en-US" altLang="vi-VN" sz="3600" b="1" dirty="0" err="1">
                <a:latin typeface="Times New Roman" pitchFamily="18" charset="0"/>
              </a:rPr>
              <a:t>thường</a:t>
            </a:r>
            <a:r>
              <a:rPr lang="en-US" altLang="vi-VN" sz="3600" b="1" dirty="0">
                <a:latin typeface="Times New Roman" pitchFamily="18" charset="0"/>
              </a:rPr>
              <a:t> </a:t>
            </a:r>
            <a:r>
              <a:rPr lang="en-US" altLang="vi-VN" sz="3600" b="1" dirty="0" err="1">
                <a:latin typeface="Times New Roman" pitchFamily="18" charset="0"/>
              </a:rPr>
              <a:t>ngày</a:t>
            </a:r>
            <a:r>
              <a:rPr lang="en-US" altLang="vi-VN" sz="3600" b="1" dirty="0">
                <a:latin typeface="Times New Roman" pitchFamily="18" charset="0"/>
              </a:rPr>
              <a:t> </a:t>
            </a:r>
            <a:r>
              <a:rPr lang="en-US" altLang="vi-VN" sz="3600" b="1" dirty="0" err="1">
                <a:latin typeface="Times New Roman" pitchFamily="18" charset="0"/>
              </a:rPr>
              <a:t>bỗng</a:t>
            </a:r>
            <a:r>
              <a:rPr lang="en-US" altLang="vi-VN" sz="3600" b="1" dirty="0">
                <a:latin typeface="Times New Roman" pitchFamily="18" charset="0"/>
              </a:rPr>
              <a:t> </a:t>
            </a:r>
            <a:r>
              <a:rPr lang="en-US" altLang="vi-VN" sz="3600" b="1" dirty="0" err="1">
                <a:latin typeface="Times New Roman" pitchFamily="18" charset="0"/>
              </a:rPr>
              <a:t>dưng</a:t>
            </a:r>
            <a:r>
              <a:rPr lang="en-US" altLang="vi-VN" sz="3600" b="1" dirty="0">
                <a:latin typeface="Times New Roman" pitchFamily="18" charset="0"/>
              </a:rPr>
              <a:t> </a:t>
            </a:r>
            <a:r>
              <a:rPr lang="en-US" altLang="vi-VN" sz="3600" b="1" dirty="0" err="1">
                <a:latin typeface="Times New Roman" pitchFamily="18" charset="0"/>
              </a:rPr>
              <a:t>biến</a:t>
            </a:r>
            <a:r>
              <a:rPr lang="en-US" altLang="vi-VN" sz="3600" b="1" dirty="0">
                <a:latin typeface="Times New Roman" pitchFamily="18" charset="0"/>
              </a:rPr>
              <a:t> </a:t>
            </a:r>
            <a:r>
              <a:rPr lang="en-US" altLang="vi-VN" sz="3600" b="1" dirty="0" err="1">
                <a:latin typeface="Times New Roman" pitchFamily="18" charset="0"/>
              </a:rPr>
              <a:t>mất</a:t>
            </a:r>
            <a:r>
              <a:rPr lang="en-US" altLang="vi-VN" sz="3600" b="1" dirty="0">
                <a:latin typeface="Times New Roman" pitchFamily="18" charset="0"/>
              </a:rPr>
              <a:t>. </a:t>
            </a:r>
            <a:r>
              <a:rPr lang="en-US" altLang="vi-VN" sz="3600" b="1" dirty="0" err="1">
                <a:latin typeface="Times New Roman" pitchFamily="18" charset="0"/>
              </a:rPr>
              <a:t>Cả</a:t>
            </a:r>
            <a:r>
              <a:rPr lang="en-US" altLang="vi-VN" sz="3600" b="1" dirty="0">
                <a:latin typeface="Times New Roman" pitchFamily="18" charset="0"/>
              </a:rPr>
              <a:t> </a:t>
            </a:r>
            <a:r>
              <a:rPr lang="en-US" altLang="vi-VN" sz="3600" b="1" dirty="0" err="1">
                <a:latin typeface="Times New Roman" pitchFamily="18" charset="0"/>
              </a:rPr>
              <a:t>bầy</a:t>
            </a:r>
            <a:r>
              <a:rPr lang="en-US" altLang="vi-VN" sz="3600" b="1" dirty="0">
                <a:latin typeface="Times New Roman" pitchFamily="18" charset="0"/>
              </a:rPr>
              <a:t> </a:t>
            </a:r>
            <a:r>
              <a:rPr lang="en-US" altLang="vi-VN" sz="3600" b="1" dirty="0" err="1">
                <a:latin typeface="Times New Roman" pitchFamily="18" charset="0"/>
              </a:rPr>
              <a:t>hăng</a:t>
            </a:r>
            <a:r>
              <a:rPr lang="en-US" altLang="vi-VN" sz="3600" b="1" dirty="0">
                <a:latin typeface="Times New Roman" pitchFamily="18" charset="0"/>
              </a:rPr>
              <a:t> </a:t>
            </a:r>
            <a:r>
              <a:rPr lang="en-US" altLang="vi-VN" sz="3600" b="1" dirty="0" err="1">
                <a:latin typeface="Times New Roman" pitchFamily="18" charset="0"/>
              </a:rPr>
              <a:t>máu</a:t>
            </a:r>
            <a:r>
              <a:rPr lang="en-US" altLang="vi-VN" sz="3600" b="1" dirty="0">
                <a:latin typeface="Times New Roman" pitchFamily="18" charset="0"/>
              </a:rPr>
              <a:t> </a:t>
            </a:r>
            <a:r>
              <a:rPr lang="en-US" altLang="vi-VN" sz="3600" b="1" dirty="0" err="1">
                <a:latin typeface="Times New Roman" pitchFamily="18" charset="0"/>
              </a:rPr>
              <a:t>phóng</a:t>
            </a:r>
            <a:r>
              <a:rPr lang="en-US" altLang="vi-VN" sz="3600" b="1" dirty="0">
                <a:latin typeface="Times New Roman" pitchFamily="18" charset="0"/>
              </a:rPr>
              <a:t> </a:t>
            </a:r>
            <a:r>
              <a:rPr lang="en-US" altLang="vi-VN" sz="3600" b="1" dirty="0" err="1">
                <a:latin typeface="Times New Roman" pitchFamily="18" charset="0"/>
              </a:rPr>
              <a:t>như</a:t>
            </a:r>
            <a:r>
              <a:rPr lang="en-US" altLang="vi-VN" sz="3600" b="1" dirty="0">
                <a:latin typeface="Times New Roman" pitchFamily="18" charset="0"/>
              </a:rPr>
              <a:t> bay. </a:t>
            </a:r>
            <a:r>
              <a:rPr lang="en-US" altLang="vi-VN" sz="3600" b="1" dirty="0" err="1">
                <a:latin typeface="Times New Roman" pitchFamily="18" charset="0"/>
              </a:rPr>
              <a:t>Bụi</a:t>
            </a:r>
            <a:r>
              <a:rPr lang="en-US" altLang="vi-VN" sz="3600" b="1" dirty="0">
                <a:latin typeface="Times New Roman" pitchFamily="18" charset="0"/>
              </a:rPr>
              <a:t> </a:t>
            </a:r>
            <a:r>
              <a:rPr lang="en-US" altLang="vi-VN" sz="3600" b="1" dirty="0" err="1">
                <a:latin typeface="Times New Roman" pitchFamily="18" charset="0"/>
              </a:rPr>
              <a:t>cuốn</a:t>
            </a:r>
            <a:r>
              <a:rPr lang="en-US" altLang="vi-VN" sz="3600" b="1" dirty="0">
                <a:latin typeface="Times New Roman" pitchFamily="18" charset="0"/>
              </a:rPr>
              <a:t> </a:t>
            </a:r>
            <a:r>
              <a:rPr lang="en-US" altLang="vi-VN" sz="3600" b="1" dirty="0" err="1">
                <a:latin typeface="Times New Roman" pitchFamily="18" charset="0"/>
              </a:rPr>
              <a:t>mù</a:t>
            </a:r>
            <a:r>
              <a:rPr lang="en-US" altLang="vi-VN" sz="3600" b="1" dirty="0">
                <a:latin typeface="Times New Roman" pitchFamily="18" charset="0"/>
              </a:rPr>
              <a:t> </a:t>
            </a:r>
            <a:r>
              <a:rPr lang="en-US" altLang="vi-VN" sz="3600" b="1" dirty="0" err="1">
                <a:latin typeface="Times New Roman" pitchFamily="18" charset="0"/>
              </a:rPr>
              <a:t>mịt</a:t>
            </a:r>
            <a:r>
              <a:rPr lang="en-US" altLang="vi-VN" sz="3600" b="1" dirty="0">
                <a:latin typeface="Times New Roman" pitchFamily="18" charset="0"/>
              </a:rPr>
              <a:t>. </a:t>
            </a:r>
            <a:r>
              <a:rPr lang="en-US" altLang="vi-VN" sz="3600" b="1" dirty="0" err="1">
                <a:latin typeface="Times New Roman" pitchFamily="18" charset="0"/>
              </a:rPr>
              <a:t>Các</a:t>
            </a:r>
            <a:r>
              <a:rPr lang="en-US" altLang="vi-VN" sz="3600" b="1" dirty="0">
                <a:latin typeface="Times New Roman" pitchFamily="18" charset="0"/>
              </a:rPr>
              <a:t> </a:t>
            </a:r>
            <a:r>
              <a:rPr lang="en-US" altLang="vi-VN" sz="3600" b="1" dirty="0" err="1">
                <a:latin typeface="Times New Roman" pitchFamily="18" charset="0"/>
              </a:rPr>
              <a:t>chàng</a:t>
            </a:r>
            <a:r>
              <a:rPr lang="en-US" altLang="vi-VN" sz="3600" b="1" dirty="0">
                <a:latin typeface="Times New Roman" pitchFamily="18" charset="0"/>
              </a:rPr>
              <a:t> man-gat </a:t>
            </a:r>
            <a:r>
              <a:rPr lang="en-US" altLang="vi-VN" sz="3600" b="1" dirty="0" err="1">
                <a:latin typeface="Times New Roman" pitchFamily="18" charset="0"/>
              </a:rPr>
              <a:t>phải</a:t>
            </a:r>
            <a:r>
              <a:rPr lang="en-US" altLang="vi-VN" sz="3600" b="1" dirty="0">
                <a:latin typeface="Times New Roman" pitchFamily="18" charset="0"/>
              </a:rPr>
              <a:t> </a:t>
            </a:r>
            <a:r>
              <a:rPr lang="en-US" altLang="vi-VN" sz="3600" b="1" dirty="0" err="1">
                <a:latin typeface="Times New Roman" pitchFamily="18" charset="0"/>
              </a:rPr>
              <a:t>rất</a:t>
            </a:r>
            <a:r>
              <a:rPr lang="en-US" altLang="vi-VN" sz="3600" b="1" dirty="0">
                <a:latin typeface="Times New Roman" pitchFamily="18" charset="0"/>
              </a:rPr>
              <a:t> </a:t>
            </a:r>
            <a:r>
              <a:rPr lang="en-US" altLang="vi-VN" sz="3600" b="1" dirty="0" err="1">
                <a:latin typeface="Times New Roman" pitchFamily="18" charset="0"/>
              </a:rPr>
              <a:t>gan</a:t>
            </a:r>
            <a:r>
              <a:rPr lang="en-US" altLang="vi-VN" sz="3600" b="1" dirty="0">
                <a:latin typeface="Times New Roman" pitchFamily="18" charset="0"/>
              </a:rPr>
              <a:t> </a:t>
            </a:r>
            <a:r>
              <a:rPr lang="en-US" altLang="vi-VN" sz="3600" b="1" dirty="0" err="1">
                <a:latin typeface="Times New Roman" pitchFamily="18" charset="0"/>
              </a:rPr>
              <a:t>dạ</a:t>
            </a:r>
            <a:r>
              <a:rPr lang="en-US" altLang="vi-VN" sz="3600" b="1" dirty="0">
                <a:latin typeface="Times New Roman" pitchFamily="18" charset="0"/>
              </a:rPr>
              <a:t> </a:t>
            </a:r>
            <a:r>
              <a:rPr lang="en-US" altLang="vi-VN" sz="3600" b="1" dirty="0" err="1">
                <a:latin typeface="Times New Roman" pitchFamily="18" charset="0"/>
              </a:rPr>
              <a:t>và</a:t>
            </a:r>
            <a:r>
              <a:rPr lang="en-US" altLang="vi-VN" sz="3600" b="1" dirty="0">
                <a:latin typeface="Times New Roman" pitchFamily="18" charset="0"/>
              </a:rPr>
              <a:t> </a:t>
            </a:r>
            <a:r>
              <a:rPr lang="en-US" altLang="vi-VN" sz="3600" b="1" dirty="0" err="1">
                <a:latin typeface="Times New Roman" pitchFamily="18" charset="0"/>
              </a:rPr>
              <a:t>khéo</a:t>
            </a:r>
            <a:r>
              <a:rPr lang="en-US" altLang="vi-VN" sz="3600" b="1" dirty="0">
                <a:latin typeface="Times New Roman" pitchFamily="18" charset="0"/>
              </a:rPr>
              <a:t> </a:t>
            </a:r>
            <a:r>
              <a:rPr lang="en-US" altLang="vi-VN" sz="3600" b="1" dirty="0" err="1">
                <a:latin typeface="Times New Roman" pitchFamily="18" charset="0"/>
              </a:rPr>
              <a:t>léo</a:t>
            </a:r>
            <a:r>
              <a:rPr lang="en-US" altLang="vi-VN" sz="3600" b="1" dirty="0">
                <a:latin typeface="Times New Roman" pitchFamily="18" charset="0"/>
              </a:rPr>
              <a:t> </a:t>
            </a:r>
            <a:r>
              <a:rPr lang="en-US" altLang="vi-VN" sz="3600" b="1" dirty="0" err="1">
                <a:latin typeface="Times New Roman" pitchFamily="18" charset="0"/>
              </a:rPr>
              <a:t>điều</a:t>
            </a:r>
            <a:r>
              <a:rPr lang="en-US" altLang="vi-VN" sz="3600" b="1" dirty="0">
                <a:latin typeface="Times New Roman" pitchFamily="18" charset="0"/>
              </a:rPr>
              <a:t> </a:t>
            </a:r>
            <a:r>
              <a:rPr lang="en-US" altLang="vi-VN" sz="3600" b="1" dirty="0" err="1">
                <a:latin typeface="Times New Roman" pitchFamily="18" charset="0"/>
              </a:rPr>
              <a:t>khiển</a:t>
            </a:r>
            <a:r>
              <a:rPr lang="en-US" altLang="vi-VN" sz="3600" b="1" dirty="0">
                <a:latin typeface="Times New Roman" pitchFamily="18" charset="0"/>
              </a:rPr>
              <a:t> </a:t>
            </a:r>
            <a:r>
              <a:rPr lang="en-US" altLang="vi-VN" sz="3600" b="1" dirty="0" err="1">
                <a:latin typeface="Times New Roman" pitchFamily="18" charset="0"/>
              </a:rPr>
              <a:t>cho</a:t>
            </a:r>
            <a:r>
              <a:rPr lang="en-US" altLang="vi-VN" sz="3600" b="1" dirty="0">
                <a:latin typeface="Times New Roman" pitchFamily="18" charset="0"/>
              </a:rPr>
              <a:t> </a:t>
            </a:r>
            <a:r>
              <a:rPr lang="en-US" altLang="vi-VN" sz="3600" b="1" dirty="0" err="1">
                <a:latin typeface="Times New Roman" pitchFamily="18" charset="0"/>
              </a:rPr>
              <a:t>voi</a:t>
            </a:r>
            <a:r>
              <a:rPr lang="en-US" altLang="vi-VN" sz="3600" b="1" dirty="0">
                <a:latin typeface="Times New Roman" pitchFamily="18" charset="0"/>
              </a:rPr>
              <a:t> </a:t>
            </a:r>
            <a:r>
              <a:rPr lang="en-US" altLang="vi-VN" sz="3600" b="1" dirty="0" err="1">
                <a:latin typeface="Times New Roman" pitchFamily="18" charset="0"/>
              </a:rPr>
              <a:t>về</a:t>
            </a:r>
            <a:r>
              <a:rPr lang="en-US" altLang="vi-VN" sz="3600" b="1" dirty="0">
                <a:latin typeface="Times New Roman" pitchFamily="18" charset="0"/>
              </a:rPr>
              <a:t> </a:t>
            </a:r>
            <a:r>
              <a:rPr lang="en-US" altLang="vi-VN" sz="3600" b="1" dirty="0" err="1">
                <a:latin typeface="Times New Roman" pitchFamily="18" charset="0"/>
              </a:rPr>
              <a:t>trúng</a:t>
            </a:r>
            <a:r>
              <a:rPr lang="en-US" altLang="vi-VN" sz="3600" b="1" dirty="0">
                <a:latin typeface="Times New Roman" pitchFamily="18" charset="0"/>
              </a:rPr>
              <a:t> </a:t>
            </a:r>
            <a:r>
              <a:rPr lang="en-US" altLang="vi-VN" sz="3600" b="1" dirty="0" err="1">
                <a:latin typeface="Times New Roman" pitchFamily="18" charset="0"/>
              </a:rPr>
              <a:t>đích</a:t>
            </a:r>
            <a:r>
              <a:rPr lang="en-US" altLang="vi-VN" sz="3600" b="1" dirty="0">
                <a:latin typeface="Times New Roman" pitchFamily="18" charset="0"/>
              </a:rPr>
              <a:t>. </a:t>
            </a:r>
            <a:r>
              <a:rPr lang="en-US" altLang="vi-VN" sz="3600" b="1" dirty="0" err="1">
                <a:latin typeface="Times New Roman" pitchFamily="18" charset="0"/>
              </a:rPr>
              <a:t>Những</a:t>
            </a:r>
            <a:r>
              <a:rPr lang="en-US" altLang="vi-VN" sz="3600" b="1" dirty="0">
                <a:latin typeface="Times New Roman" pitchFamily="18" charset="0"/>
              </a:rPr>
              <a:t> </a:t>
            </a:r>
            <a:r>
              <a:rPr lang="en-US" altLang="vi-VN" sz="3600" b="1" dirty="0" err="1">
                <a:latin typeface="Times New Roman" pitchFamily="18" charset="0"/>
              </a:rPr>
              <a:t>chú</a:t>
            </a:r>
            <a:r>
              <a:rPr lang="en-US" altLang="vi-VN" sz="3600" b="1" dirty="0">
                <a:latin typeface="Times New Roman" pitchFamily="18" charset="0"/>
              </a:rPr>
              <a:t> </a:t>
            </a:r>
            <a:r>
              <a:rPr lang="en-US" altLang="vi-VN" sz="3600" b="1" dirty="0" err="1">
                <a:latin typeface="Times New Roman" pitchFamily="18" charset="0"/>
              </a:rPr>
              <a:t>voi</a:t>
            </a:r>
            <a:r>
              <a:rPr lang="en-US" altLang="vi-VN" sz="3600" b="1" dirty="0">
                <a:latin typeface="Times New Roman" pitchFamily="18" charset="0"/>
              </a:rPr>
              <a:t> </a:t>
            </a:r>
            <a:r>
              <a:rPr lang="en-US" altLang="vi-VN" sz="3600" b="1" dirty="0" err="1">
                <a:latin typeface="Times New Roman" pitchFamily="18" charset="0"/>
              </a:rPr>
              <a:t>chạy</a:t>
            </a:r>
            <a:r>
              <a:rPr lang="en-US" altLang="vi-VN" sz="3600" b="1" dirty="0">
                <a:latin typeface="Times New Roman" pitchFamily="18" charset="0"/>
              </a:rPr>
              <a:t> </a:t>
            </a:r>
            <a:r>
              <a:rPr lang="en-US" altLang="vi-VN" sz="3600" b="1" dirty="0" err="1">
                <a:latin typeface="Times New Roman" pitchFamily="18" charset="0"/>
              </a:rPr>
              <a:t>đến</a:t>
            </a:r>
            <a:r>
              <a:rPr lang="en-US" altLang="vi-VN" sz="3600" b="1" dirty="0">
                <a:latin typeface="Times New Roman" pitchFamily="18" charset="0"/>
              </a:rPr>
              <a:t> </a:t>
            </a:r>
            <a:r>
              <a:rPr lang="en-US" altLang="vi-VN" sz="3600" b="1" dirty="0" err="1">
                <a:latin typeface="Times New Roman" pitchFamily="18" charset="0"/>
              </a:rPr>
              <a:t>đích</a:t>
            </a:r>
            <a:r>
              <a:rPr lang="en-US" altLang="vi-VN" sz="3600" b="1" dirty="0">
                <a:latin typeface="Times New Roman" pitchFamily="18" charset="0"/>
              </a:rPr>
              <a:t> </a:t>
            </a:r>
            <a:r>
              <a:rPr lang="en-US" altLang="vi-VN" sz="3600" b="1" dirty="0" err="1">
                <a:latin typeface="Times New Roman" pitchFamily="18" charset="0"/>
              </a:rPr>
              <a:t>trước</a:t>
            </a:r>
            <a:r>
              <a:rPr lang="en-US" altLang="vi-VN" sz="3600" b="1" dirty="0">
                <a:solidFill>
                  <a:srgbClr val="0000FF"/>
                </a:solidFill>
                <a:latin typeface="Times New Roman" pitchFamily="18" charset="0"/>
              </a:rPr>
              <a:t> </a:t>
            </a:r>
            <a:r>
              <a:rPr lang="en-US" altLang="vi-VN" sz="3600" b="1" dirty="0" err="1">
                <a:latin typeface="Times New Roman" pitchFamily="18" charset="0"/>
              </a:rPr>
              <a:t>tiên</a:t>
            </a:r>
            <a:r>
              <a:rPr lang="en-US" altLang="vi-VN" sz="3600" b="1" dirty="0">
                <a:latin typeface="Times New Roman" pitchFamily="18" charset="0"/>
              </a:rPr>
              <a:t> </a:t>
            </a:r>
            <a:r>
              <a:rPr lang="en-US" altLang="vi-VN" sz="3600" b="1" dirty="0" err="1">
                <a:latin typeface="Times New Roman" pitchFamily="18" charset="0"/>
              </a:rPr>
              <a:t>đều</a:t>
            </a:r>
            <a:r>
              <a:rPr lang="en-US" altLang="vi-VN" sz="3600" b="1" dirty="0">
                <a:solidFill>
                  <a:srgbClr val="0000FF"/>
                </a:solidFill>
                <a:latin typeface="Times New Roman" pitchFamily="18" charset="0"/>
              </a:rPr>
              <a:t> </a:t>
            </a:r>
            <a:r>
              <a:rPr lang="en-US" altLang="vi-VN" sz="3600" b="1" dirty="0" err="1">
                <a:solidFill>
                  <a:srgbClr val="FF0000"/>
                </a:solidFill>
                <a:latin typeface="Times New Roman" pitchFamily="18" charset="0"/>
              </a:rPr>
              <a:t>ghìm</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đà</a:t>
            </a:r>
            <a:r>
              <a:rPr lang="en-US" altLang="vi-VN" sz="3600" b="1" dirty="0">
                <a:solidFill>
                  <a:srgbClr val="FF0000"/>
                </a:solidFill>
                <a:latin typeface="Times New Roman" pitchFamily="18" charset="0"/>
              </a:rPr>
              <a:t> /</a:t>
            </a:r>
            <a:r>
              <a:rPr lang="en-US" altLang="vi-VN" sz="3600" b="1" dirty="0">
                <a:latin typeface="Times New Roman" pitchFamily="18" charset="0"/>
              </a:rPr>
              <a:t>,</a:t>
            </a:r>
            <a:r>
              <a:rPr lang="en-US" altLang="vi-VN" sz="3600" b="1" dirty="0">
                <a:solidFill>
                  <a:srgbClr val="0000FF"/>
                </a:solidFill>
                <a:latin typeface="Times New Roman" pitchFamily="18" charset="0"/>
              </a:rPr>
              <a:t> </a:t>
            </a:r>
            <a:r>
              <a:rPr lang="en-US" altLang="vi-VN" sz="3600" b="1" dirty="0" err="1">
                <a:solidFill>
                  <a:srgbClr val="FF0000"/>
                </a:solidFill>
                <a:latin typeface="Times New Roman" pitchFamily="18" charset="0"/>
              </a:rPr>
              <a:t>huơ</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vòi</a:t>
            </a:r>
            <a:r>
              <a:rPr lang="en-US" altLang="vi-VN" sz="3600" b="1" dirty="0">
                <a:solidFill>
                  <a:srgbClr val="FF0000"/>
                </a:solidFill>
                <a:latin typeface="Times New Roman" pitchFamily="18" charset="0"/>
              </a:rPr>
              <a:t> /</a:t>
            </a:r>
            <a:r>
              <a:rPr lang="en-US" altLang="vi-VN" sz="3600" b="1" dirty="0">
                <a:solidFill>
                  <a:srgbClr val="0000FF"/>
                </a:solidFill>
                <a:latin typeface="Times New Roman" pitchFamily="18" charset="0"/>
              </a:rPr>
              <a:t> </a:t>
            </a:r>
            <a:r>
              <a:rPr lang="en-US" altLang="vi-VN" sz="3600" b="1" dirty="0" err="1">
                <a:latin typeface="Times New Roman" pitchFamily="18" charset="0"/>
              </a:rPr>
              <a:t>chào</a:t>
            </a:r>
            <a:r>
              <a:rPr lang="en-US" altLang="vi-VN" sz="3600" b="1" dirty="0">
                <a:latin typeface="Times New Roman" pitchFamily="18" charset="0"/>
              </a:rPr>
              <a:t> </a:t>
            </a:r>
            <a:r>
              <a:rPr lang="en-US" altLang="vi-VN" sz="3600" b="1" dirty="0" err="1">
                <a:latin typeface="Times New Roman" pitchFamily="18" charset="0"/>
              </a:rPr>
              <a:t>những</a:t>
            </a:r>
            <a:r>
              <a:rPr lang="en-US" altLang="vi-VN" sz="3600" b="1" dirty="0">
                <a:latin typeface="Times New Roman" pitchFamily="18" charset="0"/>
              </a:rPr>
              <a:t> </a:t>
            </a:r>
            <a:r>
              <a:rPr lang="en-US" altLang="vi-VN" sz="3600" b="1" dirty="0" err="1">
                <a:latin typeface="Times New Roman" pitchFamily="18" charset="0"/>
              </a:rPr>
              <a:t>khán</a:t>
            </a:r>
            <a:r>
              <a:rPr lang="en-US" altLang="vi-VN" sz="3600" b="1" dirty="0">
                <a:latin typeface="Times New Roman" pitchFamily="18" charset="0"/>
              </a:rPr>
              <a:t> </a:t>
            </a:r>
            <a:r>
              <a:rPr lang="en-US" altLang="vi-VN" sz="3600" b="1" dirty="0" err="1">
                <a:latin typeface="Times New Roman" pitchFamily="18" charset="0"/>
              </a:rPr>
              <a:t>giả</a:t>
            </a:r>
            <a:r>
              <a:rPr lang="en-US" altLang="vi-VN" sz="3600" b="1" dirty="0">
                <a:solidFill>
                  <a:srgbClr val="FF0000"/>
                </a:solidFill>
                <a:latin typeface="Times New Roman" pitchFamily="18" charset="0"/>
              </a:rPr>
              <a:t>/</a:t>
            </a:r>
            <a:r>
              <a:rPr lang="en-US" altLang="vi-VN" sz="3600" b="1" dirty="0">
                <a:solidFill>
                  <a:srgbClr val="0000FF"/>
                </a:solidFill>
                <a:latin typeface="Times New Roman" pitchFamily="18" charset="0"/>
              </a:rPr>
              <a:t> </a:t>
            </a:r>
            <a:r>
              <a:rPr lang="en-US" altLang="vi-VN" sz="3600" b="1" dirty="0" err="1">
                <a:latin typeface="Times New Roman" pitchFamily="18" charset="0"/>
              </a:rPr>
              <a:t>đã</a:t>
            </a:r>
            <a:r>
              <a:rPr lang="en-US" altLang="vi-VN" sz="3600" b="1" dirty="0">
                <a:solidFill>
                  <a:srgbClr val="0000FF"/>
                </a:solidFill>
                <a:latin typeface="Times New Roman" pitchFamily="18" charset="0"/>
              </a:rPr>
              <a:t> </a:t>
            </a:r>
            <a:r>
              <a:rPr lang="en-US" altLang="vi-VN" sz="3600" b="1" dirty="0" err="1">
                <a:solidFill>
                  <a:srgbClr val="FF0000"/>
                </a:solidFill>
                <a:latin typeface="Times New Roman" pitchFamily="18" charset="0"/>
              </a:rPr>
              <a:t>nhiệt</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liệt</a:t>
            </a:r>
            <a:r>
              <a:rPr lang="en-US" altLang="vi-VN" sz="3600" b="1" dirty="0">
                <a:solidFill>
                  <a:srgbClr val="0000FF"/>
                </a:solidFill>
                <a:latin typeface="Times New Roman" pitchFamily="18" charset="0"/>
              </a:rPr>
              <a:t> </a:t>
            </a:r>
            <a:r>
              <a:rPr lang="en-US" altLang="vi-VN" sz="3600" b="1" dirty="0" err="1">
                <a:latin typeface="Times New Roman" pitchFamily="18" charset="0"/>
              </a:rPr>
              <a:t>cổ</a:t>
            </a:r>
            <a:r>
              <a:rPr lang="en-US" altLang="vi-VN" sz="3600" b="1" dirty="0">
                <a:latin typeface="Times New Roman" pitchFamily="18" charset="0"/>
              </a:rPr>
              <a:t> </a:t>
            </a:r>
            <a:r>
              <a:rPr lang="en-US" altLang="vi-VN" sz="3600" b="1" dirty="0" err="1">
                <a:latin typeface="Times New Roman" pitchFamily="18" charset="0"/>
              </a:rPr>
              <a:t>vũ</a:t>
            </a:r>
            <a:r>
              <a:rPr lang="en-US" altLang="vi-VN" sz="3600" b="1" dirty="0">
                <a:solidFill>
                  <a:srgbClr val="FF0000"/>
                </a:solidFill>
                <a:latin typeface="Times New Roman" pitchFamily="18" charset="0"/>
              </a:rPr>
              <a:t>/</a:t>
            </a:r>
            <a:r>
              <a:rPr lang="en-US" altLang="vi-VN" sz="3600" b="1" dirty="0">
                <a:latin typeface="Times New Roman" pitchFamily="18" charset="0"/>
              </a:rPr>
              <a:t>,</a:t>
            </a:r>
            <a:r>
              <a:rPr lang="en-US" altLang="vi-VN" sz="3600" b="1" dirty="0">
                <a:solidFill>
                  <a:srgbClr val="0000FF"/>
                </a:solidFill>
                <a:latin typeface="Times New Roman" pitchFamily="18" charset="0"/>
              </a:rPr>
              <a:t> </a:t>
            </a:r>
            <a:r>
              <a:rPr lang="en-US" altLang="vi-VN" sz="3600" b="1" dirty="0" err="1">
                <a:solidFill>
                  <a:srgbClr val="FF0000"/>
                </a:solidFill>
                <a:latin typeface="Times New Roman" pitchFamily="18" charset="0"/>
              </a:rPr>
              <a:t>khen</a:t>
            </a:r>
            <a:r>
              <a:rPr lang="en-US" altLang="vi-VN" sz="3600" b="1" dirty="0">
                <a:solidFill>
                  <a:srgbClr val="FF0000"/>
                </a:solidFill>
                <a:latin typeface="Times New Roman" pitchFamily="18" charset="0"/>
              </a:rPr>
              <a:t> </a:t>
            </a:r>
            <a:r>
              <a:rPr lang="en-US" altLang="vi-VN" sz="3600" b="1" dirty="0" err="1">
                <a:solidFill>
                  <a:srgbClr val="FF0000"/>
                </a:solidFill>
                <a:latin typeface="Times New Roman" pitchFamily="18" charset="0"/>
              </a:rPr>
              <a:t>ngợi</a:t>
            </a:r>
            <a:r>
              <a:rPr lang="en-US" altLang="vi-VN" sz="3600" b="1" dirty="0">
                <a:solidFill>
                  <a:srgbClr val="0000FF"/>
                </a:solidFill>
                <a:latin typeface="Times New Roman" pitchFamily="18" charset="0"/>
              </a:rPr>
              <a:t> </a:t>
            </a:r>
            <a:r>
              <a:rPr lang="en-US" altLang="vi-VN" sz="3600" b="1" dirty="0" err="1">
                <a:latin typeface="Times New Roman" pitchFamily="18" charset="0"/>
              </a:rPr>
              <a:t>chúng</a:t>
            </a:r>
            <a:r>
              <a:rPr lang="en-US" altLang="vi-VN" sz="3600" b="1" dirty="0">
                <a:solidFill>
                  <a:srgbClr val="FF0000"/>
                </a:solidFill>
                <a:latin typeface="Times New Roman" pitchFamily="18" charset="0"/>
              </a:rPr>
              <a:t>//</a:t>
            </a:r>
            <a:r>
              <a:rPr lang="en-US" altLang="vi-VN" sz="3600" b="1" dirty="0">
                <a:latin typeface="Times New Roman" pitchFamily="18" charset="0"/>
              </a:rPr>
              <a:t>. </a:t>
            </a:r>
          </a:p>
        </p:txBody>
      </p:sp>
    </p:spTree>
    <p:extLst>
      <p:ext uri="{BB962C8B-B14F-4D97-AF65-F5344CB8AC3E}">
        <p14:creationId xmlns:p14="http://schemas.microsoft.com/office/powerpoint/2010/main" val="1722465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C22B8912-63B6-4A13-90F8-EF27B225E4A6}"/>
              </a:ext>
            </a:extLst>
          </p:cNvPr>
          <p:cNvGrpSpPr/>
          <p:nvPr/>
        </p:nvGrpSpPr>
        <p:grpSpPr>
          <a:xfrm>
            <a:off x="411595" y="228562"/>
            <a:ext cx="11368809" cy="6400876"/>
            <a:chOff x="212651" y="114827"/>
            <a:chExt cx="11368809" cy="6400876"/>
          </a:xfrm>
        </p:grpSpPr>
        <p:pic>
          <p:nvPicPr>
            <p:cNvPr id="6" name="图片 5">
              <a:extLst>
                <a:ext uri="{FF2B5EF4-FFF2-40B4-BE49-F238E27FC236}">
                  <a16:creationId xmlns:a16="http://schemas.microsoft.com/office/drawing/2014/main" id="{76CF5523-4E2A-4E78-90E8-425E5EB84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10" name="图片 9">
              <a:extLst>
                <a:ext uri="{FF2B5EF4-FFF2-40B4-BE49-F238E27FC236}">
                  <a16:creationId xmlns:a16="http://schemas.microsoft.com/office/drawing/2014/main" id="{594A5DB4-3173-4321-8258-BB7CAA0E0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8809" cy="6400876"/>
            </a:xfrm>
            <a:prstGeom prst="rect">
              <a:avLst/>
            </a:prstGeom>
          </p:spPr>
        </p:pic>
      </p:grpSp>
      <p:sp>
        <p:nvSpPr>
          <p:cNvPr id="12" name="文本框 11">
            <a:extLst>
              <a:ext uri="{FF2B5EF4-FFF2-40B4-BE49-F238E27FC236}">
                <a16:creationId xmlns:a16="http://schemas.microsoft.com/office/drawing/2014/main" id="{86D00C78-B143-465F-BF13-33F187173452}"/>
              </a:ext>
            </a:extLst>
          </p:cNvPr>
          <p:cNvSpPr txBox="1"/>
          <p:nvPr/>
        </p:nvSpPr>
        <p:spPr>
          <a:xfrm>
            <a:off x="1720529" y="2605916"/>
            <a:ext cx="46018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FFFF"/>
                </a:solidFill>
                <a:effectLst>
                  <a:glow rad="63500">
                    <a:srgbClr val="5B9BD5">
                      <a:satMod val="175000"/>
                      <a:alpha val="40000"/>
                    </a:srgbClr>
                  </a:glow>
                </a:effectLst>
                <a:uLnTx/>
                <a:uFillTx/>
                <a:latin typeface="微软雅黑" panose="020F0502020204030204"/>
                <a:ea typeface="微软雅黑"/>
                <a:cs typeface="+mn-ea"/>
                <a:sym typeface="+mn-lt"/>
              </a:rPr>
              <a:t>THANKS</a:t>
            </a:r>
            <a:endParaRPr kumimoji="0" lang="zh-CN" altLang="en-US" sz="8000" b="1" i="0" u="none" strike="noStrike" kern="1200" cap="none" spc="0" normalizeH="0" baseline="0" noProof="0" dirty="0">
              <a:ln>
                <a:noFill/>
              </a:ln>
              <a:solidFill>
                <a:srgbClr val="FFFFFF"/>
              </a:solidFill>
              <a:effectLst>
                <a:glow rad="63500">
                  <a:srgbClr val="5B9BD5">
                    <a:satMod val="175000"/>
                    <a:alpha val="40000"/>
                  </a:srgbClr>
                </a:glow>
              </a:effectLst>
              <a:uLnTx/>
              <a:uFillTx/>
              <a:latin typeface="微软雅黑" panose="020F0502020204030204"/>
              <a:ea typeface="微软雅黑"/>
              <a:cs typeface="+mn-ea"/>
              <a:sym typeface="+mn-lt"/>
            </a:endParaRPr>
          </a:p>
        </p:txBody>
      </p:sp>
    </p:spTree>
    <p:extLst>
      <p:ext uri="{BB962C8B-B14F-4D97-AF65-F5344CB8AC3E}">
        <p14:creationId xmlns:p14="http://schemas.microsoft.com/office/powerpoint/2010/main" val="2861716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12B0C27-9C66-4C1F-8D0B-5E472ACD38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3" name="MH_SubTitle_1">
            <a:extLst>
              <a:ext uri="{FF2B5EF4-FFF2-40B4-BE49-F238E27FC236}">
                <a16:creationId xmlns:a16="http://schemas.microsoft.com/office/drawing/2014/main" id="{C271E718-7845-4AA6-9E39-822A9ADB1998}"/>
              </a:ext>
            </a:extLst>
          </p:cNvPr>
          <p:cNvSpPr/>
          <p:nvPr>
            <p:custDataLst>
              <p:tags r:id="rId1"/>
            </p:custDataLst>
          </p:nvPr>
        </p:nvSpPr>
        <p:spPr>
          <a:xfrm>
            <a:off x="1104840" y="1841637"/>
            <a:ext cx="4013196" cy="74239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1260428 w 4508453"/>
              <a:gd name="connsiteY3" fmla="*/ 88141 h 969560"/>
              <a:gd name="connsiteX4" fmla="*/ 1260428 w 4508453"/>
              <a:gd name="connsiteY4" fmla="*/ 890894 h 969560"/>
              <a:gd name="connsiteX5" fmla="*/ 3969982 w 4508453"/>
              <a:gd name="connsiteY5" fmla="*/ 890894 h 969560"/>
              <a:gd name="connsiteX6" fmla="*/ 4411496 w 4508453"/>
              <a:gd name="connsiteY6" fmla="*/ 489518 h 969560"/>
              <a:gd name="connsiteX7" fmla="*/ 4411497 w 4508453"/>
              <a:gd name="connsiteY7" fmla="*/ 489518 h 969560"/>
              <a:gd name="connsiteX8" fmla="*/ 3969983 w 4508453"/>
              <a:gd name="connsiteY8" fmla="*/ 88141 h 969560"/>
              <a:gd name="connsiteX9" fmla="*/ 484780 w 4508453"/>
              <a:gd name="connsiteY9" fmla="*/ 0 h 969560"/>
              <a:gd name="connsiteX10" fmla="*/ 4023673 w 4508453"/>
              <a:gd name="connsiteY10" fmla="*/ 0 h 969560"/>
              <a:gd name="connsiteX11" fmla="*/ 4508453 w 4508453"/>
              <a:gd name="connsiteY11" fmla="*/ 484780 h 969560"/>
              <a:gd name="connsiteX12" fmla="*/ 4508452 w 4508453"/>
              <a:gd name="connsiteY12" fmla="*/ 484780 h 969560"/>
              <a:gd name="connsiteX13" fmla="*/ 4023672 w 4508453"/>
              <a:gd name="connsiteY13" fmla="*/ 969560 h 969560"/>
              <a:gd name="connsiteX14" fmla="*/ 484780 w 4508453"/>
              <a:gd name="connsiteY14" fmla="*/ 969559 h 969560"/>
              <a:gd name="connsiteX15" fmla="*/ 9849 w 4508453"/>
              <a:gd name="connsiteY15" fmla="*/ 582479 h 969560"/>
              <a:gd name="connsiteX16" fmla="*/ 0 w 4508453"/>
              <a:gd name="connsiteY16" fmla="*/ 484780 h 969560"/>
              <a:gd name="connsiteX17" fmla="*/ 9849 w 4508453"/>
              <a:gd name="connsiteY17" fmla="*/ 387080 h 969560"/>
              <a:gd name="connsiteX18" fmla="*/ 484780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1260428" y="88141"/>
                </a:moveTo>
                <a:lnTo>
                  <a:pt x="1260428" y="890894"/>
                </a:lnTo>
                <a:lnTo>
                  <a:pt x="3969982" y="890894"/>
                </a:lnTo>
                <a:cubicBezTo>
                  <a:pt x="4213824" y="890894"/>
                  <a:pt x="4411496" y="711192"/>
                  <a:pt x="4411496" y="489518"/>
                </a:cubicBezTo>
                <a:lnTo>
                  <a:pt x="4411497" y="489518"/>
                </a:lnTo>
                <a:cubicBezTo>
                  <a:pt x="4411497" y="267843"/>
                  <a:pt x="4213825" y="88141"/>
                  <a:pt x="3969983" y="88141"/>
                </a:cubicBezTo>
                <a:close/>
                <a:moveTo>
                  <a:pt x="484780" y="0"/>
                </a:moveTo>
                <a:lnTo>
                  <a:pt x="4023673" y="0"/>
                </a:lnTo>
                <a:cubicBezTo>
                  <a:pt x="4291410" y="0"/>
                  <a:pt x="4508453" y="217043"/>
                  <a:pt x="4508453" y="484780"/>
                </a:cubicBezTo>
                <a:lnTo>
                  <a:pt x="4508452" y="484780"/>
                </a:lnTo>
                <a:cubicBezTo>
                  <a:pt x="4508452" y="752517"/>
                  <a:pt x="4291409" y="969560"/>
                  <a:pt x="4023672" y="969560"/>
                </a:cubicBezTo>
                <a:lnTo>
                  <a:pt x="484780" y="969559"/>
                </a:lnTo>
                <a:cubicBezTo>
                  <a:pt x="250510" y="969559"/>
                  <a:pt x="55053" y="803386"/>
                  <a:pt x="9849" y="582479"/>
                </a:cubicBezTo>
                <a:lnTo>
                  <a:pt x="0" y="484780"/>
                </a:lnTo>
                <a:lnTo>
                  <a:pt x="9849" y="387080"/>
                </a:lnTo>
                <a:cubicBezTo>
                  <a:pt x="55053" y="166174"/>
                  <a:pt x="250510" y="0"/>
                  <a:pt x="484780" y="0"/>
                </a:cubicBezTo>
                <a:close/>
              </a:path>
            </a:pathLst>
          </a:custGeom>
          <a:solidFill>
            <a:srgbClr val="4A5A9F"/>
          </a:solidFill>
          <a:ln w="25400" cap="flat" cmpd="sng" algn="ctr">
            <a:noFill/>
            <a:prstDash val="solid"/>
          </a:ln>
          <a:effectLst/>
        </p:spPr>
        <p:txBody>
          <a:bodyPr wrap="square" lIns="136800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600" kern="0" dirty="0">
                <a:solidFill>
                  <a:srgbClr val="4472C4"/>
                </a:solidFill>
                <a:latin typeface="Arial" panose="020B0604020202020204" pitchFamily="34" charset="0"/>
                <a:ea typeface="微软雅黑"/>
                <a:cs typeface="Arial" panose="020B0604020202020204" pitchFamily="34" charset="0"/>
                <a:sym typeface="+mn-lt"/>
              </a:rPr>
              <a:t>man - </a:t>
            </a:r>
            <a:r>
              <a:rPr lang="en-US" altLang="zh-CN" sz="3600" kern="0" dirty="0" err="1">
                <a:solidFill>
                  <a:srgbClr val="4472C4"/>
                </a:solidFill>
                <a:latin typeface="Arial" panose="020B0604020202020204" pitchFamily="34" charset="0"/>
                <a:ea typeface="微软雅黑"/>
                <a:cs typeface="Arial" panose="020B0604020202020204" pitchFamily="34" charset="0"/>
                <a:sym typeface="+mn-lt"/>
              </a:rPr>
              <a:t>gát</a:t>
            </a:r>
            <a:endParaRPr kumimoji="0" lang="en-US" altLang="zh-CN" sz="3600" b="0" i="0" u="none" strike="noStrike" kern="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endParaRPr>
          </a:p>
        </p:txBody>
      </p:sp>
      <p:sp>
        <p:nvSpPr>
          <p:cNvPr id="24" name="MH_Other_1">
            <a:extLst>
              <a:ext uri="{FF2B5EF4-FFF2-40B4-BE49-F238E27FC236}">
                <a16:creationId xmlns:a16="http://schemas.microsoft.com/office/drawing/2014/main" id="{DFA7E667-CBD4-4EFD-B023-B3F986645ADD}"/>
              </a:ext>
            </a:extLst>
          </p:cNvPr>
          <p:cNvSpPr txBox="1"/>
          <p:nvPr>
            <p:custDataLst>
              <p:tags r:id="rId2"/>
            </p:custDataLst>
          </p:nvPr>
        </p:nvSpPr>
        <p:spPr>
          <a:xfrm flipH="1">
            <a:off x="1320480" y="1968482"/>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rPr>
              <a:t>01</a:t>
            </a:r>
            <a:endParaRPr kumimoji="0" lang="zh-CN" altLang="en-US"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endParaRPr>
          </a:p>
        </p:txBody>
      </p:sp>
      <p:sp>
        <p:nvSpPr>
          <p:cNvPr id="25" name="MH_SubTitle_2">
            <a:extLst>
              <a:ext uri="{FF2B5EF4-FFF2-40B4-BE49-F238E27FC236}">
                <a16:creationId xmlns:a16="http://schemas.microsoft.com/office/drawing/2014/main" id="{D31C694F-48E6-42E0-A1F5-11364B7339E2}"/>
              </a:ext>
            </a:extLst>
          </p:cNvPr>
          <p:cNvSpPr/>
          <p:nvPr>
            <p:custDataLst>
              <p:tags r:id="rId3"/>
            </p:custDataLst>
          </p:nvPr>
        </p:nvSpPr>
        <p:spPr>
          <a:xfrm flipH="1">
            <a:off x="6096000" y="1841637"/>
            <a:ext cx="4011664" cy="74124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3969983 w 4508453"/>
              <a:gd name="connsiteY3" fmla="*/ 88141 h 969560"/>
              <a:gd name="connsiteX4" fmla="*/ 4411497 w 4508453"/>
              <a:gd name="connsiteY4" fmla="*/ 489518 h 969560"/>
              <a:gd name="connsiteX5" fmla="*/ 4411496 w 4508453"/>
              <a:gd name="connsiteY5" fmla="*/ 489518 h 969560"/>
              <a:gd name="connsiteX6" fmla="*/ 3969982 w 4508453"/>
              <a:gd name="connsiteY6" fmla="*/ 890894 h 969560"/>
              <a:gd name="connsiteX7" fmla="*/ 1260428 w 4508453"/>
              <a:gd name="connsiteY7" fmla="*/ 890894 h 969560"/>
              <a:gd name="connsiteX8" fmla="*/ 1260428 w 4508453"/>
              <a:gd name="connsiteY8" fmla="*/ 88141 h 969560"/>
              <a:gd name="connsiteX9" fmla="*/ 4023673 w 4508453"/>
              <a:gd name="connsiteY9" fmla="*/ 0 h 969560"/>
              <a:gd name="connsiteX10" fmla="*/ 484780 w 4508453"/>
              <a:gd name="connsiteY10" fmla="*/ 0 h 969560"/>
              <a:gd name="connsiteX11" fmla="*/ 9849 w 4508453"/>
              <a:gd name="connsiteY11" fmla="*/ 387080 h 969560"/>
              <a:gd name="connsiteX12" fmla="*/ 0 w 4508453"/>
              <a:gd name="connsiteY12" fmla="*/ 484780 h 969560"/>
              <a:gd name="connsiteX13" fmla="*/ 9849 w 4508453"/>
              <a:gd name="connsiteY13" fmla="*/ 582479 h 969560"/>
              <a:gd name="connsiteX14" fmla="*/ 484780 w 4508453"/>
              <a:gd name="connsiteY14" fmla="*/ 969559 h 969560"/>
              <a:gd name="connsiteX15" fmla="*/ 4023672 w 4508453"/>
              <a:gd name="connsiteY15" fmla="*/ 969560 h 969560"/>
              <a:gd name="connsiteX16" fmla="*/ 4508452 w 4508453"/>
              <a:gd name="connsiteY16" fmla="*/ 484780 h 969560"/>
              <a:gd name="connsiteX17" fmla="*/ 4508453 w 4508453"/>
              <a:gd name="connsiteY17" fmla="*/ 484780 h 969560"/>
              <a:gd name="connsiteX18" fmla="*/ 4023673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3969983" y="88141"/>
                </a:moveTo>
                <a:cubicBezTo>
                  <a:pt x="4213825" y="88141"/>
                  <a:pt x="4411497" y="267843"/>
                  <a:pt x="4411497" y="489518"/>
                </a:cubicBezTo>
                <a:lnTo>
                  <a:pt x="4411496" y="489518"/>
                </a:lnTo>
                <a:cubicBezTo>
                  <a:pt x="4411496" y="711192"/>
                  <a:pt x="4213824" y="890894"/>
                  <a:pt x="3969982" y="890894"/>
                </a:cubicBezTo>
                <a:lnTo>
                  <a:pt x="1260428" y="890894"/>
                </a:lnTo>
                <a:lnTo>
                  <a:pt x="1260428" y="88141"/>
                </a:lnTo>
                <a:close/>
                <a:moveTo>
                  <a:pt x="4023673" y="0"/>
                </a:moveTo>
                <a:lnTo>
                  <a:pt x="484780" y="0"/>
                </a:lnTo>
                <a:cubicBezTo>
                  <a:pt x="250510" y="0"/>
                  <a:pt x="55053" y="166174"/>
                  <a:pt x="9849" y="387080"/>
                </a:cubicBezTo>
                <a:lnTo>
                  <a:pt x="0" y="484780"/>
                </a:lnTo>
                <a:lnTo>
                  <a:pt x="9849" y="582479"/>
                </a:lnTo>
                <a:cubicBezTo>
                  <a:pt x="55053" y="803386"/>
                  <a:pt x="250510" y="969559"/>
                  <a:pt x="484780" y="969559"/>
                </a:cubicBezTo>
                <a:lnTo>
                  <a:pt x="4023672" y="969560"/>
                </a:lnTo>
                <a:cubicBezTo>
                  <a:pt x="4291409" y="969560"/>
                  <a:pt x="4508452" y="752517"/>
                  <a:pt x="4508452" y="484780"/>
                </a:cubicBezTo>
                <a:lnTo>
                  <a:pt x="4508453" y="484780"/>
                </a:lnTo>
                <a:cubicBezTo>
                  <a:pt x="4508453" y="217043"/>
                  <a:pt x="4291410" y="0"/>
                  <a:pt x="4023673" y="0"/>
                </a:cubicBezTo>
                <a:close/>
              </a:path>
            </a:pathLst>
          </a:custGeom>
          <a:solidFill>
            <a:srgbClr val="C9877E"/>
          </a:solidFill>
          <a:ln w="25400" cap="flat" cmpd="sng" algn="ctr">
            <a:noFill/>
            <a:prstDash val="solid"/>
          </a:ln>
          <a:effectLst/>
        </p:spPr>
        <p:txBody>
          <a:bodyPr wrap="square" lIns="32400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600" kern="0" dirty="0">
                <a:solidFill>
                  <a:srgbClr val="4472C4"/>
                </a:solidFill>
                <a:latin typeface="Arial" panose="020B0604020202020204" pitchFamily="34" charset="0"/>
                <a:ea typeface="微软雅黑"/>
                <a:cs typeface="Arial" panose="020B0604020202020204" pitchFamily="34" charset="0"/>
                <a:sym typeface="+mn-lt"/>
              </a:rPr>
              <a:t>m</a:t>
            </a:r>
            <a:r>
              <a:rPr kumimoji="0" lang="en-US" altLang="zh-CN" sz="3600" b="0" i="0" u="none" strike="noStrike" kern="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rPr>
              <a:t>ù</a:t>
            </a:r>
            <a:r>
              <a:rPr kumimoji="0" lang="en-US" altLang="zh-CN" sz="3600" b="0" i="0" u="none" strike="noStrike" kern="0" cap="none" spc="0" normalizeH="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rPr>
              <a:t> </a:t>
            </a:r>
            <a:r>
              <a:rPr kumimoji="0" lang="en-US" altLang="zh-CN" sz="3600" b="0" i="0" u="none" strike="noStrike" kern="0" cap="none" spc="0" normalizeH="0" noProof="0" dirty="0" err="1">
                <a:ln>
                  <a:noFill/>
                </a:ln>
                <a:solidFill>
                  <a:srgbClr val="4472C4"/>
                </a:solidFill>
                <a:effectLst/>
                <a:uLnTx/>
                <a:uFillTx/>
                <a:latin typeface="Arial" panose="020B0604020202020204" pitchFamily="34" charset="0"/>
                <a:ea typeface="微软雅黑"/>
                <a:cs typeface="Arial" panose="020B0604020202020204" pitchFamily="34" charset="0"/>
                <a:sym typeface="+mn-lt"/>
              </a:rPr>
              <a:t>mịt</a:t>
            </a:r>
            <a:endParaRPr kumimoji="0" lang="en-US" altLang="zh-CN" sz="3600" b="0" i="0" u="none" strike="noStrike" kern="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endParaRPr>
          </a:p>
        </p:txBody>
      </p:sp>
      <p:sp>
        <p:nvSpPr>
          <p:cNvPr id="26" name="MH_Other_2">
            <a:extLst>
              <a:ext uri="{FF2B5EF4-FFF2-40B4-BE49-F238E27FC236}">
                <a16:creationId xmlns:a16="http://schemas.microsoft.com/office/drawing/2014/main" id="{4049D036-FED0-4EB8-A6A5-D413D78B193C}"/>
              </a:ext>
            </a:extLst>
          </p:cNvPr>
          <p:cNvSpPr txBox="1"/>
          <p:nvPr>
            <p:custDataLst>
              <p:tags r:id="rId4"/>
            </p:custDataLst>
          </p:nvPr>
        </p:nvSpPr>
        <p:spPr>
          <a:xfrm flipH="1">
            <a:off x="9071805" y="1889559"/>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rPr>
              <a:t>02</a:t>
            </a:r>
            <a:endParaRPr kumimoji="0" lang="zh-CN" altLang="en-US"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endParaRPr>
          </a:p>
        </p:txBody>
      </p:sp>
      <p:sp>
        <p:nvSpPr>
          <p:cNvPr id="27" name="MH_SubTitle_1">
            <a:extLst>
              <a:ext uri="{FF2B5EF4-FFF2-40B4-BE49-F238E27FC236}">
                <a16:creationId xmlns:a16="http://schemas.microsoft.com/office/drawing/2014/main" id="{592F92AA-1274-40A5-99CF-4729A5B3F753}"/>
              </a:ext>
            </a:extLst>
          </p:cNvPr>
          <p:cNvSpPr/>
          <p:nvPr>
            <p:custDataLst>
              <p:tags r:id="rId5"/>
            </p:custDataLst>
          </p:nvPr>
        </p:nvSpPr>
        <p:spPr>
          <a:xfrm>
            <a:off x="1104840" y="3531568"/>
            <a:ext cx="4013196" cy="74239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1260428 w 4508453"/>
              <a:gd name="connsiteY3" fmla="*/ 88141 h 969560"/>
              <a:gd name="connsiteX4" fmla="*/ 1260428 w 4508453"/>
              <a:gd name="connsiteY4" fmla="*/ 890894 h 969560"/>
              <a:gd name="connsiteX5" fmla="*/ 3969982 w 4508453"/>
              <a:gd name="connsiteY5" fmla="*/ 890894 h 969560"/>
              <a:gd name="connsiteX6" fmla="*/ 4411496 w 4508453"/>
              <a:gd name="connsiteY6" fmla="*/ 489518 h 969560"/>
              <a:gd name="connsiteX7" fmla="*/ 4411497 w 4508453"/>
              <a:gd name="connsiteY7" fmla="*/ 489518 h 969560"/>
              <a:gd name="connsiteX8" fmla="*/ 3969983 w 4508453"/>
              <a:gd name="connsiteY8" fmla="*/ 88141 h 969560"/>
              <a:gd name="connsiteX9" fmla="*/ 484780 w 4508453"/>
              <a:gd name="connsiteY9" fmla="*/ 0 h 969560"/>
              <a:gd name="connsiteX10" fmla="*/ 4023673 w 4508453"/>
              <a:gd name="connsiteY10" fmla="*/ 0 h 969560"/>
              <a:gd name="connsiteX11" fmla="*/ 4508453 w 4508453"/>
              <a:gd name="connsiteY11" fmla="*/ 484780 h 969560"/>
              <a:gd name="connsiteX12" fmla="*/ 4508452 w 4508453"/>
              <a:gd name="connsiteY12" fmla="*/ 484780 h 969560"/>
              <a:gd name="connsiteX13" fmla="*/ 4023672 w 4508453"/>
              <a:gd name="connsiteY13" fmla="*/ 969560 h 969560"/>
              <a:gd name="connsiteX14" fmla="*/ 484780 w 4508453"/>
              <a:gd name="connsiteY14" fmla="*/ 969559 h 969560"/>
              <a:gd name="connsiteX15" fmla="*/ 9849 w 4508453"/>
              <a:gd name="connsiteY15" fmla="*/ 582479 h 969560"/>
              <a:gd name="connsiteX16" fmla="*/ 0 w 4508453"/>
              <a:gd name="connsiteY16" fmla="*/ 484780 h 969560"/>
              <a:gd name="connsiteX17" fmla="*/ 9849 w 4508453"/>
              <a:gd name="connsiteY17" fmla="*/ 387080 h 969560"/>
              <a:gd name="connsiteX18" fmla="*/ 484780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1260428" y="88141"/>
                </a:moveTo>
                <a:lnTo>
                  <a:pt x="1260428" y="890894"/>
                </a:lnTo>
                <a:lnTo>
                  <a:pt x="3969982" y="890894"/>
                </a:lnTo>
                <a:cubicBezTo>
                  <a:pt x="4213824" y="890894"/>
                  <a:pt x="4411496" y="711192"/>
                  <a:pt x="4411496" y="489518"/>
                </a:cubicBezTo>
                <a:lnTo>
                  <a:pt x="4411497" y="489518"/>
                </a:lnTo>
                <a:cubicBezTo>
                  <a:pt x="4411497" y="267843"/>
                  <a:pt x="4213825" y="88141"/>
                  <a:pt x="3969983" y="88141"/>
                </a:cubicBezTo>
                <a:close/>
                <a:moveTo>
                  <a:pt x="484780" y="0"/>
                </a:moveTo>
                <a:lnTo>
                  <a:pt x="4023673" y="0"/>
                </a:lnTo>
                <a:cubicBezTo>
                  <a:pt x="4291410" y="0"/>
                  <a:pt x="4508453" y="217043"/>
                  <a:pt x="4508453" y="484780"/>
                </a:cubicBezTo>
                <a:lnTo>
                  <a:pt x="4508452" y="484780"/>
                </a:lnTo>
                <a:cubicBezTo>
                  <a:pt x="4508452" y="752517"/>
                  <a:pt x="4291409" y="969560"/>
                  <a:pt x="4023672" y="969560"/>
                </a:cubicBezTo>
                <a:lnTo>
                  <a:pt x="484780" y="969559"/>
                </a:lnTo>
                <a:cubicBezTo>
                  <a:pt x="250510" y="969559"/>
                  <a:pt x="55053" y="803386"/>
                  <a:pt x="9849" y="582479"/>
                </a:cubicBezTo>
                <a:lnTo>
                  <a:pt x="0" y="484780"/>
                </a:lnTo>
                <a:lnTo>
                  <a:pt x="9849" y="387080"/>
                </a:lnTo>
                <a:cubicBezTo>
                  <a:pt x="55053" y="166174"/>
                  <a:pt x="250510" y="0"/>
                  <a:pt x="484780" y="0"/>
                </a:cubicBezTo>
                <a:close/>
              </a:path>
            </a:pathLst>
          </a:custGeom>
          <a:solidFill>
            <a:srgbClr val="4A5A9F"/>
          </a:solidFill>
          <a:ln w="25400" cap="flat" cmpd="sng" algn="ctr">
            <a:noFill/>
            <a:prstDash val="solid"/>
          </a:ln>
          <a:effectLst/>
        </p:spPr>
        <p:txBody>
          <a:bodyPr wrap="square" lIns="136800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600" kern="0" noProof="0" dirty="0" err="1">
                <a:solidFill>
                  <a:srgbClr val="4472C4"/>
                </a:solidFill>
                <a:latin typeface="Arial" panose="020B0604020202020204" pitchFamily="34" charset="0"/>
                <a:ea typeface="微软雅黑"/>
                <a:cs typeface="Arial" panose="020B0604020202020204" pitchFamily="34" charset="0"/>
                <a:sym typeface="+mn-lt"/>
              </a:rPr>
              <a:t>g</a:t>
            </a:r>
            <a:r>
              <a:rPr kumimoji="0" lang="en-US" altLang="zh-CN" sz="3600" b="0" i="0" u="none" strike="noStrike" kern="0" cap="none" spc="0" normalizeH="0" baseline="0" noProof="0" dirty="0" err="1">
                <a:ln>
                  <a:noFill/>
                </a:ln>
                <a:solidFill>
                  <a:srgbClr val="4472C4"/>
                </a:solidFill>
                <a:effectLst/>
                <a:uLnTx/>
                <a:uFillTx/>
                <a:latin typeface="Arial" panose="020B0604020202020204" pitchFamily="34" charset="0"/>
                <a:ea typeface="微软雅黑"/>
                <a:cs typeface="Arial" panose="020B0604020202020204" pitchFamily="34" charset="0"/>
                <a:sym typeface="+mn-lt"/>
              </a:rPr>
              <a:t>hìm</a:t>
            </a:r>
            <a:r>
              <a:rPr kumimoji="0" lang="en-US" altLang="zh-CN" sz="3600" b="0" i="0" u="none" strike="noStrike" kern="0" cap="none" spc="0" normalizeH="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rPr>
              <a:t> </a:t>
            </a:r>
            <a:r>
              <a:rPr kumimoji="0" lang="en-US" altLang="zh-CN" sz="3600" b="0" i="0" u="none" strike="noStrike" kern="0" cap="none" spc="0" normalizeH="0" noProof="0" dirty="0" err="1">
                <a:ln>
                  <a:noFill/>
                </a:ln>
                <a:solidFill>
                  <a:srgbClr val="4472C4"/>
                </a:solidFill>
                <a:effectLst/>
                <a:uLnTx/>
                <a:uFillTx/>
                <a:latin typeface="Arial" panose="020B0604020202020204" pitchFamily="34" charset="0"/>
                <a:ea typeface="微软雅黑"/>
                <a:cs typeface="Arial" panose="020B0604020202020204" pitchFamily="34" charset="0"/>
                <a:sym typeface="+mn-lt"/>
              </a:rPr>
              <a:t>đà</a:t>
            </a:r>
            <a:endParaRPr kumimoji="0" lang="en-US" altLang="zh-CN" sz="3600" b="0" i="0" u="none" strike="noStrike" kern="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endParaRPr>
          </a:p>
        </p:txBody>
      </p:sp>
      <p:sp>
        <p:nvSpPr>
          <p:cNvPr id="28" name="MH_Other_1">
            <a:extLst>
              <a:ext uri="{FF2B5EF4-FFF2-40B4-BE49-F238E27FC236}">
                <a16:creationId xmlns:a16="http://schemas.microsoft.com/office/drawing/2014/main" id="{E64035D0-CE3A-4EE4-857D-14CB4D2DD52A}"/>
              </a:ext>
            </a:extLst>
          </p:cNvPr>
          <p:cNvSpPr txBox="1"/>
          <p:nvPr>
            <p:custDataLst>
              <p:tags r:id="rId6"/>
            </p:custDataLst>
          </p:nvPr>
        </p:nvSpPr>
        <p:spPr>
          <a:xfrm flipH="1">
            <a:off x="1320480" y="3594990"/>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rPr>
              <a:t>03</a:t>
            </a:r>
            <a:endParaRPr kumimoji="0" lang="zh-CN" altLang="en-US"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endParaRPr>
          </a:p>
        </p:txBody>
      </p:sp>
      <p:sp>
        <p:nvSpPr>
          <p:cNvPr id="29" name="MH_SubTitle_2">
            <a:extLst>
              <a:ext uri="{FF2B5EF4-FFF2-40B4-BE49-F238E27FC236}">
                <a16:creationId xmlns:a16="http://schemas.microsoft.com/office/drawing/2014/main" id="{88DEBAE7-691C-4D32-8561-33CF75178085}"/>
              </a:ext>
            </a:extLst>
          </p:cNvPr>
          <p:cNvSpPr/>
          <p:nvPr>
            <p:custDataLst>
              <p:tags r:id="rId7"/>
            </p:custDataLst>
          </p:nvPr>
        </p:nvSpPr>
        <p:spPr>
          <a:xfrm flipH="1">
            <a:off x="6096000" y="3459118"/>
            <a:ext cx="4011664" cy="74124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3969983 w 4508453"/>
              <a:gd name="connsiteY3" fmla="*/ 88141 h 969560"/>
              <a:gd name="connsiteX4" fmla="*/ 4411497 w 4508453"/>
              <a:gd name="connsiteY4" fmla="*/ 489518 h 969560"/>
              <a:gd name="connsiteX5" fmla="*/ 4411496 w 4508453"/>
              <a:gd name="connsiteY5" fmla="*/ 489518 h 969560"/>
              <a:gd name="connsiteX6" fmla="*/ 3969982 w 4508453"/>
              <a:gd name="connsiteY6" fmla="*/ 890894 h 969560"/>
              <a:gd name="connsiteX7" fmla="*/ 1260428 w 4508453"/>
              <a:gd name="connsiteY7" fmla="*/ 890894 h 969560"/>
              <a:gd name="connsiteX8" fmla="*/ 1260428 w 4508453"/>
              <a:gd name="connsiteY8" fmla="*/ 88141 h 969560"/>
              <a:gd name="connsiteX9" fmla="*/ 4023673 w 4508453"/>
              <a:gd name="connsiteY9" fmla="*/ 0 h 969560"/>
              <a:gd name="connsiteX10" fmla="*/ 484780 w 4508453"/>
              <a:gd name="connsiteY10" fmla="*/ 0 h 969560"/>
              <a:gd name="connsiteX11" fmla="*/ 9849 w 4508453"/>
              <a:gd name="connsiteY11" fmla="*/ 387080 h 969560"/>
              <a:gd name="connsiteX12" fmla="*/ 0 w 4508453"/>
              <a:gd name="connsiteY12" fmla="*/ 484780 h 969560"/>
              <a:gd name="connsiteX13" fmla="*/ 9849 w 4508453"/>
              <a:gd name="connsiteY13" fmla="*/ 582479 h 969560"/>
              <a:gd name="connsiteX14" fmla="*/ 484780 w 4508453"/>
              <a:gd name="connsiteY14" fmla="*/ 969559 h 969560"/>
              <a:gd name="connsiteX15" fmla="*/ 4023672 w 4508453"/>
              <a:gd name="connsiteY15" fmla="*/ 969560 h 969560"/>
              <a:gd name="connsiteX16" fmla="*/ 4508452 w 4508453"/>
              <a:gd name="connsiteY16" fmla="*/ 484780 h 969560"/>
              <a:gd name="connsiteX17" fmla="*/ 4508453 w 4508453"/>
              <a:gd name="connsiteY17" fmla="*/ 484780 h 969560"/>
              <a:gd name="connsiteX18" fmla="*/ 4023673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3969983" y="88141"/>
                </a:moveTo>
                <a:cubicBezTo>
                  <a:pt x="4213825" y="88141"/>
                  <a:pt x="4411497" y="267843"/>
                  <a:pt x="4411497" y="489518"/>
                </a:cubicBezTo>
                <a:lnTo>
                  <a:pt x="4411496" y="489518"/>
                </a:lnTo>
                <a:cubicBezTo>
                  <a:pt x="4411496" y="711192"/>
                  <a:pt x="4213824" y="890894"/>
                  <a:pt x="3969982" y="890894"/>
                </a:cubicBezTo>
                <a:lnTo>
                  <a:pt x="1260428" y="890894"/>
                </a:lnTo>
                <a:lnTo>
                  <a:pt x="1260428" y="88141"/>
                </a:lnTo>
                <a:close/>
                <a:moveTo>
                  <a:pt x="4023673" y="0"/>
                </a:moveTo>
                <a:lnTo>
                  <a:pt x="484780" y="0"/>
                </a:lnTo>
                <a:cubicBezTo>
                  <a:pt x="250510" y="0"/>
                  <a:pt x="55053" y="166174"/>
                  <a:pt x="9849" y="387080"/>
                </a:cubicBezTo>
                <a:lnTo>
                  <a:pt x="0" y="484780"/>
                </a:lnTo>
                <a:lnTo>
                  <a:pt x="9849" y="582479"/>
                </a:lnTo>
                <a:cubicBezTo>
                  <a:pt x="55053" y="803386"/>
                  <a:pt x="250510" y="969559"/>
                  <a:pt x="484780" y="969559"/>
                </a:cubicBezTo>
                <a:lnTo>
                  <a:pt x="4023672" y="969560"/>
                </a:lnTo>
                <a:cubicBezTo>
                  <a:pt x="4291409" y="969560"/>
                  <a:pt x="4508452" y="752517"/>
                  <a:pt x="4508452" y="484780"/>
                </a:cubicBezTo>
                <a:lnTo>
                  <a:pt x="4508453" y="484780"/>
                </a:lnTo>
                <a:cubicBezTo>
                  <a:pt x="4508453" y="217043"/>
                  <a:pt x="4291410" y="0"/>
                  <a:pt x="4023673" y="0"/>
                </a:cubicBezTo>
                <a:close/>
              </a:path>
            </a:pathLst>
          </a:custGeom>
          <a:solidFill>
            <a:srgbClr val="C9877E"/>
          </a:solidFill>
          <a:ln w="25400" cap="flat" cmpd="sng" algn="ctr">
            <a:noFill/>
            <a:prstDash val="solid"/>
          </a:ln>
          <a:effectLst/>
        </p:spPr>
        <p:txBody>
          <a:bodyPr wrap="square" lIns="32400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600" kern="0" dirty="0">
                <a:solidFill>
                  <a:srgbClr val="4472C4"/>
                </a:solidFill>
                <a:latin typeface="Arial" panose="020B0604020202020204" pitchFamily="34" charset="0"/>
                <a:ea typeface="微软雅黑"/>
                <a:cs typeface="Arial" panose="020B0604020202020204" pitchFamily="34" charset="0"/>
                <a:sym typeface="+mn-lt"/>
              </a:rPr>
              <a:t>h</a:t>
            </a:r>
            <a:r>
              <a:rPr kumimoji="0" lang="en-US" altLang="zh-CN" sz="3600" b="0" i="0" u="none" strike="noStrike" kern="0" cap="none" spc="0" normalizeH="0" baseline="0" noProof="0" dirty="0" err="1">
                <a:ln>
                  <a:noFill/>
                </a:ln>
                <a:solidFill>
                  <a:srgbClr val="4472C4"/>
                </a:solidFill>
                <a:effectLst/>
                <a:uLnTx/>
                <a:uFillTx/>
                <a:latin typeface="Arial" panose="020B0604020202020204" pitchFamily="34" charset="0"/>
                <a:ea typeface="微软雅黑"/>
                <a:cs typeface="Arial" panose="020B0604020202020204" pitchFamily="34" charset="0"/>
                <a:sym typeface="+mn-lt"/>
              </a:rPr>
              <a:t>uơ</a:t>
            </a:r>
            <a:r>
              <a:rPr kumimoji="0" lang="en-US" altLang="zh-CN" sz="3600" b="0" i="0" u="none" strike="noStrike" kern="0" cap="none" spc="0" normalizeH="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rPr>
              <a:t> </a:t>
            </a:r>
            <a:r>
              <a:rPr kumimoji="0" lang="en-US" altLang="zh-CN" sz="3600" b="0" i="0" u="none" strike="noStrike" kern="0" cap="none" spc="0" normalizeH="0" noProof="0" dirty="0" err="1">
                <a:ln>
                  <a:noFill/>
                </a:ln>
                <a:solidFill>
                  <a:srgbClr val="4472C4"/>
                </a:solidFill>
                <a:effectLst/>
                <a:uLnTx/>
                <a:uFillTx/>
                <a:latin typeface="Arial" panose="020B0604020202020204" pitchFamily="34" charset="0"/>
                <a:ea typeface="微软雅黑"/>
                <a:cs typeface="Arial" panose="020B0604020202020204" pitchFamily="34" charset="0"/>
                <a:sym typeface="+mn-lt"/>
              </a:rPr>
              <a:t>vòi</a:t>
            </a:r>
            <a:endParaRPr kumimoji="0" lang="en-US" altLang="zh-CN" sz="3600" b="0" i="0" u="none" strike="noStrike" kern="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endParaRPr>
          </a:p>
        </p:txBody>
      </p:sp>
      <p:sp>
        <p:nvSpPr>
          <p:cNvPr id="30" name="MH_Other_2">
            <a:extLst>
              <a:ext uri="{FF2B5EF4-FFF2-40B4-BE49-F238E27FC236}">
                <a16:creationId xmlns:a16="http://schemas.microsoft.com/office/drawing/2014/main" id="{0ABFAF4F-F06B-45D9-9AB3-4D8A35E16059}"/>
              </a:ext>
            </a:extLst>
          </p:cNvPr>
          <p:cNvSpPr txBox="1"/>
          <p:nvPr>
            <p:custDataLst>
              <p:tags r:id="rId8"/>
            </p:custDataLst>
          </p:nvPr>
        </p:nvSpPr>
        <p:spPr>
          <a:xfrm flipH="1">
            <a:off x="9071805" y="3507040"/>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rPr>
              <a:t>04</a:t>
            </a:r>
            <a:endParaRPr kumimoji="0" lang="zh-CN" altLang="en-US"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endParaRPr>
          </a:p>
        </p:txBody>
      </p:sp>
      <p:sp>
        <p:nvSpPr>
          <p:cNvPr id="32" name="MH_Others_2">
            <a:extLst>
              <a:ext uri="{FF2B5EF4-FFF2-40B4-BE49-F238E27FC236}">
                <a16:creationId xmlns:a16="http://schemas.microsoft.com/office/drawing/2014/main" id="{C71756DA-E669-426D-8A8F-E59F9F833B36}"/>
              </a:ext>
            </a:extLst>
          </p:cNvPr>
          <p:cNvSpPr txBox="1"/>
          <p:nvPr>
            <p:custDataLst>
              <p:tags r:id="rId9"/>
            </p:custDataLst>
          </p:nvPr>
        </p:nvSpPr>
        <p:spPr>
          <a:xfrm>
            <a:off x="3405807" y="441947"/>
            <a:ext cx="5711687" cy="830997"/>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effectLst/>
                <a:uLnTx/>
                <a:uFillTx/>
                <a:latin typeface="Arial" panose="020B0604020202020204" pitchFamily="34" charset="0"/>
                <a:ea typeface="微软雅黑"/>
                <a:cs typeface="Arial" panose="020B0604020202020204" pitchFamily="34" charset="0"/>
                <a:sym typeface="+mn-lt"/>
              </a:rPr>
              <a:t>Luyện</a:t>
            </a:r>
            <a:r>
              <a:rPr kumimoji="0" lang="en-US" altLang="zh-CN" sz="5400" b="1" i="0" u="none" strike="noStrike" kern="1200" cap="none" spc="0" normalizeH="0" noProof="0" dirty="0">
                <a:ln>
                  <a:noFill/>
                </a:ln>
                <a:effectLst/>
                <a:uLnTx/>
                <a:uFillTx/>
                <a:latin typeface="Arial" panose="020B0604020202020204" pitchFamily="34" charset="0"/>
                <a:ea typeface="微软雅黑"/>
                <a:cs typeface="Arial" panose="020B0604020202020204" pitchFamily="34" charset="0"/>
                <a:sym typeface="+mn-lt"/>
              </a:rPr>
              <a:t> </a:t>
            </a:r>
            <a:r>
              <a:rPr kumimoji="0" lang="en-US" altLang="zh-CN" sz="5400" b="1" i="0" u="none" strike="noStrike" kern="1200" cap="none" spc="0" normalizeH="0" noProof="0" dirty="0" err="1">
                <a:ln>
                  <a:noFill/>
                </a:ln>
                <a:effectLst/>
                <a:uLnTx/>
                <a:uFillTx/>
                <a:latin typeface="Arial" panose="020B0604020202020204" pitchFamily="34" charset="0"/>
                <a:ea typeface="微软雅黑"/>
                <a:cs typeface="Arial" panose="020B0604020202020204" pitchFamily="34" charset="0"/>
                <a:sym typeface="+mn-lt"/>
              </a:rPr>
              <a:t>đọc</a:t>
            </a:r>
            <a:r>
              <a:rPr kumimoji="0" lang="en-US" altLang="zh-CN" sz="5400" b="1" i="0" u="none" strike="noStrike" kern="1200" cap="none" spc="0" normalizeH="0" noProof="0" dirty="0">
                <a:ln>
                  <a:noFill/>
                </a:ln>
                <a:effectLst/>
                <a:uLnTx/>
                <a:uFillTx/>
                <a:latin typeface="Arial" panose="020B0604020202020204" pitchFamily="34" charset="0"/>
                <a:ea typeface="微软雅黑"/>
                <a:cs typeface="Arial" panose="020B0604020202020204" pitchFamily="34" charset="0"/>
                <a:sym typeface="+mn-lt"/>
              </a:rPr>
              <a:t> </a:t>
            </a:r>
            <a:r>
              <a:rPr kumimoji="0" lang="en-US" altLang="zh-CN" sz="5400" b="1" i="0" u="none" strike="noStrike" kern="1200" cap="none" spc="0" normalizeH="0" noProof="0" dirty="0" err="1">
                <a:ln>
                  <a:noFill/>
                </a:ln>
                <a:effectLst/>
                <a:uLnTx/>
                <a:uFillTx/>
                <a:latin typeface="Arial" panose="020B0604020202020204" pitchFamily="34" charset="0"/>
                <a:ea typeface="微软雅黑"/>
                <a:cs typeface="Arial" panose="020B0604020202020204" pitchFamily="34" charset="0"/>
                <a:sym typeface="+mn-lt"/>
              </a:rPr>
              <a:t>từ</a:t>
            </a:r>
            <a:endParaRPr kumimoji="0" lang="zh-CN" altLang="en-US" sz="5400" b="1" i="0" u="none" strike="noStrike" kern="1200" cap="none" spc="0" normalizeH="0" baseline="0" noProof="0" dirty="0">
              <a:ln>
                <a:noFill/>
              </a:ln>
              <a:effectLst/>
              <a:uLnTx/>
              <a:uFillTx/>
              <a:latin typeface="Arial" panose="020B0604020202020204" pitchFamily="34" charset="0"/>
              <a:ea typeface="微软雅黑"/>
              <a:cs typeface="Arial" panose="020B0604020202020204" pitchFamily="34" charset="0"/>
              <a:sym typeface="+mn-lt"/>
            </a:endParaRPr>
          </a:p>
        </p:txBody>
      </p:sp>
      <p:sp>
        <p:nvSpPr>
          <p:cNvPr id="12" name="MH_SubTitle_1">
            <a:extLst>
              <a:ext uri="{FF2B5EF4-FFF2-40B4-BE49-F238E27FC236}">
                <a16:creationId xmlns:a16="http://schemas.microsoft.com/office/drawing/2014/main" id="{239894A1-D5D5-40DF-B3D3-6E3047040CEA}"/>
              </a:ext>
            </a:extLst>
          </p:cNvPr>
          <p:cNvSpPr/>
          <p:nvPr>
            <p:custDataLst>
              <p:tags r:id="rId10"/>
            </p:custDataLst>
          </p:nvPr>
        </p:nvSpPr>
        <p:spPr>
          <a:xfrm>
            <a:off x="1104840" y="5130514"/>
            <a:ext cx="4011664" cy="74239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1260428 w 4508453"/>
              <a:gd name="connsiteY3" fmla="*/ 88141 h 969560"/>
              <a:gd name="connsiteX4" fmla="*/ 1260428 w 4508453"/>
              <a:gd name="connsiteY4" fmla="*/ 890894 h 969560"/>
              <a:gd name="connsiteX5" fmla="*/ 3969982 w 4508453"/>
              <a:gd name="connsiteY5" fmla="*/ 890894 h 969560"/>
              <a:gd name="connsiteX6" fmla="*/ 4411496 w 4508453"/>
              <a:gd name="connsiteY6" fmla="*/ 489518 h 969560"/>
              <a:gd name="connsiteX7" fmla="*/ 4411497 w 4508453"/>
              <a:gd name="connsiteY7" fmla="*/ 489518 h 969560"/>
              <a:gd name="connsiteX8" fmla="*/ 3969983 w 4508453"/>
              <a:gd name="connsiteY8" fmla="*/ 88141 h 969560"/>
              <a:gd name="connsiteX9" fmla="*/ 484780 w 4508453"/>
              <a:gd name="connsiteY9" fmla="*/ 0 h 969560"/>
              <a:gd name="connsiteX10" fmla="*/ 4023673 w 4508453"/>
              <a:gd name="connsiteY10" fmla="*/ 0 h 969560"/>
              <a:gd name="connsiteX11" fmla="*/ 4508453 w 4508453"/>
              <a:gd name="connsiteY11" fmla="*/ 484780 h 969560"/>
              <a:gd name="connsiteX12" fmla="*/ 4508452 w 4508453"/>
              <a:gd name="connsiteY12" fmla="*/ 484780 h 969560"/>
              <a:gd name="connsiteX13" fmla="*/ 4023672 w 4508453"/>
              <a:gd name="connsiteY13" fmla="*/ 969560 h 969560"/>
              <a:gd name="connsiteX14" fmla="*/ 484780 w 4508453"/>
              <a:gd name="connsiteY14" fmla="*/ 969559 h 969560"/>
              <a:gd name="connsiteX15" fmla="*/ 9849 w 4508453"/>
              <a:gd name="connsiteY15" fmla="*/ 582479 h 969560"/>
              <a:gd name="connsiteX16" fmla="*/ 0 w 4508453"/>
              <a:gd name="connsiteY16" fmla="*/ 484780 h 969560"/>
              <a:gd name="connsiteX17" fmla="*/ 9849 w 4508453"/>
              <a:gd name="connsiteY17" fmla="*/ 387080 h 969560"/>
              <a:gd name="connsiteX18" fmla="*/ 484780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1260428" y="88141"/>
                </a:moveTo>
                <a:lnTo>
                  <a:pt x="1260428" y="890894"/>
                </a:lnTo>
                <a:lnTo>
                  <a:pt x="3969982" y="890894"/>
                </a:lnTo>
                <a:cubicBezTo>
                  <a:pt x="4213824" y="890894"/>
                  <a:pt x="4411496" y="711192"/>
                  <a:pt x="4411496" y="489518"/>
                </a:cubicBezTo>
                <a:lnTo>
                  <a:pt x="4411497" y="489518"/>
                </a:lnTo>
                <a:cubicBezTo>
                  <a:pt x="4411497" y="267843"/>
                  <a:pt x="4213825" y="88141"/>
                  <a:pt x="3969983" y="88141"/>
                </a:cubicBezTo>
                <a:close/>
                <a:moveTo>
                  <a:pt x="484780" y="0"/>
                </a:moveTo>
                <a:lnTo>
                  <a:pt x="4023673" y="0"/>
                </a:lnTo>
                <a:cubicBezTo>
                  <a:pt x="4291410" y="0"/>
                  <a:pt x="4508453" y="217043"/>
                  <a:pt x="4508453" y="484780"/>
                </a:cubicBezTo>
                <a:lnTo>
                  <a:pt x="4508452" y="484780"/>
                </a:lnTo>
                <a:cubicBezTo>
                  <a:pt x="4508452" y="752517"/>
                  <a:pt x="4291409" y="969560"/>
                  <a:pt x="4023672" y="969560"/>
                </a:cubicBezTo>
                <a:lnTo>
                  <a:pt x="484780" y="969559"/>
                </a:lnTo>
                <a:cubicBezTo>
                  <a:pt x="250510" y="969559"/>
                  <a:pt x="55053" y="803386"/>
                  <a:pt x="9849" y="582479"/>
                </a:cubicBezTo>
                <a:lnTo>
                  <a:pt x="0" y="484780"/>
                </a:lnTo>
                <a:lnTo>
                  <a:pt x="9849" y="387080"/>
                </a:lnTo>
                <a:cubicBezTo>
                  <a:pt x="55053" y="166174"/>
                  <a:pt x="250510" y="0"/>
                  <a:pt x="484780" y="0"/>
                </a:cubicBezTo>
                <a:close/>
              </a:path>
            </a:pathLst>
          </a:custGeom>
          <a:solidFill>
            <a:srgbClr val="4A5A9F"/>
          </a:solidFill>
          <a:ln w="25400" cap="flat" cmpd="sng" algn="ctr">
            <a:noFill/>
            <a:prstDash val="solid"/>
          </a:ln>
          <a:effectLst/>
        </p:spPr>
        <p:txBody>
          <a:bodyPr wrap="square" lIns="136800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200" kern="0" dirty="0">
                <a:solidFill>
                  <a:srgbClr val="4472C4"/>
                </a:solidFill>
                <a:latin typeface="Arial" panose="020B0604020202020204" pitchFamily="34" charset="0"/>
                <a:ea typeface="微软雅黑"/>
                <a:cs typeface="Arial" panose="020B0604020202020204" pitchFamily="34" charset="0"/>
                <a:sym typeface="+mn-lt"/>
              </a:rPr>
              <a:t>c</a:t>
            </a:r>
            <a:r>
              <a:rPr lang="en-US" altLang="zh-CN" sz="3200" kern="0" noProof="0" dirty="0" err="1">
                <a:solidFill>
                  <a:srgbClr val="4472C4"/>
                </a:solidFill>
                <a:latin typeface="Arial" panose="020B0604020202020204" pitchFamily="34" charset="0"/>
                <a:ea typeface="微软雅黑"/>
                <a:cs typeface="Arial" panose="020B0604020202020204" pitchFamily="34" charset="0"/>
                <a:sym typeface="+mn-lt"/>
              </a:rPr>
              <a:t>hiêng</a:t>
            </a:r>
            <a:r>
              <a:rPr lang="en-US" altLang="zh-CN" sz="3200" kern="0" noProof="0" dirty="0">
                <a:solidFill>
                  <a:srgbClr val="4472C4"/>
                </a:solidFill>
                <a:latin typeface="Arial" panose="020B0604020202020204" pitchFamily="34" charset="0"/>
                <a:ea typeface="微软雅黑"/>
                <a:cs typeface="Arial" panose="020B0604020202020204" pitchFamily="34" charset="0"/>
                <a:sym typeface="+mn-lt"/>
              </a:rPr>
              <a:t> </a:t>
            </a:r>
            <a:r>
              <a:rPr lang="en-US" altLang="zh-CN" sz="3200" kern="0" noProof="0" dirty="0" err="1">
                <a:solidFill>
                  <a:srgbClr val="4472C4"/>
                </a:solidFill>
                <a:latin typeface="Arial" panose="020B0604020202020204" pitchFamily="34" charset="0"/>
                <a:ea typeface="微软雅黑"/>
                <a:cs typeface="Arial" panose="020B0604020202020204" pitchFamily="34" charset="0"/>
                <a:sym typeface="+mn-lt"/>
              </a:rPr>
              <a:t>trống</a:t>
            </a:r>
            <a:endParaRPr kumimoji="0" lang="en-US" altLang="zh-CN" sz="3200" b="0" i="0" u="none" strike="noStrike" kern="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endParaRPr>
          </a:p>
        </p:txBody>
      </p:sp>
      <p:sp>
        <p:nvSpPr>
          <p:cNvPr id="13" name="MH_SubTitle_2">
            <a:extLst>
              <a:ext uri="{FF2B5EF4-FFF2-40B4-BE49-F238E27FC236}">
                <a16:creationId xmlns:a16="http://schemas.microsoft.com/office/drawing/2014/main" id="{091D50F7-F8C4-42FD-A189-57EF336CD78D}"/>
              </a:ext>
            </a:extLst>
          </p:cNvPr>
          <p:cNvSpPr/>
          <p:nvPr>
            <p:custDataLst>
              <p:tags r:id="rId11"/>
            </p:custDataLst>
          </p:nvPr>
        </p:nvSpPr>
        <p:spPr>
          <a:xfrm flipH="1">
            <a:off x="6095999" y="5064363"/>
            <a:ext cx="4011664" cy="74124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3969983 w 4508453"/>
              <a:gd name="connsiteY3" fmla="*/ 88141 h 969560"/>
              <a:gd name="connsiteX4" fmla="*/ 4411497 w 4508453"/>
              <a:gd name="connsiteY4" fmla="*/ 489518 h 969560"/>
              <a:gd name="connsiteX5" fmla="*/ 4411496 w 4508453"/>
              <a:gd name="connsiteY5" fmla="*/ 489518 h 969560"/>
              <a:gd name="connsiteX6" fmla="*/ 3969982 w 4508453"/>
              <a:gd name="connsiteY6" fmla="*/ 890894 h 969560"/>
              <a:gd name="connsiteX7" fmla="*/ 1260428 w 4508453"/>
              <a:gd name="connsiteY7" fmla="*/ 890894 h 969560"/>
              <a:gd name="connsiteX8" fmla="*/ 1260428 w 4508453"/>
              <a:gd name="connsiteY8" fmla="*/ 88141 h 969560"/>
              <a:gd name="connsiteX9" fmla="*/ 4023673 w 4508453"/>
              <a:gd name="connsiteY9" fmla="*/ 0 h 969560"/>
              <a:gd name="connsiteX10" fmla="*/ 484780 w 4508453"/>
              <a:gd name="connsiteY10" fmla="*/ 0 h 969560"/>
              <a:gd name="connsiteX11" fmla="*/ 9849 w 4508453"/>
              <a:gd name="connsiteY11" fmla="*/ 387080 h 969560"/>
              <a:gd name="connsiteX12" fmla="*/ 0 w 4508453"/>
              <a:gd name="connsiteY12" fmla="*/ 484780 h 969560"/>
              <a:gd name="connsiteX13" fmla="*/ 9849 w 4508453"/>
              <a:gd name="connsiteY13" fmla="*/ 582479 h 969560"/>
              <a:gd name="connsiteX14" fmla="*/ 484780 w 4508453"/>
              <a:gd name="connsiteY14" fmla="*/ 969559 h 969560"/>
              <a:gd name="connsiteX15" fmla="*/ 4023672 w 4508453"/>
              <a:gd name="connsiteY15" fmla="*/ 969560 h 969560"/>
              <a:gd name="connsiteX16" fmla="*/ 4508452 w 4508453"/>
              <a:gd name="connsiteY16" fmla="*/ 484780 h 969560"/>
              <a:gd name="connsiteX17" fmla="*/ 4508453 w 4508453"/>
              <a:gd name="connsiteY17" fmla="*/ 484780 h 969560"/>
              <a:gd name="connsiteX18" fmla="*/ 4023673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3969983" y="88141"/>
                </a:moveTo>
                <a:cubicBezTo>
                  <a:pt x="4213825" y="88141"/>
                  <a:pt x="4411497" y="267843"/>
                  <a:pt x="4411497" y="489518"/>
                </a:cubicBezTo>
                <a:lnTo>
                  <a:pt x="4411496" y="489518"/>
                </a:lnTo>
                <a:cubicBezTo>
                  <a:pt x="4411496" y="711192"/>
                  <a:pt x="4213824" y="890894"/>
                  <a:pt x="3969982" y="890894"/>
                </a:cubicBezTo>
                <a:lnTo>
                  <a:pt x="1260428" y="890894"/>
                </a:lnTo>
                <a:lnTo>
                  <a:pt x="1260428" y="88141"/>
                </a:lnTo>
                <a:close/>
                <a:moveTo>
                  <a:pt x="4023673" y="0"/>
                </a:moveTo>
                <a:lnTo>
                  <a:pt x="484780" y="0"/>
                </a:lnTo>
                <a:cubicBezTo>
                  <a:pt x="250510" y="0"/>
                  <a:pt x="55053" y="166174"/>
                  <a:pt x="9849" y="387080"/>
                </a:cubicBezTo>
                <a:lnTo>
                  <a:pt x="0" y="484780"/>
                </a:lnTo>
                <a:lnTo>
                  <a:pt x="9849" y="582479"/>
                </a:lnTo>
                <a:cubicBezTo>
                  <a:pt x="55053" y="803386"/>
                  <a:pt x="250510" y="969559"/>
                  <a:pt x="484780" y="969559"/>
                </a:cubicBezTo>
                <a:lnTo>
                  <a:pt x="4023672" y="969560"/>
                </a:lnTo>
                <a:cubicBezTo>
                  <a:pt x="4291409" y="969560"/>
                  <a:pt x="4508452" y="752517"/>
                  <a:pt x="4508452" y="484780"/>
                </a:cubicBezTo>
                <a:lnTo>
                  <a:pt x="4508453" y="484780"/>
                </a:lnTo>
                <a:cubicBezTo>
                  <a:pt x="4508453" y="217043"/>
                  <a:pt x="4291410" y="0"/>
                  <a:pt x="4023673" y="0"/>
                </a:cubicBezTo>
                <a:close/>
              </a:path>
            </a:pathLst>
          </a:custGeom>
          <a:solidFill>
            <a:srgbClr val="C9877E"/>
          </a:solidFill>
          <a:ln w="25400" cap="flat" cmpd="sng" algn="ctr">
            <a:noFill/>
            <a:prstDash val="solid"/>
          </a:ln>
          <a:effectLst/>
        </p:spPr>
        <p:txBody>
          <a:bodyPr wrap="square" lIns="32400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600" kern="0" dirty="0" err="1">
                <a:solidFill>
                  <a:srgbClr val="4472C4"/>
                </a:solidFill>
                <a:latin typeface="Arial" panose="020B0604020202020204" pitchFamily="34" charset="0"/>
                <a:ea typeface="微软雅黑"/>
                <a:cs typeface="Arial" panose="020B0604020202020204" pitchFamily="34" charset="0"/>
                <a:sym typeface="+mn-lt"/>
              </a:rPr>
              <a:t>nổi</a:t>
            </a:r>
            <a:r>
              <a:rPr lang="en-US" altLang="zh-CN" sz="3600" kern="0" dirty="0">
                <a:solidFill>
                  <a:srgbClr val="4472C4"/>
                </a:solidFill>
                <a:latin typeface="Arial" panose="020B0604020202020204" pitchFamily="34" charset="0"/>
                <a:ea typeface="微软雅黑"/>
                <a:cs typeface="Arial" panose="020B0604020202020204" pitchFamily="34" charset="0"/>
                <a:sym typeface="+mn-lt"/>
              </a:rPr>
              <a:t> </a:t>
            </a:r>
            <a:r>
              <a:rPr lang="en-US" altLang="zh-CN" sz="3600" kern="0" dirty="0" err="1">
                <a:solidFill>
                  <a:srgbClr val="4472C4"/>
                </a:solidFill>
                <a:latin typeface="Arial" panose="020B0604020202020204" pitchFamily="34" charset="0"/>
                <a:ea typeface="微软雅黑"/>
                <a:cs typeface="Arial" panose="020B0604020202020204" pitchFamily="34" charset="0"/>
                <a:sym typeface="+mn-lt"/>
              </a:rPr>
              <a:t>lên</a:t>
            </a:r>
            <a:endParaRPr kumimoji="0" lang="en-US" altLang="zh-CN" sz="3600" b="0" i="0" u="none" strike="noStrike" kern="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endParaRPr>
          </a:p>
        </p:txBody>
      </p:sp>
      <p:sp>
        <p:nvSpPr>
          <p:cNvPr id="14" name="MH_Other_2">
            <a:extLst>
              <a:ext uri="{FF2B5EF4-FFF2-40B4-BE49-F238E27FC236}">
                <a16:creationId xmlns:a16="http://schemas.microsoft.com/office/drawing/2014/main" id="{C7DC21C8-5BFB-4142-AA06-2211473B3329}"/>
              </a:ext>
            </a:extLst>
          </p:cNvPr>
          <p:cNvSpPr txBox="1"/>
          <p:nvPr>
            <p:custDataLst>
              <p:tags r:id="rId12"/>
            </p:custDataLst>
          </p:nvPr>
        </p:nvSpPr>
        <p:spPr>
          <a:xfrm flipH="1">
            <a:off x="1320479" y="5221499"/>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rPr>
              <a:t>05</a:t>
            </a:r>
            <a:endParaRPr kumimoji="0" lang="zh-CN" altLang="en-US"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endParaRPr>
          </a:p>
        </p:txBody>
      </p:sp>
      <p:sp>
        <p:nvSpPr>
          <p:cNvPr id="15" name="MH_Other_2">
            <a:extLst>
              <a:ext uri="{FF2B5EF4-FFF2-40B4-BE49-F238E27FC236}">
                <a16:creationId xmlns:a16="http://schemas.microsoft.com/office/drawing/2014/main" id="{9F1B7321-3F38-4340-8794-F657F59B0784}"/>
              </a:ext>
            </a:extLst>
          </p:cNvPr>
          <p:cNvSpPr txBox="1"/>
          <p:nvPr>
            <p:custDataLst>
              <p:tags r:id="rId13"/>
            </p:custDataLst>
          </p:nvPr>
        </p:nvSpPr>
        <p:spPr>
          <a:xfrm flipH="1">
            <a:off x="9071804" y="5134893"/>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rPr>
              <a:t>05</a:t>
            </a:r>
            <a:endParaRPr kumimoji="0" lang="zh-CN" altLang="en-US" sz="4000" b="1" i="0" u="none" strike="noStrike" kern="0" cap="none" spc="0" normalizeH="0" baseline="0" noProof="0" dirty="0">
              <a:ln w="18415" cmpd="sng">
                <a:noFill/>
                <a:prstDash val="solid"/>
              </a:ln>
              <a:solidFill>
                <a:prstClr val="white"/>
              </a:solidFill>
              <a:effectLst/>
              <a:uLnTx/>
              <a:uFillTx/>
              <a:latin typeface="微软雅黑" panose="020F0502020204030204"/>
              <a:ea typeface="微软雅黑"/>
              <a:cs typeface="+mn-ea"/>
              <a:sym typeface="+mn-lt"/>
            </a:endParaRPr>
          </a:p>
        </p:txBody>
      </p:sp>
    </p:spTree>
    <p:extLst>
      <p:ext uri="{BB962C8B-B14F-4D97-AF65-F5344CB8AC3E}">
        <p14:creationId xmlns:p14="http://schemas.microsoft.com/office/powerpoint/2010/main" val="3032037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by="(-#ppt_w*2)" calcmode="lin" valueType="num">
                                      <p:cBhvr rctx="PPT">
                                        <p:cTn id="7" dur="500" autoRev="1" fill="hold">
                                          <p:stCondLst>
                                            <p:cond delay="0"/>
                                          </p:stCondLst>
                                        </p:cTn>
                                        <p:tgtEl>
                                          <p:spTgt spid="32"/>
                                        </p:tgtEl>
                                        <p:attrNameLst>
                                          <p:attrName>ppt_w</p:attrName>
                                        </p:attrNameLst>
                                      </p:cBhvr>
                                    </p:anim>
                                    <p:anim by="(#ppt_w*0.50)" calcmode="lin" valueType="num">
                                      <p:cBhvr>
                                        <p:cTn id="8" dur="500" decel="50000" autoRev="1" fill="hold">
                                          <p:stCondLst>
                                            <p:cond delay="0"/>
                                          </p:stCondLst>
                                        </p:cTn>
                                        <p:tgtEl>
                                          <p:spTgt spid="32"/>
                                        </p:tgtEl>
                                        <p:attrNameLst>
                                          <p:attrName>ppt_x</p:attrName>
                                        </p:attrNameLst>
                                      </p:cBhvr>
                                    </p:anim>
                                    <p:anim from="(-#ppt_h/2)" to="(#ppt_y)" calcmode="lin" valueType="num">
                                      <p:cBhvr>
                                        <p:cTn id="9" dur="1000" fill="hold">
                                          <p:stCondLst>
                                            <p:cond delay="0"/>
                                          </p:stCondLst>
                                        </p:cTn>
                                        <p:tgtEl>
                                          <p:spTgt spid="32"/>
                                        </p:tgtEl>
                                        <p:attrNameLst>
                                          <p:attrName>ppt_y</p:attrName>
                                        </p:attrNameLst>
                                      </p:cBhvr>
                                    </p:anim>
                                    <p:animRot by="21600000">
                                      <p:cBhvr>
                                        <p:cTn id="10" dur="1000" fill="hold">
                                          <p:stCondLst>
                                            <p:cond delay="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1+#ppt_w/2"/>
                                          </p:val>
                                        </p:tav>
                                        <p:tav tm="100000">
                                          <p:val>
                                            <p:strVal val="#ppt_x"/>
                                          </p:val>
                                        </p:tav>
                                      </p:tavLst>
                                    </p:anim>
                                    <p:anim calcmode="lin" valueType="num">
                                      <p:cBhvr additive="base">
                                        <p:cTn id="36" dur="5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0-#ppt_w/2"/>
                                          </p:val>
                                        </p:tav>
                                        <p:tav tm="100000">
                                          <p:val>
                                            <p:strVal val="#ppt_x"/>
                                          </p:val>
                                        </p:tav>
                                      </p:tavLst>
                                    </p:anim>
                                    <p:anim calcmode="lin" valueType="num">
                                      <p:cBhvr additive="base">
                                        <p:cTn id="46" dur="500" fill="hold"/>
                                        <p:tgtEl>
                                          <p:spTgt spid="2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0-#ppt_w/2"/>
                                          </p:val>
                                        </p:tav>
                                        <p:tav tm="100000">
                                          <p:val>
                                            <p:strVal val="#ppt_x"/>
                                          </p:val>
                                        </p:tav>
                                      </p:tavLst>
                                    </p:anim>
                                    <p:anim calcmode="lin" valueType="num">
                                      <p:cBhvr additive="base">
                                        <p:cTn id="50"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1+#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0-#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0-#ppt_w/2"/>
                                          </p:val>
                                        </p:tav>
                                        <p:tav tm="100000">
                                          <p:val>
                                            <p:strVal val="#ppt_x"/>
                                          </p:val>
                                        </p:tav>
                                      </p:tavLst>
                                    </p:anim>
                                    <p:anim calcmode="lin" valueType="num">
                                      <p:cBhvr additive="base">
                                        <p:cTn id="66" dur="500" fill="hold"/>
                                        <p:tgtEl>
                                          <p:spTgt spid="14"/>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0-#ppt_w/2"/>
                                          </p:val>
                                        </p:tav>
                                        <p:tav tm="100000">
                                          <p:val>
                                            <p:strVal val="#ppt_x"/>
                                          </p:val>
                                        </p:tav>
                                      </p:tavLst>
                                    </p:anim>
                                    <p:anim calcmode="lin" valueType="num">
                                      <p:cBhvr additive="base">
                                        <p:cTn id="7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animBg="1"/>
      <p:bldP spid="28" grpId="0"/>
      <p:bldP spid="29" grpId="0" animBg="1"/>
      <p:bldP spid="30" grpId="0"/>
      <p:bldP spid="32" grpId="0"/>
      <p:bldP spid="12" grpId="0" animBg="1"/>
      <p:bldP spid="13" grpId="0" animBg="1"/>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4F6FDA-1648-47C7-BBA7-1F9D763F3073}"/>
              </a:ext>
            </a:extLst>
          </p:cNvPr>
          <p:cNvSpPr/>
          <p:nvPr/>
        </p:nvSpPr>
        <p:spPr>
          <a:xfrm>
            <a:off x="1905000" y="2151728"/>
            <a:ext cx="8382000"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Những</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chú</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voi</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chạy</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đến</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đích</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trước</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tiên</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đều</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ghìm</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đà</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huơ</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vòi</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chào</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những</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khán</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giả</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đã</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nhiệt</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liệt</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cổ</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vũ</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khen</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ngợi</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ysClr val="windowText" lastClr="000000"/>
                </a:solidFill>
                <a:effectLst/>
                <a:uLnTx/>
                <a:uFillTx/>
                <a:latin typeface="Times New Roman" pitchFamily="18" charset="0"/>
                <a:ea typeface="+mn-ea"/>
                <a:cs typeface="+mn-cs"/>
              </a:rPr>
              <a:t>chúng</a:t>
            </a:r>
            <a:r>
              <a:rPr kumimoji="0" lang="en-US" sz="40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rPr>
              <a:t>. </a:t>
            </a:r>
            <a:endParaRPr kumimoji="0" lang="en-GB" sz="40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Text Box 11">
            <a:extLst>
              <a:ext uri="{FF2B5EF4-FFF2-40B4-BE49-F238E27FC236}">
                <a16:creationId xmlns:a16="http://schemas.microsoft.com/office/drawing/2014/main" id="{4CFAAB92-20D9-447D-84E5-8135C5C3780B}"/>
              </a:ext>
            </a:extLst>
          </p:cNvPr>
          <p:cNvSpPr txBox="1">
            <a:spLocks noChangeArrowheads="1"/>
          </p:cNvSpPr>
          <p:nvPr/>
        </p:nvSpPr>
        <p:spPr bwMode="auto">
          <a:xfrm>
            <a:off x="4099494" y="2716509"/>
            <a:ext cx="365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srgbClr val="C00000"/>
                </a:solidFill>
                <a:effectLst/>
                <a:uLnTx/>
                <a:uFillTx/>
                <a:latin typeface="Calibri"/>
                <a:ea typeface="+mn-ea"/>
                <a:cs typeface="+mn-cs"/>
              </a:rPr>
              <a:t>/ </a:t>
            </a:r>
          </a:p>
        </p:txBody>
      </p:sp>
      <p:sp>
        <p:nvSpPr>
          <p:cNvPr id="4" name="Text Box 11">
            <a:extLst>
              <a:ext uri="{FF2B5EF4-FFF2-40B4-BE49-F238E27FC236}">
                <a16:creationId xmlns:a16="http://schemas.microsoft.com/office/drawing/2014/main" id="{E3EDE75B-1288-439B-B3C1-98238EC33C13}"/>
              </a:ext>
            </a:extLst>
          </p:cNvPr>
          <p:cNvSpPr txBox="1">
            <a:spLocks noChangeArrowheads="1"/>
          </p:cNvSpPr>
          <p:nvPr/>
        </p:nvSpPr>
        <p:spPr bwMode="auto">
          <a:xfrm>
            <a:off x="6476550" y="2695068"/>
            <a:ext cx="365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srgbClr val="C00000"/>
                </a:solidFill>
                <a:effectLst/>
                <a:uLnTx/>
                <a:uFillTx/>
                <a:latin typeface="Calibri"/>
                <a:ea typeface="+mn-ea"/>
                <a:cs typeface="+mn-cs"/>
              </a:rPr>
              <a:t>/  </a:t>
            </a:r>
          </a:p>
        </p:txBody>
      </p:sp>
      <p:sp>
        <p:nvSpPr>
          <p:cNvPr id="5" name="Text Box 11">
            <a:extLst>
              <a:ext uri="{FF2B5EF4-FFF2-40B4-BE49-F238E27FC236}">
                <a16:creationId xmlns:a16="http://schemas.microsoft.com/office/drawing/2014/main" id="{BBA952C7-AB9D-4AB6-839C-34804F4DE5D4}"/>
              </a:ext>
            </a:extLst>
          </p:cNvPr>
          <p:cNvSpPr txBox="1">
            <a:spLocks noChangeArrowheads="1"/>
          </p:cNvSpPr>
          <p:nvPr/>
        </p:nvSpPr>
        <p:spPr bwMode="auto">
          <a:xfrm>
            <a:off x="8745009" y="2695068"/>
            <a:ext cx="365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srgbClr val="C00000"/>
                </a:solidFill>
                <a:effectLst/>
                <a:uLnTx/>
                <a:uFillTx/>
                <a:latin typeface="Calibri"/>
                <a:ea typeface="+mn-ea"/>
                <a:cs typeface="+mn-cs"/>
              </a:rPr>
              <a:t>/ </a:t>
            </a:r>
          </a:p>
        </p:txBody>
      </p:sp>
      <p:sp>
        <p:nvSpPr>
          <p:cNvPr id="6" name="Text Box 11">
            <a:extLst>
              <a:ext uri="{FF2B5EF4-FFF2-40B4-BE49-F238E27FC236}">
                <a16:creationId xmlns:a16="http://schemas.microsoft.com/office/drawing/2014/main" id="{F59198AD-25F9-4C92-B9C1-EF4AF6DD6CFB}"/>
              </a:ext>
            </a:extLst>
          </p:cNvPr>
          <p:cNvSpPr txBox="1">
            <a:spLocks noChangeArrowheads="1"/>
          </p:cNvSpPr>
          <p:nvPr/>
        </p:nvSpPr>
        <p:spPr bwMode="auto">
          <a:xfrm>
            <a:off x="10195719" y="3294728"/>
            <a:ext cx="365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srgbClr val="C00000"/>
                </a:solidFill>
                <a:effectLst/>
                <a:uLnTx/>
                <a:uFillTx/>
                <a:latin typeface="Calibri"/>
                <a:ea typeface="+mn-ea"/>
                <a:cs typeface="+mn-cs"/>
              </a:rPr>
              <a:t>/ </a:t>
            </a:r>
          </a:p>
        </p:txBody>
      </p:sp>
      <p:sp>
        <p:nvSpPr>
          <p:cNvPr id="7" name="Text Box 11">
            <a:extLst>
              <a:ext uri="{FF2B5EF4-FFF2-40B4-BE49-F238E27FC236}">
                <a16:creationId xmlns:a16="http://schemas.microsoft.com/office/drawing/2014/main" id="{6E28C3BD-6144-443A-8DF3-E6708EE570AB}"/>
              </a:ext>
            </a:extLst>
          </p:cNvPr>
          <p:cNvSpPr txBox="1">
            <a:spLocks noChangeArrowheads="1"/>
          </p:cNvSpPr>
          <p:nvPr/>
        </p:nvSpPr>
        <p:spPr bwMode="auto">
          <a:xfrm>
            <a:off x="5863305" y="3876011"/>
            <a:ext cx="365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srgbClr val="C00000"/>
                </a:solidFill>
                <a:effectLst/>
                <a:uLnTx/>
                <a:uFillTx/>
                <a:latin typeface="Calibri"/>
                <a:ea typeface="+mn-ea"/>
                <a:cs typeface="+mn-cs"/>
              </a:rPr>
              <a:t>/ </a:t>
            </a:r>
          </a:p>
        </p:txBody>
      </p:sp>
      <p:sp>
        <p:nvSpPr>
          <p:cNvPr id="8" name="Text Box 11">
            <a:extLst>
              <a:ext uri="{FF2B5EF4-FFF2-40B4-BE49-F238E27FC236}">
                <a16:creationId xmlns:a16="http://schemas.microsoft.com/office/drawing/2014/main" id="{2FE0475D-8A16-4771-8A32-B7BF637BAE85}"/>
              </a:ext>
            </a:extLst>
          </p:cNvPr>
          <p:cNvSpPr txBox="1">
            <a:spLocks noChangeArrowheads="1"/>
          </p:cNvSpPr>
          <p:nvPr/>
        </p:nvSpPr>
        <p:spPr bwMode="auto">
          <a:xfrm>
            <a:off x="6045867" y="3876011"/>
            <a:ext cx="365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srgbClr val="C00000"/>
                </a:solidFill>
                <a:effectLst/>
                <a:uLnTx/>
                <a:uFillTx/>
                <a:latin typeface="Calibri"/>
                <a:ea typeface="+mn-ea"/>
                <a:cs typeface="+mn-cs"/>
              </a:rPr>
              <a:t>/ </a:t>
            </a:r>
          </a:p>
        </p:txBody>
      </p:sp>
      <p:sp>
        <p:nvSpPr>
          <p:cNvPr id="9" name="MH_Others_2">
            <a:extLst>
              <a:ext uri="{FF2B5EF4-FFF2-40B4-BE49-F238E27FC236}">
                <a16:creationId xmlns:a16="http://schemas.microsoft.com/office/drawing/2014/main" id="{9AEC7893-FE16-42AD-8971-55D75D737900}"/>
              </a:ext>
            </a:extLst>
          </p:cNvPr>
          <p:cNvSpPr txBox="1"/>
          <p:nvPr>
            <p:custDataLst>
              <p:tags r:id="rId1"/>
            </p:custDataLst>
          </p:nvPr>
        </p:nvSpPr>
        <p:spPr>
          <a:xfrm>
            <a:off x="2802444" y="623368"/>
            <a:ext cx="6486846" cy="1117678"/>
          </a:xfrm>
          <a:prstGeom prst="rect">
            <a:avLst/>
          </a:prstGeom>
          <a:ln w="57150"/>
        </p:spPr>
        <p:style>
          <a:lnRef idx="2">
            <a:schemeClr val="accent2"/>
          </a:lnRef>
          <a:fillRef idx="1">
            <a:schemeClr val="lt1"/>
          </a:fillRef>
          <a:effectRef idx="0">
            <a:schemeClr val="accent2"/>
          </a:effectRef>
          <a:fontRef idx="minor">
            <a:schemeClr val="dk1"/>
          </a:fontRef>
        </p:style>
        <p:txBody>
          <a:bodyPr wrap="square" lIns="0" tIns="0" rIns="0" bIns="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schemeClr val="accent6">
                    <a:lumMod val="75000"/>
                  </a:schemeClr>
                </a:solidFill>
                <a:effectLst/>
                <a:uLnTx/>
                <a:uFillTx/>
                <a:latin typeface="Calibri" panose="020F0502020204030204" pitchFamily="34" charset="0"/>
                <a:ea typeface="微软雅黑"/>
                <a:cs typeface="Calibri" panose="020F0502020204030204" pitchFamily="34" charset="0"/>
                <a:sym typeface="+mn-lt"/>
              </a:rPr>
              <a:t>Luyện</a:t>
            </a:r>
            <a:r>
              <a:rPr kumimoji="0" lang="en-US" altLang="zh-CN" sz="5400" b="1" i="0" u="none" strike="noStrike" kern="1200" cap="none" spc="0" normalizeH="0" noProof="0" dirty="0">
                <a:ln>
                  <a:noFill/>
                </a:ln>
                <a:solidFill>
                  <a:schemeClr val="accent6">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5400" b="1" i="0" u="none" strike="noStrike" kern="1200" cap="none" spc="0" normalizeH="0" noProof="0" dirty="0" err="1">
                <a:ln>
                  <a:noFill/>
                </a:ln>
                <a:solidFill>
                  <a:schemeClr val="accent6">
                    <a:lumMod val="75000"/>
                  </a:schemeClr>
                </a:solidFill>
                <a:effectLst/>
                <a:uLnTx/>
                <a:uFillTx/>
                <a:latin typeface="Calibri" panose="020F0502020204030204" pitchFamily="34" charset="0"/>
                <a:ea typeface="微软雅黑"/>
                <a:cs typeface="Calibri" panose="020F0502020204030204" pitchFamily="34" charset="0"/>
                <a:sym typeface="+mn-lt"/>
              </a:rPr>
              <a:t>đọc</a:t>
            </a:r>
            <a:r>
              <a:rPr kumimoji="0" lang="en-US" altLang="zh-CN" sz="5400" b="1" i="0" u="none" strike="noStrike" kern="1200" cap="none" spc="0" normalizeH="0" noProof="0" dirty="0">
                <a:ln>
                  <a:noFill/>
                </a:ln>
                <a:solidFill>
                  <a:schemeClr val="accent6">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5400" b="1" i="0" u="none" strike="noStrike" kern="1200" cap="none" spc="0" normalizeH="0" noProof="0" dirty="0" err="1">
                <a:ln>
                  <a:noFill/>
                </a:ln>
                <a:solidFill>
                  <a:schemeClr val="accent6">
                    <a:lumMod val="75000"/>
                  </a:schemeClr>
                </a:solidFill>
                <a:effectLst/>
                <a:uLnTx/>
                <a:uFillTx/>
                <a:latin typeface="Calibri" panose="020F0502020204030204" pitchFamily="34" charset="0"/>
                <a:ea typeface="微软雅黑"/>
                <a:cs typeface="Calibri" panose="020F0502020204030204" pitchFamily="34" charset="0"/>
                <a:sym typeface="+mn-lt"/>
              </a:rPr>
              <a:t>câu</a:t>
            </a:r>
            <a:r>
              <a:rPr kumimoji="0" lang="en-US" altLang="zh-CN" sz="5400" b="1" i="0" u="none" strike="noStrike" kern="1200" cap="none" spc="0" normalizeH="0" noProof="0" dirty="0">
                <a:ln>
                  <a:noFill/>
                </a:ln>
                <a:solidFill>
                  <a:schemeClr val="accent6">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5400" b="1" i="0" u="none" strike="noStrike" kern="1200" cap="none" spc="0" normalizeH="0" noProof="0" dirty="0" err="1">
                <a:ln>
                  <a:noFill/>
                </a:ln>
                <a:solidFill>
                  <a:schemeClr val="accent6">
                    <a:lumMod val="75000"/>
                  </a:schemeClr>
                </a:solidFill>
                <a:effectLst/>
                <a:uLnTx/>
                <a:uFillTx/>
                <a:latin typeface="Calibri" panose="020F0502020204030204" pitchFamily="34" charset="0"/>
                <a:ea typeface="微软雅黑"/>
                <a:cs typeface="Calibri" panose="020F0502020204030204" pitchFamily="34" charset="0"/>
                <a:sym typeface="+mn-lt"/>
              </a:rPr>
              <a:t>dài</a:t>
            </a:r>
            <a:endParaRPr kumimoji="0" lang="zh-CN" altLang="en-US" sz="5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微软雅黑"/>
              <a:cs typeface="Calibri" panose="020F0502020204030204" pitchFamily="34" charset="0"/>
              <a:sym typeface="+mn-lt"/>
            </a:endParaRPr>
          </a:p>
        </p:txBody>
      </p:sp>
    </p:spTree>
    <p:extLst>
      <p:ext uri="{BB962C8B-B14F-4D97-AF65-F5344CB8AC3E}">
        <p14:creationId xmlns:p14="http://schemas.microsoft.com/office/powerpoint/2010/main" val="32207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500" autoRev="1" fill="hold">
                                          <p:stCondLst>
                                            <p:cond delay="0"/>
                                          </p:stCondLst>
                                        </p:cTn>
                                        <p:tgtEl>
                                          <p:spTgt spid="9"/>
                                        </p:tgtEl>
                                        <p:attrNameLst>
                                          <p:attrName>ppt_w</p:attrName>
                                        </p:attrNameLst>
                                      </p:cBhvr>
                                    </p:anim>
                                    <p:anim by="(#ppt_w*0.50)" calcmode="lin" valueType="num">
                                      <p:cBhvr>
                                        <p:cTn id="8" dur="500" decel="50000" autoRev="1" fill="hold">
                                          <p:stCondLst>
                                            <p:cond delay="0"/>
                                          </p:stCondLst>
                                        </p:cTn>
                                        <p:tgtEl>
                                          <p:spTgt spid="9"/>
                                        </p:tgtEl>
                                        <p:attrNameLst>
                                          <p:attrName>ppt_x</p:attrName>
                                        </p:attrNameLst>
                                      </p:cBhvr>
                                    </p:anim>
                                    <p:anim from="(-#ppt_h/2)" to="(#ppt_y)" calcmode="lin" valueType="num">
                                      <p:cBhvr>
                                        <p:cTn id="9" dur="1000" fill="hold">
                                          <p:stCondLst>
                                            <p:cond delay="0"/>
                                          </p:stCondLst>
                                        </p:cTn>
                                        <p:tgtEl>
                                          <p:spTgt spid="9"/>
                                        </p:tgtEl>
                                        <p:attrNameLst>
                                          <p:attrName>ppt_y</p:attrName>
                                        </p:attrNameLst>
                                      </p:cBhvr>
                                    </p:anim>
                                    <p:animRot by="21600000">
                                      <p:cBhvr>
                                        <p:cTn id="10"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BD67F0D-FF09-4ADA-933B-94097B04871F}"/>
              </a:ext>
            </a:extLst>
          </p:cNvPr>
          <p:cNvSpPr/>
          <p:nvPr/>
        </p:nvSpPr>
        <p:spPr>
          <a:xfrm>
            <a:off x="853440" y="1287656"/>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6" b="-366"/>
          <a:stretch/>
        </p:blipFill>
        <p:spPr>
          <a:xfrm>
            <a:off x="6275121" y="2053725"/>
            <a:ext cx="4934871" cy="2778435"/>
          </a:xfrm>
          <a:prstGeom prst="rect">
            <a:avLst/>
          </a:prstGeom>
        </p:spPr>
      </p:pic>
      <p:sp>
        <p:nvSpPr>
          <p:cNvPr id="5" name="矩形 4">
            <a:extLst>
              <a:ext uri="{FF2B5EF4-FFF2-40B4-BE49-F238E27FC236}">
                <a16:creationId xmlns:a16="http://schemas.microsoft.com/office/drawing/2014/main" id="{AF6B0415-3E4D-49CD-8E14-388DD6905801}"/>
              </a:ext>
            </a:extLst>
          </p:cNvPr>
          <p:cNvSpPr/>
          <p:nvPr/>
        </p:nvSpPr>
        <p:spPr>
          <a:xfrm>
            <a:off x="1644713" y="2053725"/>
            <a:ext cx="800286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400" normalizeH="0" baseline="0" noProof="0" dirty="0" err="1">
                <a:ln>
                  <a:noFill/>
                </a:ln>
                <a:solidFill>
                  <a:srgbClr val="ED7D31"/>
                </a:solidFill>
                <a:effectLst/>
                <a:uLnTx/>
                <a:uFillTx/>
                <a:latin typeface="MercuriusScript" panose="01010101010101010101" pitchFamily="2" charset="0"/>
                <a:ea typeface="微软雅黑"/>
                <a:cs typeface="+mn-ea"/>
                <a:sym typeface="+mn-lt"/>
              </a:rPr>
              <a:t>Giải</a:t>
            </a:r>
            <a:r>
              <a:rPr kumimoji="0" lang="en-US" altLang="zh-CN" sz="7200" b="1" i="0" u="none" strike="noStrike" kern="1200" cap="none" spc="400" normalizeH="0" noProof="0" dirty="0">
                <a:ln>
                  <a:noFill/>
                </a:ln>
                <a:solidFill>
                  <a:srgbClr val="ED7D31"/>
                </a:solidFill>
                <a:effectLst/>
                <a:uLnTx/>
                <a:uFillTx/>
                <a:latin typeface="MercuriusScript" panose="01010101010101010101" pitchFamily="2" charset="0"/>
                <a:ea typeface="微软雅黑"/>
                <a:cs typeface="+mn-ea"/>
                <a:sym typeface="+mn-lt"/>
              </a:rPr>
              <a:t> </a:t>
            </a:r>
            <a:r>
              <a:rPr kumimoji="0" lang="en-US" altLang="zh-CN" sz="7200" b="1" i="0" u="none" strike="noStrike" kern="1200" cap="none" spc="400" normalizeH="0" noProof="0" dirty="0" err="1">
                <a:ln>
                  <a:noFill/>
                </a:ln>
                <a:solidFill>
                  <a:srgbClr val="ED7D31"/>
                </a:solidFill>
                <a:effectLst/>
                <a:uLnTx/>
                <a:uFillTx/>
                <a:latin typeface="MercuriusScript" panose="01010101010101010101" pitchFamily="2" charset="0"/>
                <a:ea typeface="微软雅黑"/>
                <a:cs typeface="+mn-ea"/>
                <a:sym typeface="+mn-lt"/>
              </a:rPr>
              <a:t>nghĩa</a:t>
            </a:r>
            <a:r>
              <a:rPr kumimoji="0" lang="en-US" altLang="zh-CN" sz="7200" b="1" i="0" u="none" strike="noStrike" kern="1200" cap="none" spc="400" normalizeH="0" noProof="0" dirty="0">
                <a:ln>
                  <a:noFill/>
                </a:ln>
                <a:solidFill>
                  <a:srgbClr val="ED7D31"/>
                </a:solidFill>
                <a:effectLst/>
                <a:uLnTx/>
                <a:uFillTx/>
                <a:latin typeface="MercuriusScript" panose="01010101010101010101" pitchFamily="2" charset="0"/>
                <a:ea typeface="微软雅黑"/>
                <a:cs typeface="+mn-ea"/>
                <a:sym typeface="+mn-lt"/>
              </a:rPr>
              <a:t> </a:t>
            </a:r>
            <a:r>
              <a:rPr kumimoji="0" lang="en-US" altLang="zh-CN" sz="7200" b="1" i="0" u="none" strike="noStrike" kern="1200" cap="none" spc="400" normalizeH="0" noProof="0" dirty="0" err="1">
                <a:ln>
                  <a:noFill/>
                </a:ln>
                <a:solidFill>
                  <a:srgbClr val="ED7D31"/>
                </a:solidFill>
                <a:effectLst/>
                <a:uLnTx/>
                <a:uFillTx/>
                <a:latin typeface="MercuriusScript" panose="01010101010101010101" pitchFamily="2" charset="0"/>
                <a:ea typeface="微软雅黑"/>
                <a:cs typeface="+mn-ea"/>
                <a:sym typeface="+mn-lt"/>
              </a:rPr>
              <a:t>từ</a:t>
            </a:r>
            <a:endParaRPr kumimoji="0" lang="zh-CN" altLang="en-US" sz="7200" b="1" i="0" u="none" strike="noStrike" kern="1200" cap="none" spc="400" normalizeH="0" baseline="0" noProof="0" dirty="0">
              <a:ln>
                <a:noFill/>
              </a:ln>
              <a:solidFill>
                <a:srgbClr val="4472C4"/>
              </a:solidFill>
              <a:effectLst/>
              <a:uLnTx/>
              <a:uFillTx/>
              <a:latin typeface="MercuriusScript" panose="01010101010101010101" pitchFamily="2" charset="0"/>
              <a:ea typeface="微软雅黑"/>
              <a:cs typeface="+mn-ea"/>
              <a:sym typeface="+mn-lt"/>
            </a:endParaRPr>
          </a:p>
        </p:txBody>
      </p:sp>
    </p:spTree>
    <p:extLst>
      <p:ext uri="{BB962C8B-B14F-4D97-AF65-F5344CB8AC3E}">
        <p14:creationId xmlns:p14="http://schemas.microsoft.com/office/powerpoint/2010/main" val="3908311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hlinkClick r:id="" action="ppaction://noaction"/>
            <a:extLst>
              <a:ext uri="{FF2B5EF4-FFF2-40B4-BE49-F238E27FC236}">
                <a16:creationId xmlns:a16="http://schemas.microsoft.com/office/drawing/2014/main" id="{2FBF1749-8C5F-45FE-B9E0-C01B561465B0}"/>
              </a:ext>
            </a:extLst>
          </p:cNvPr>
          <p:cNvSpPr txBox="1"/>
          <p:nvPr/>
        </p:nvSpPr>
        <p:spPr>
          <a:xfrm>
            <a:off x="1187242" y="451691"/>
            <a:ext cx="8229600" cy="706755"/>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spcBef>
                <a:spcPct val="50000"/>
              </a:spcBef>
            </a:pPr>
            <a:r>
              <a:rPr sz="3600" b="1" dirty="0">
                <a:latin typeface="Arial" panose="020B0604020202020204" pitchFamily="34" charset="0"/>
                <a:ea typeface="Arial" panose="020B0604020202020204" pitchFamily="34" charset="0"/>
              </a:rPr>
              <a:t> </a:t>
            </a:r>
            <a:r>
              <a:rPr sz="4000" b="1" dirty="0" err="1">
                <a:solidFill>
                  <a:srgbClr val="FF0000"/>
                </a:solidFill>
                <a:latin typeface="Times New Roman" panose="02020603050405020304" pitchFamily="18" charset="0"/>
                <a:ea typeface="Arial" panose="020B0604020202020204" pitchFamily="34" charset="0"/>
              </a:rPr>
              <a:t>Trường</a:t>
            </a:r>
            <a:r>
              <a:rPr sz="4000" b="1" dirty="0">
                <a:solidFill>
                  <a:srgbClr val="FF0000"/>
                </a:solidFill>
                <a:latin typeface="Times New Roman" panose="02020603050405020304" pitchFamily="18" charset="0"/>
                <a:ea typeface="Arial" panose="020B0604020202020204" pitchFamily="34" charset="0"/>
              </a:rPr>
              <a:t> </a:t>
            </a:r>
            <a:r>
              <a:rPr sz="4000" b="1" dirty="0" err="1">
                <a:solidFill>
                  <a:srgbClr val="FF0000"/>
                </a:solidFill>
                <a:latin typeface="Times New Roman" panose="02020603050405020304" pitchFamily="18" charset="0"/>
                <a:ea typeface="Arial" panose="020B0604020202020204" pitchFamily="34" charset="0"/>
              </a:rPr>
              <a:t>đua</a:t>
            </a:r>
            <a:r>
              <a:rPr sz="4000" b="1" dirty="0">
                <a:solidFill>
                  <a:srgbClr val="FF0000"/>
                </a:solidFill>
                <a:latin typeface="Times New Roman" panose="02020603050405020304" pitchFamily="18" charset="0"/>
                <a:ea typeface="Arial" panose="020B0604020202020204" pitchFamily="34" charset="0"/>
              </a:rPr>
              <a:t>:</a:t>
            </a:r>
            <a:endParaRPr sz="4000" b="1" dirty="0">
              <a:latin typeface="Times New Roman" panose="02020603050405020304" pitchFamily="18" charset="0"/>
              <a:ea typeface="Arial" panose="020B0604020202020204" pitchFamily="34" charset="0"/>
            </a:endParaRPr>
          </a:p>
        </p:txBody>
      </p:sp>
      <p:sp>
        <p:nvSpPr>
          <p:cNvPr id="3" name="Text Box 22">
            <a:hlinkClick r:id="" action="ppaction://noaction"/>
            <a:extLst>
              <a:ext uri="{FF2B5EF4-FFF2-40B4-BE49-F238E27FC236}">
                <a16:creationId xmlns:a16="http://schemas.microsoft.com/office/drawing/2014/main" id="{FD6438FD-F6C8-411D-8821-D36320D4029A}"/>
              </a:ext>
            </a:extLst>
          </p:cNvPr>
          <p:cNvSpPr txBox="1"/>
          <p:nvPr/>
        </p:nvSpPr>
        <p:spPr>
          <a:xfrm>
            <a:off x="3755817" y="506219"/>
            <a:ext cx="5661025" cy="706755"/>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spcBef>
                <a:spcPct val="50000"/>
              </a:spcBef>
            </a:pPr>
            <a:r>
              <a:rPr sz="3600" b="1" dirty="0">
                <a:latin typeface="Arial" panose="020B0604020202020204" pitchFamily="34" charset="0"/>
                <a:ea typeface="Arial" panose="020B0604020202020204" pitchFamily="34" charset="0"/>
              </a:rPr>
              <a:t>   </a:t>
            </a:r>
            <a:r>
              <a:rPr sz="3600" b="1" dirty="0">
                <a:solidFill>
                  <a:srgbClr val="FF0000"/>
                </a:solidFill>
                <a:latin typeface="Times New Roman" panose="02020603050405020304" pitchFamily="18" charset="0"/>
                <a:ea typeface="Arial" panose="020B0604020202020204" pitchFamily="34" charset="0"/>
              </a:rPr>
              <a:t> </a:t>
            </a:r>
            <a:r>
              <a:rPr sz="4000" b="1" dirty="0" err="1">
                <a:latin typeface="Times New Roman" panose="02020603050405020304" pitchFamily="18" charset="0"/>
                <a:ea typeface="Arial" panose="020B0604020202020204" pitchFamily="34" charset="0"/>
              </a:rPr>
              <a:t>Nơi</a:t>
            </a:r>
            <a:r>
              <a:rPr sz="4000" b="1" dirty="0">
                <a:latin typeface="Times New Roman" panose="02020603050405020304" pitchFamily="18" charset="0"/>
                <a:ea typeface="Arial" panose="020B0604020202020204" pitchFamily="34" charset="0"/>
              </a:rPr>
              <a:t> </a:t>
            </a:r>
            <a:r>
              <a:rPr sz="4000" b="1" dirty="0" err="1">
                <a:latin typeface="Times New Roman" panose="02020603050405020304" pitchFamily="18" charset="0"/>
                <a:ea typeface="Arial" panose="020B0604020202020204" pitchFamily="34" charset="0"/>
              </a:rPr>
              <a:t>diễn</a:t>
            </a:r>
            <a:r>
              <a:rPr sz="4000" b="1" dirty="0">
                <a:latin typeface="Times New Roman" panose="02020603050405020304" pitchFamily="18" charset="0"/>
                <a:ea typeface="Arial" panose="020B0604020202020204" pitchFamily="34" charset="0"/>
              </a:rPr>
              <a:t> ra </a:t>
            </a:r>
            <a:r>
              <a:rPr sz="4000" b="1" dirty="0" err="1">
                <a:latin typeface="Times New Roman" panose="02020603050405020304" pitchFamily="18" charset="0"/>
                <a:ea typeface="Arial" panose="020B0604020202020204" pitchFamily="34" charset="0"/>
              </a:rPr>
              <a:t>cuộc</a:t>
            </a:r>
            <a:r>
              <a:rPr sz="4000" b="1" dirty="0">
                <a:latin typeface="Times New Roman" panose="02020603050405020304" pitchFamily="18" charset="0"/>
                <a:ea typeface="Arial" panose="020B0604020202020204" pitchFamily="34" charset="0"/>
              </a:rPr>
              <a:t> </a:t>
            </a:r>
            <a:r>
              <a:rPr sz="4000" b="1" dirty="0" err="1">
                <a:latin typeface="Times New Roman" panose="02020603050405020304" pitchFamily="18" charset="0"/>
                <a:ea typeface="Arial" panose="020B0604020202020204" pitchFamily="34" charset="0"/>
              </a:rPr>
              <a:t>đua</a:t>
            </a:r>
            <a:r>
              <a:rPr sz="4000" b="1" dirty="0">
                <a:latin typeface="Times New Roman" panose="02020603050405020304" pitchFamily="18" charset="0"/>
                <a:ea typeface="Arial" panose="020B0604020202020204" pitchFamily="34" charset="0"/>
              </a:rPr>
              <a:t>.</a:t>
            </a:r>
          </a:p>
        </p:txBody>
      </p:sp>
      <p:pic>
        <p:nvPicPr>
          <p:cNvPr id="4" name="Picture 3">
            <a:extLst>
              <a:ext uri="{FF2B5EF4-FFF2-40B4-BE49-F238E27FC236}">
                <a16:creationId xmlns:a16="http://schemas.microsoft.com/office/drawing/2014/main" id="{E67EC54E-FA4E-499E-A090-383ED6871EBD}"/>
              </a:ext>
            </a:extLst>
          </p:cNvPr>
          <p:cNvPicPr>
            <a:picLocks noChangeAspect="1"/>
          </p:cNvPicPr>
          <p:nvPr/>
        </p:nvPicPr>
        <p:blipFill>
          <a:blip r:embed="rId2"/>
          <a:stretch>
            <a:fillRect/>
          </a:stretch>
        </p:blipFill>
        <p:spPr>
          <a:xfrm>
            <a:off x="1338470" y="1267502"/>
            <a:ext cx="9488556" cy="4936172"/>
          </a:xfrm>
          <a:prstGeom prst="rect">
            <a:avLst/>
          </a:prstGeom>
        </p:spPr>
      </p:pic>
    </p:spTree>
    <p:extLst>
      <p:ext uri="{BB962C8B-B14F-4D97-AF65-F5344CB8AC3E}">
        <p14:creationId xmlns:p14="http://schemas.microsoft.com/office/powerpoint/2010/main" val="48316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hlinkClick r:id="rId2" action="ppaction://hlinksldjump"/>
            <a:extLst>
              <a:ext uri="{FF2B5EF4-FFF2-40B4-BE49-F238E27FC236}">
                <a16:creationId xmlns:a16="http://schemas.microsoft.com/office/drawing/2014/main" id="{DCCE91E4-811E-44D4-841E-07B9DC15E389}"/>
              </a:ext>
            </a:extLst>
          </p:cNvPr>
          <p:cNvSpPr txBox="1">
            <a:spLocks noChangeArrowheads="1"/>
          </p:cNvSpPr>
          <p:nvPr/>
        </p:nvSpPr>
        <p:spPr bwMode="auto">
          <a:xfrm>
            <a:off x="3299791" y="391825"/>
            <a:ext cx="7328452" cy="1190625"/>
          </a:xfrm>
          <a:prstGeom prst="rect">
            <a:avLst/>
          </a:prstGeom>
          <a:noFill/>
          <a:ln w="9525">
            <a:noFill/>
            <a:miter lim="800000"/>
            <a:headEnd/>
            <a:tailEnd/>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lgn="just">
              <a:spcBef>
                <a:spcPct val="50000"/>
              </a:spcBef>
            </a:pPr>
            <a:r>
              <a:rPr lang="en-US" altLang="vi-VN" sz="3600" b="1" dirty="0" err="1">
                <a:latin typeface="Times New Roman" pitchFamily="18" charset="0"/>
              </a:rPr>
              <a:t>Nhạc</a:t>
            </a:r>
            <a:r>
              <a:rPr lang="en-US" altLang="vi-VN" sz="3600" b="1" dirty="0">
                <a:latin typeface="Times New Roman" pitchFamily="18" charset="0"/>
              </a:rPr>
              <a:t> </a:t>
            </a:r>
            <a:r>
              <a:rPr lang="en-US" altLang="vi-VN" sz="3600" b="1" dirty="0" err="1">
                <a:latin typeface="Times New Roman" pitchFamily="18" charset="0"/>
              </a:rPr>
              <a:t>cụ</a:t>
            </a:r>
            <a:r>
              <a:rPr lang="en-US" altLang="vi-VN" sz="3600" b="1" dirty="0">
                <a:latin typeface="Times New Roman" pitchFamily="18" charset="0"/>
              </a:rPr>
              <a:t> </a:t>
            </a:r>
            <a:r>
              <a:rPr lang="en-US" altLang="vi-VN" sz="3600" b="1" dirty="0" err="1">
                <a:latin typeface="Times New Roman" pitchFamily="18" charset="0"/>
              </a:rPr>
              <a:t>bằng</a:t>
            </a:r>
            <a:r>
              <a:rPr lang="en-US" altLang="vi-VN" sz="3600" b="1" dirty="0">
                <a:latin typeface="Times New Roman" pitchFamily="18" charset="0"/>
              </a:rPr>
              <a:t> </a:t>
            </a:r>
            <a:r>
              <a:rPr lang="en-US" altLang="vi-VN" sz="3600" b="1" dirty="0" err="1">
                <a:latin typeface="Times New Roman" pitchFamily="18" charset="0"/>
              </a:rPr>
              <a:t>đồng</a:t>
            </a:r>
            <a:r>
              <a:rPr lang="en-US" altLang="vi-VN" sz="3600" b="1" dirty="0">
                <a:latin typeface="Times New Roman" pitchFamily="18" charset="0"/>
              </a:rPr>
              <a:t>, </a:t>
            </a:r>
            <a:r>
              <a:rPr lang="en-US" altLang="vi-VN" sz="3600" b="1" dirty="0" err="1">
                <a:latin typeface="Times New Roman" pitchFamily="18" charset="0"/>
              </a:rPr>
              <a:t>hình</a:t>
            </a:r>
            <a:r>
              <a:rPr lang="en-US" altLang="vi-VN" sz="3600" b="1" dirty="0">
                <a:latin typeface="Times New Roman" pitchFamily="18" charset="0"/>
              </a:rPr>
              <a:t> </a:t>
            </a:r>
            <a:r>
              <a:rPr lang="en-US" altLang="vi-VN" sz="3600" b="1" dirty="0" err="1">
                <a:latin typeface="Times New Roman" pitchFamily="18" charset="0"/>
              </a:rPr>
              <a:t>tròn</a:t>
            </a:r>
            <a:r>
              <a:rPr lang="en-US" altLang="vi-VN" sz="3600" b="1" dirty="0">
                <a:latin typeface="Times New Roman" pitchFamily="18" charset="0"/>
              </a:rPr>
              <a:t>,               </a:t>
            </a:r>
            <a:r>
              <a:rPr lang="en-US" altLang="vi-VN" sz="3600" b="1" dirty="0" err="1">
                <a:latin typeface="Times New Roman" pitchFamily="18" charset="0"/>
              </a:rPr>
              <a:t>đánh</a:t>
            </a:r>
            <a:r>
              <a:rPr lang="en-US" altLang="vi-VN" sz="3600" b="1" dirty="0">
                <a:latin typeface="Times New Roman" pitchFamily="18" charset="0"/>
              </a:rPr>
              <a:t> </a:t>
            </a:r>
            <a:r>
              <a:rPr lang="en-US" altLang="vi-VN" sz="3600" b="1" dirty="0" err="1">
                <a:latin typeface="Times New Roman" pitchFamily="18" charset="0"/>
              </a:rPr>
              <a:t>bằng</a:t>
            </a:r>
            <a:r>
              <a:rPr lang="en-US" altLang="vi-VN" sz="3600" b="1" dirty="0">
                <a:latin typeface="Times New Roman" pitchFamily="18" charset="0"/>
              </a:rPr>
              <a:t> </a:t>
            </a:r>
            <a:r>
              <a:rPr lang="en-US" altLang="vi-VN" sz="3600" b="1" dirty="0" err="1">
                <a:latin typeface="Times New Roman" pitchFamily="18" charset="0"/>
              </a:rPr>
              <a:t>dùi</a:t>
            </a:r>
            <a:r>
              <a:rPr lang="en-US" altLang="vi-VN" sz="3600" b="1" dirty="0">
                <a:latin typeface="Times New Roman" pitchFamily="18" charset="0"/>
              </a:rPr>
              <a:t>, </a:t>
            </a:r>
            <a:r>
              <a:rPr lang="en-US" altLang="vi-VN" sz="3600" b="1" dirty="0" err="1">
                <a:latin typeface="Times New Roman" pitchFamily="18" charset="0"/>
              </a:rPr>
              <a:t>âm</a:t>
            </a:r>
            <a:r>
              <a:rPr lang="en-US" altLang="vi-VN" sz="3600" b="1" dirty="0">
                <a:latin typeface="Times New Roman" pitchFamily="18" charset="0"/>
              </a:rPr>
              <a:t> </a:t>
            </a:r>
            <a:r>
              <a:rPr lang="en-US" altLang="vi-VN" sz="3600" b="1" dirty="0" err="1">
                <a:latin typeface="Times New Roman" pitchFamily="18" charset="0"/>
              </a:rPr>
              <a:t>thanh</a:t>
            </a:r>
            <a:r>
              <a:rPr lang="en-US" altLang="vi-VN" sz="3600" b="1" dirty="0">
                <a:latin typeface="Times New Roman" pitchFamily="18" charset="0"/>
              </a:rPr>
              <a:t> vang </a:t>
            </a:r>
            <a:r>
              <a:rPr lang="en-US" altLang="vi-VN" sz="3600" b="1" dirty="0" err="1">
                <a:latin typeface="Times New Roman" pitchFamily="18" charset="0"/>
              </a:rPr>
              <a:t>dội</a:t>
            </a:r>
            <a:r>
              <a:rPr lang="en-US" altLang="vi-VN" sz="3600" b="1" dirty="0">
                <a:latin typeface="Times New Roman" pitchFamily="18" charset="0"/>
              </a:rPr>
              <a:t>.</a:t>
            </a:r>
          </a:p>
        </p:txBody>
      </p:sp>
      <p:sp>
        <p:nvSpPr>
          <p:cNvPr id="4" name="TextBox 3">
            <a:extLst>
              <a:ext uri="{FF2B5EF4-FFF2-40B4-BE49-F238E27FC236}">
                <a16:creationId xmlns:a16="http://schemas.microsoft.com/office/drawing/2014/main" id="{15F418FE-3046-42DA-B859-57C4286A730F}"/>
              </a:ext>
            </a:extLst>
          </p:cNvPr>
          <p:cNvSpPr txBox="1"/>
          <p:nvPr/>
        </p:nvSpPr>
        <p:spPr>
          <a:xfrm>
            <a:off x="1470991" y="552988"/>
            <a:ext cx="1974574" cy="646331"/>
          </a:xfrm>
          <a:prstGeom prst="rect">
            <a:avLst/>
          </a:prstGeom>
          <a:noFill/>
        </p:spPr>
        <p:txBody>
          <a:bodyPr wrap="square">
            <a:spAutoFit/>
          </a:bodyPr>
          <a:lstStyle/>
          <a:p>
            <a:r>
              <a:rPr kumimoji="0" lang="en-US" altLang="vi-VN" sz="3600" b="1" i="0" u="none" strike="noStrike" kern="1200" cap="none" spc="0" normalizeH="0" baseline="0" noProof="0" dirty="0">
                <a:ln>
                  <a:noFill/>
                </a:ln>
                <a:solidFill>
                  <a:srgbClr val="FF0000"/>
                </a:solidFill>
                <a:effectLst/>
                <a:uLnTx/>
                <a:uFillTx/>
                <a:latin typeface="Times New Roman" pitchFamily="18" charset="0"/>
                <a:cs typeface="+mn-cs"/>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cs typeface="+mn-cs"/>
              </a:rPr>
              <a:t>Chiêng</a:t>
            </a:r>
            <a:r>
              <a:rPr kumimoji="0" lang="en-US" altLang="vi-VN" sz="3600" b="1" i="0" u="none" strike="noStrike" kern="1200" cap="none" spc="0" normalizeH="0" baseline="0" noProof="0" dirty="0">
                <a:ln>
                  <a:noFill/>
                </a:ln>
                <a:solidFill>
                  <a:srgbClr val="FF0000"/>
                </a:solidFill>
                <a:effectLst/>
                <a:uLnTx/>
                <a:uFillTx/>
                <a:latin typeface="Times New Roman" pitchFamily="18" charset="0"/>
                <a:cs typeface="+mn-cs"/>
              </a:rPr>
              <a:t>:</a:t>
            </a:r>
            <a:endParaRPr lang="en-US" dirty="0">
              <a:solidFill>
                <a:srgbClr val="FF0000"/>
              </a:solidFill>
            </a:endParaRPr>
          </a:p>
        </p:txBody>
      </p:sp>
      <p:pic>
        <p:nvPicPr>
          <p:cNvPr id="5" name="Picture 4">
            <a:extLst>
              <a:ext uri="{FF2B5EF4-FFF2-40B4-BE49-F238E27FC236}">
                <a16:creationId xmlns:a16="http://schemas.microsoft.com/office/drawing/2014/main" id="{18159E8C-C408-42BB-92B2-3D47D62F69AB}"/>
              </a:ext>
            </a:extLst>
          </p:cNvPr>
          <p:cNvPicPr>
            <a:picLocks noChangeAspect="1"/>
          </p:cNvPicPr>
          <p:nvPr/>
        </p:nvPicPr>
        <p:blipFill>
          <a:blip r:embed="rId3"/>
          <a:stretch>
            <a:fillRect/>
          </a:stretch>
        </p:blipFill>
        <p:spPr>
          <a:xfrm>
            <a:off x="1177787" y="1965581"/>
            <a:ext cx="3752022" cy="4086339"/>
          </a:xfrm>
          <a:prstGeom prst="rect">
            <a:avLst/>
          </a:prstGeom>
        </p:spPr>
      </p:pic>
      <p:pic>
        <p:nvPicPr>
          <p:cNvPr id="6" name="Picture 5">
            <a:extLst>
              <a:ext uri="{FF2B5EF4-FFF2-40B4-BE49-F238E27FC236}">
                <a16:creationId xmlns:a16="http://schemas.microsoft.com/office/drawing/2014/main" id="{D5599B59-0B5A-47C4-B80C-D748B9E4434C}"/>
              </a:ext>
            </a:extLst>
          </p:cNvPr>
          <p:cNvPicPr>
            <a:picLocks noChangeAspect="1"/>
          </p:cNvPicPr>
          <p:nvPr/>
        </p:nvPicPr>
        <p:blipFill>
          <a:blip r:embed="rId4"/>
          <a:stretch>
            <a:fillRect/>
          </a:stretch>
        </p:blipFill>
        <p:spPr>
          <a:xfrm>
            <a:off x="5319921" y="1965581"/>
            <a:ext cx="5944426" cy="4339431"/>
          </a:xfrm>
          <a:prstGeom prst="rect">
            <a:avLst/>
          </a:prstGeom>
        </p:spPr>
      </p:pic>
    </p:spTree>
    <p:extLst>
      <p:ext uri="{BB962C8B-B14F-4D97-AF65-F5344CB8AC3E}">
        <p14:creationId xmlns:p14="http://schemas.microsoft.com/office/powerpoint/2010/main" val="13241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hlinkClick r:id="rId2" action="ppaction://hlinksldjump"/>
            <a:extLst>
              <a:ext uri="{FF2B5EF4-FFF2-40B4-BE49-F238E27FC236}">
                <a16:creationId xmlns:a16="http://schemas.microsoft.com/office/drawing/2014/main" id="{F690C0EB-7098-48D0-A32A-4AE6900AC6BA}"/>
              </a:ext>
            </a:extLst>
          </p:cNvPr>
          <p:cNvSpPr txBox="1">
            <a:spLocks noChangeArrowheads="1"/>
          </p:cNvSpPr>
          <p:nvPr/>
        </p:nvSpPr>
        <p:spPr bwMode="auto">
          <a:xfrm>
            <a:off x="3445565" y="552988"/>
            <a:ext cx="7547941" cy="646331"/>
          </a:xfrm>
          <a:prstGeom prst="rect">
            <a:avLst/>
          </a:prstGeom>
          <a:noFill/>
          <a:ln w="9525">
            <a:noFill/>
            <a:miter lim="800000"/>
            <a:headEnd/>
            <a:tailEnd/>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a:lstStyle>
          <a:p>
            <a:pPr algn="just">
              <a:spcBef>
                <a:spcPct val="50000"/>
              </a:spcBef>
            </a:pPr>
            <a:r>
              <a:rPr lang="en-US" altLang="vi-VN" sz="3600" b="1" dirty="0" err="1">
                <a:latin typeface="Times New Roman" pitchFamily="18" charset="0"/>
              </a:rPr>
              <a:t>Người</a:t>
            </a:r>
            <a:r>
              <a:rPr lang="en-US" altLang="vi-VN" sz="3600" b="1" dirty="0">
                <a:latin typeface="Times New Roman" pitchFamily="18" charset="0"/>
              </a:rPr>
              <a:t> </a:t>
            </a:r>
            <a:r>
              <a:rPr lang="en-US" altLang="vi-VN" sz="3600" b="1" dirty="0" err="1">
                <a:latin typeface="Times New Roman" pitchFamily="18" charset="0"/>
              </a:rPr>
              <a:t>điều</a:t>
            </a:r>
            <a:r>
              <a:rPr lang="en-US" altLang="vi-VN" sz="3600" b="1" dirty="0">
                <a:latin typeface="Times New Roman" pitchFamily="18" charset="0"/>
              </a:rPr>
              <a:t> </a:t>
            </a:r>
            <a:r>
              <a:rPr lang="en-US" altLang="vi-VN" sz="3600" b="1" dirty="0" err="1">
                <a:latin typeface="Times New Roman" pitchFamily="18" charset="0"/>
              </a:rPr>
              <a:t>khiển</a:t>
            </a:r>
            <a:r>
              <a:rPr lang="en-US" altLang="vi-VN" sz="3600" b="1" dirty="0">
                <a:latin typeface="Times New Roman" pitchFamily="18" charset="0"/>
              </a:rPr>
              <a:t> </a:t>
            </a:r>
            <a:r>
              <a:rPr lang="en-US" altLang="vi-VN" sz="3600" b="1" dirty="0" err="1">
                <a:latin typeface="Times New Roman" pitchFamily="18" charset="0"/>
              </a:rPr>
              <a:t>voi</a:t>
            </a:r>
            <a:r>
              <a:rPr lang="en-US" altLang="vi-VN" sz="3600" b="1" dirty="0">
                <a:latin typeface="Times New Roman" pitchFamily="18" charset="0"/>
              </a:rPr>
              <a:t>.</a:t>
            </a:r>
          </a:p>
        </p:txBody>
      </p:sp>
      <p:sp>
        <p:nvSpPr>
          <p:cNvPr id="3" name="TextBox 2">
            <a:extLst>
              <a:ext uri="{FF2B5EF4-FFF2-40B4-BE49-F238E27FC236}">
                <a16:creationId xmlns:a16="http://schemas.microsoft.com/office/drawing/2014/main" id="{02147861-9860-4D44-AB17-8E7EE2944C75}"/>
              </a:ext>
            </a:extLst>
          </p:cNvPr>
          <p:cNvSpPr txBox="1"/>
          <p:nvPr/>
        </p:nvSpPr>
        <p:spPr>
          <a:xfrm>
            <a:off x="940904" y="552988"/>
            <a:ext cx="2504661" cy="646331"/>
          </a:xfrm>
          <a:prstGeom prst="rect">
            <a:avLst/>
          </a:prstGeom>
          <a:noFill/>
        </p:spPr>
        <p:txBody>
          <a:bodyPr wrap="square">
            <a:spAutoFit/>
          </a:bodyPr>
          <a:lstStyle/>
          <a:p>
            <a:r>
              <a:rPr kumimoji="0" lang="en-US" altLang="vi-VN" sz="3600" b="1" i="0" u="none" strike="noStrike" kern="1200" cap="none" spc="0" normalizeH="0" baseline="0" noProof="0" dirty="0">
                <a:ln>
                  <a:noFill/>
                </a:ln>
                <a:solidFill>
                  <a:srgbClr val="FF0000"/>
                </a:solidFill>
                <a:effectLst/>
                <a:uLnTx/>
                <a:uFillTx/>
                <a:latin typeface="Times New Roman" pitchFamily="18" charset="0"/>
                <a:cs typeface="+mn-cs"/>
              </a:rPr>
              <a:t> </a:t>
            </a:r>
            <a:r>
              <a:rPr lang="en-US" altLang="vi-VN" sz="3600" b="1" dirty="0">
                <a:solidFill>
                  <a:srgbClr val="FF0000"/>
                </a:solidFill>
                <a:latin typeface="Times New Roman" pitchFamily="18" charset="0"/>
              </a:rPr>
              <a:t>M</a:t>
            </a:r>
            <a:r>
              <a:rPr kumimoji="0" lang="en-US" altLang="vi-VN" sz="3600" b="1" i="0" u="none" strike="noStrike" kern="1200" cap="none" spc="0" normalizeH="0" baseline="0" noProof="0" dirty="0">
                <a:ln>
                  <a:noFill/>
                </a:ln>
                <a:solidFill>
                  <a:srgbClr val="FF0000"/>
                </a:solidFill>
                <a:effectLst/>
                <a:uLnTx/>
                <a:uFillTx/>
                <a:latin typeface="Times New Roman" pitchFamily="18" charset="0"/>
                <a:cs typeface="+mn-cs"/>
              </a:rPr>
              <a:t>an –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cs typeface="+mn-cs"/>
              </a:rPr>
              <a:t>gát</a:t>
            </a:r>
            <a:r>
              <a:rPr kumimoji="0" lang="en-US" altLang="vi-VN" sz="3600" b="1" i="0" u="none" strike="noStrike" kern="1200" cap="none" spc="0" normalizeH="0" baseline="0" noProof="0" dirty="0">
                <a:ln>
                  <a:noFill/>
                </a:ln>
                <a:solidFill>
                  <a:srgbClr val="FF0000"/>
                </a:solidFill>
                <a:effectLst/>
                <a:uLnTx/>
                <a:uFillTx/>
                <a:latin typeface="Times New Roman" pitchFamily="18" charset="0"/>
                <a:cs typeface="+mn-cs"/>
              </a:rPr>
              <a:t>:</a:t>
            </a:r>
            <a:endParaRPr lang="en-US" dirty="0">
              <a:solidFill>
                <a:srgbClr val="FF0000"/>
              </a:solidFill>
            </a:endParaRPr>
          </a:p>
        </p:txBody>
      </p:sp>
      <p:pic>
        <p:nvPicPr>
          <p:cNvPr id="4" name="Picture 3">
            <a:extLst>
              <a:ext uri="{FF2B5EF4-FFF2-40B4-BE49-F238E27FC236}">
                <a16:creationId xmlns:a16="http://schemas.microsoft.com/office/drawing/2014/main" id="{EEC192FA-B93C-42FC-B374-886152DFB711}"/>
              </a:ext>
            </a:extLst>
          </p:cNvPr>
          <p:cNvPicPr>
            <a:picLocks noChangeAspect="1"/>
          </p:cNvPicPr>
          <p:nvPr/>
        </p:nvPicPr>
        <p:blipFill>
          <a:blip r:embed="rId3"/>
          <a:stretch>
            <a:fillRect/>
          </a:stretch>
        </p:blipFill>
        <p:spPr>
          <a:xfrm>
            <a:off x="1914937" y="1431028"/>
            <a:ext cx="8541028" cy="4635445"/>
          </a:xfrm>
          <a:prstGeom prst="rect">
            <a:avLst/>
          </a:prstGeom>
        </p:spPr>
      </p:pic>
    </p:spTree>
    <p:extLst>
      <p:ext uri="{BB962C8B-B14F-4D97-AF65-F5344CB8AC3E}">
        <p14:creationId xmlns:p14="http://schemas.microsoft.com/office/powerpoint/2010/main" val="9691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hlinkClick r:id="rId2" action="ppaction://hlinksldjump"/>
            <a:extLst>
              <a:ext uri="{FF2B5EF4-FFF2-40B4-BE49-F238E27FC236}">
                <a16:creationId xmlns:a16="http://schemas.microsoft.com/office/drawing/2014/main" id="{5984157F-47F9-4483-98E7-002E7AEE9609}"/>
              </a:ext>
            </a:extLst>
          </p:cNvPr>
          <p:cNvSpPr txBox="1">
            <a:spLocks noGrp="1" noChangeArrowheads="1"/>
          </p:cNvSpPr>
          <p:nvPr/>
        </p:nvSpPr>
        <p:spPr bwMode="auto">
          <a:xfrm>
            <a:off x="1524000" y="60544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1" hangingPunct="1">
              <a:spcBef>
                <a:spcPct val="50000"/>
              </a:spcBef>
            </a:pPr>
            <a:r>
              <a:rPr lang="en-US" sz="3200" b="1" dirty="0" err="1">
                <a:solidFill>
                  <a:srgbClr val="FF0000"/>
                </a:solidFill>
                <a:latin typeface="Times New Roman" pitchFamily="18" charset="0"/>
              </a:rPr>
              <a:t>Cổ</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vũ</a:t>
            </a:r>
            <a:r>
              <a:rPr lang="en-US" sz="3200" b="1" dirty="0">
                <a:solidFill>
                  <a:srgbClr val="FF0000"/>
                </a:solidFill>
                <a:latin typeface="Times New Roman" pitchFamily="18" charset="0"/>
              </a:rPr>
              <a:t>:</a:t>
            </a:r>
            <a:r>
              <a:rPr lang="en-US" sz="3200" b="1" dirty="0">
                <a:latin typeface="Times New Roman" pitchFamily="18" charset="0"/>
              </a:rPr>
              <a:t> </a:t>
            </a:r>
            <a:r>
              <a:rPr lang="en-US" sz="3200" b="1" dirty="0" err="1">
                <a:latin typeface="Times New Roman" pitchFamily="18" charset="0"/>
              </a:rPr>
              <a:t>Khuyến</a:t>
            </a:r>
            <a:r>
              <a:rPr lang="en-US" sz="3200" b="1" dirty="0">
                <a:latin typeface="Times New Roman" pitchFamily="18" charset="0"/>
              </a:rPr>
              <a:t> </a:t>
            </a:r>
            <a:r>
              <a:rPr lang="en-US" sz="3200" b="1" dirty="0" err="1">
                <a:latin typeface="Times New Roman" pitchFamily="18" charset="0"/>
              </a:rPr>
              <a:t>khích</a:t>
            </a:r>
            <a:r>
              <a:rPr lang="en-US" sz="3200" b="1" dirty="0">
                <a:latin typeface="Times New Roman" pitchFamily="18" charset="0"/>
              </a:rPr>
              <a:t>, </a:t>
            </a:r>
            <a:r>
              <a:rPr lang="en-US" sz="3200" b="1" dirty="0" err="1">
                <a:latin typeface="Times New Roman" pitchFamily="18" charset="0"/>
              </a:rPr>
              <a:t>động</a:t>
            </a:r>
            <a:r>
              <a:rPr lang="en-US" sz="3200" b="1" dirty="0">
                <a:latin typeface="Times New Roman" pitchFamily="18" charset="0"/>
              </a:rPr>
              <a:t> </a:t>
            </a:r>
            <a:r>
              <a:rPr lang="en-US" sz="3200" b="1" dirty="0" err="1">
                <a:latin typeface="Times New Roman" pitchFamily="18" charset="0"/>
              </a:rPr>
              <a:t>viên</a:t>
            </a:r>
            <a:r>
              <a:rPr lang="en-US" sz="3200" b="1" dirty="0">
                <a:latin typeface="Times New Roman" pitchFamily="18" charset="0"/>
              </a:rPr>
              <a:t> </a:t>
            </a:r>
            <a:r>
              <a:rPr lang="en-US" sz="3200" b="1" dirty="0" err="1">
                <a:latin typeface="Times New Roman" pitchFamily="18" charset="0"/>
              </a:rPr>
              <a:t>cho</a:t>
            </a:r>
            <a:r>
              <a:rPr lang="en-US" sz="3200" b="1" dirty="0">
                <a:latin typeface="Times New Roman" pitchFamily="18" charset="0"/>
              </a:rPr>
              <a:t> </a:t>
            </a:r>
            <a:r>
              <a:rPr lang="en-US" sz="3200" b="1" dirty="0" err="1">
                <a:latin typeface="Times New Roman" pitchFamily="18" charset="0"/>
              </a:rPr>
              <a:t>hăng</a:t>
            </a:r>
            <a:r>
              <a:rPr lang="en-US" sz="3200" b="1" dirty="0">
                <a:latin typeface="Times New Roman" pitchFamily="18" charset="0"/>
              </a:rPr>
              <a:t> </a:t>
            </a:r>
            <a:r>
              <a:rPr lang="en-US" sz="3200" b="1" dirty="0" err="1">
                <a:latin typeface="Times New Roman" pitchFamily="18" charset="0"/>
              </a:rPr>
              <a:t>hái</a:t>
            </a:r>
            <a:r>
              <a:rPr lang="en-US" sz="3200" b="1" dirty="0">
                <a:latin typeface="Times New Roman" pitchFamily="18" charset="0"/>
              </a:rPr>
              <a:t> </a:t>
            </a:r>
            <a:r>
              <a:rPr lang="en-US" sz="3200" b="1" dirty="0" err="1">
                <a:latin typeface="Times New Roman" pitchFamily="18" charset="0"/>
              </a:rPr>
              <a:t>hơn</a:t>
            </a:r>
            <a:r>
              <a:rPr lang="en-US" sz="3200" b="1" dirty="0">
                <a:latin typeface="Times New Roman" pitchFamily="18" charset="0"/>
              </a:rPr>
              <a:t>.</a:t>
            </a:r>
          </a:p>
        </p:txBody>
      </p:sp>
      <p:pic>
        <p:nvPicPr>
          <p:cNvPr id="3" name="Picture 2">
            <a:extLst>
              <a:ext uri="{FF2B5EF4-FFF2-40B4-BE49-F238E27FC236}">
                <a16:creationId xmlns:a16="http://schemas.microsoft.com/office/drawing/2014/main" id="{D14B7F64-9740-4856-8373-654FE2425B3B}"/>
              </a:ext>
            </a:extLst>
          </p:cNvPr>
          <p:cNvPicPr>
            <a:picLocks noChangeAspect="1"/>
          </p:cNvPicPr>
          <p:nvPr/>
        </p:nvPicPr>
        <p:blipFill>
          <a:blip r:embed="rId3"/>
          <a:stretch>
            <a:fillRect/>
          </a:stretch>
        </p:blipFill>
        <p:spPr>
          <a:xfrm>
            <a:off x="1523999" y="1622562"/>
            <a:ext cx="9143999" cy="4629989"/>
          </a:xfrm>
          <a:prstGeom prst="rect">
            <a:avLst/>
          </a:prstGeom>
        </p:spPr>
      </p:pic>
    </p:spTree>
    <p:extLst>
      <p:ext uri="{BB962C8B-B14F-4D97-AF65-F5344CB8AC3E}">
        <p14:creationId xmlns:p14="http://schemas.microsoft.com/office/powerpoint/2010/main" val="8819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07857309"/>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1.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2"/>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rhvp2ql">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3757F3-6E97-4D93-BF73-01B4FB524D41}">
  <ds:schemaRefs>
    <ds:schemaRef ds:uri="http://schemas.microsoft.com/sharepoint/v3/contenttype/forms"/>
  </ds:schemaRefs>
</ds:datastoreItem>
</file>

<file path=customXml/itemProps2.xml><?xml version="1.0" encoding="utf-8"?>
<ds:datastoreItem xmlns:ds="http://schemas.openxmlformats.org/officeDocument/2006/customXml" ds:itemID="{3E3C4855-8504-43F8-A206-50CAF750D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7A10C5-6F01-4C5A-80AE-868B4C0FD54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64</TotalTime>
  <Words>547</Words>
  <Application>Microsoft Office PowerPoint</Application>
  <PresentationFormat>Widescreen</PresentationFormat>
  <Paragraphs>62</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微软雅黑</vt:lpstr>
      <vt:lpstr>Arial</vt:lpstr>
      <vt:lpstr>Calibri</vt:lpstr>
      <vt:lpstr>等线</vt:lpstr>
      <vt:lpstr>MercuriusScript</vt:lpstr>
      <vt:lpstr>Times New Roman</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Ngô Thị Hạnh</dc:creator>
  <cp:lastModifiedBy>admin</cp:lastModifiedBy>
  <cp:revision>36</cp:revision>
  <dcterms:created xsi:type="dcterms:W3CDTF">2022-01-25T15:10:07Z</dcterms:created>
  <dcterms:modified xsi:type="dcterms:W3CDTF">2022-03-11T09:27:53Z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