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 id="2147483691" r:id="rId7"/>
    <p:sldMasterId id="2147483716" r:id="rId8"/>
    <p:sldMasterId id="2147483736" r:id="rId9"/>
  </p:sldMasterIdLst>
  <p:notesMasterIdLst>
    <p:notesMasterId r:id="rId33"/>
  </p:notesMasterIdLst>
  <p:sldIdLst>
    <p:sldId id="257" r:id="rId10"/>
    <p:sldId id="277" r:id="rId11"/>
    <p:sldId id="316" r:id="rId12"/>
    <p:sldId id="262" r:id="rId13"/>
    <p:sldId id="541" r:id="rId14"/>
    <p:sldId id="542" r:id="rId15"/>
    <p:sldId id="544" r:id="rId16"/>
    <p:sldId id="317" r:id="rId17"/>
    <p:sldId id="278" r:id="rId18"/>
    <p:sldId id="535" r:id="rId19"/>
    <p:sldId id="545" r:id="rId20"/>
    <p:sldId id="286" r:id="rId21"/>
    <p:sldId id="546" r:id="rId22"/>
    <p:sldId id="547" r:id="rId23"/>
    <p:sldId id="548" r:id="rId24"/>
    <p:sldId id="543" r:id="rId25"/>
    <p:sldId id="550" r:id="rId26"/>
    <p:sldId id="549" r:id="rId27"/>
    <p:sldId id="551" r:id="rId28"/>
    <p:sldId id="553" r:id="rId29"/>
    <p:sldId id="272" r:id="rId30"/>
    <p:sldId id="552" r:id="rId31"/>
    <p:sldId id="289"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425" autoAdjust="0"/>
  </p:normalViewPr>
  <p:slideViewPr>
    <p:cSldViewPr snapToGrid="0">
      <p:cViewPr varScale="1">
        <p:scale>
          <a:sx n="73" d="100"/>
          <a:sy n="73" d="100"/>
        </p:scale>
        <p:origin x="107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493AA-1F38-4215-863E-38006FFC4BB2}" type="datetimeFigureOut">
              <a:rPr lang="en-US" smtClean="0"/>
              <a:t>3/2/2022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6E9949-DBB2-4E06-BEAC-DFF41BC90C59}" type="slidenum">
              <a:rPr lang="en-US" smtClean="0"/>
              <a:t>‹#›</a:t>
            </a:fld>
            <a:endParaRPr lang="en-US"/>
          </a:p>
        </p:txBody>
      </p:sp>
    </p:spTree>
    <p:extLst>
      <p:ext uri="{BB962C8B-B14F-4D97-AF65-F5344CB8AC3E}">
        <p14:creationId xmlns:p14="http://schemas.microsoft.com/office/powerpoint/2010/main" val="735850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B904D2F-D20E-4382-B1FB-A1CC6AB47A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01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09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4377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743748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0394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006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3284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5692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6096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DF89-55FE-405F-A5CD-476B63C90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B774E3-7240-4D3B-9385-1973CEE130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B49C15-46FD-4C71-8082-4C4A3AD947FC}"/>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5" name="Footer Placeholder 4">
            <a:extLst>
              <a:ext uri="{FF2B5EF4-FFF2-40B4-BE49-F238E27FC236}">
                <a16:creationId xmlns:a16="http://schemas.microsoft.com/office/drawing/2014/main" id="{F9350B3A-1997-4D97-B39C-AF1AC9A79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EB6B6-704B-4EF1-B07F-B2B62A07C09B}"/>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4040297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5948-2A49-471D-ACAC-033DF3E18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5898DE-2929-4B3D-8EB5-E620D5DF0B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565C-8C18-4522-9663-BBBAE43246CA}"/>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5" name="Footer Placeholder 4">
            <a:extLst>
              <a:ext uri="{FF2B5EF4-FFF2-40B4-BE49-F238E27FC236}">
                <a16:creationId xmlns:a16="http://schemas.microsoft.com/office/drawing/2014/main" id="{5C3ACD87-9E61-45B4-9A54-64E229100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C3A73-A7DA-4AB6-B14F-366C4B540509}"/>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293431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CFD0A9-FAB4-4BA8-BF79-4383F7EB1E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B0C13C-F8AD-425E-857E-E3F7C228CF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FB366-7DE4-4F06-BAC6-1CE95F6967DF}"/>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5" name="Footer Placeholder 4">
            <a:extLst>
              <a:ext uri="{FF2B5EF4-FFF2-40B4-BE49-F238E27FC236}">
                <a16:creationId xmlns:a16="http://schemas.microsoft.com/office/drawing/2014/main" id="{E23030F1-4A6E-4820-B74A-F4355EDBE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2A47E-C696-4ED7-A9F0-14F64E7402B0}"/>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4043010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67084487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1355321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04389408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86887461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4593371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6847668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8392514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0736785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69AD1-A1E0-4B9D-A31E-6F78D76F7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18A248-A377-430F-872E-A484270E8B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87A24-D5FB-4412-AC44-12DF31ACB79D}"/>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5" name="Footer Placeholder 4">
            <a:extLst>
              <a:ext uri="{FF2B5EF4-FFF2-40B4-BE49-F238E27FC236}">
                <a16:creationId xmlns:a16="http://schemas.microsoft.com/office/drawing/2014/main" id="{F9B13B70-D010-426D-9B6A-659503A9D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5BA9C-B764-4239-A6EC-C8A439905C1B}"/>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4030514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9933722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1280288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5782354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04232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C84CF0D-C216-4A94-AE5A-3FEBA967F7A2}"/>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98E300D6-6345-4A51-ACEA-63924538FC6A}"/>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8DFE63D4-9F5F-4A73-9956-1EB50BD2CFDB}"/>
              </a:ext>
            </a:extLst>
          </p:cNvPr>
          <p:cNvSpPr>
            <a:spLocks noGrp="1"/>
          </p:cNvSpPr>
          <p:nvPr>
            <p:ph type="sldNum" sz="quarter" idx="12"/>
          </p:nvPr>
        </p:nvSpPr>
        <p:spPr/>
        <p:txBody>
          <a:bodyPr/>
          <a:lstStyle>
            <a:lvl1pPr>
              <a:defRPr/>
            </a:lvl1pPr>
          </a:lstStyle>
          <a:p>
            <a:fld id="{394647F6-FC8C-44AC-86AF-CF09A01E5426}" type="slidenum">
              <a:rPr lang="en-US" altLang="vi-VN"/>
              <a:pPr/>
              <a:t>‹#›</a:t>
            </a:fld>
            <a:endParaRPr lang="en-US" altLang="vi-VN"/>
          </a:p>
        </p:txBody>
      </p:sp>
    </p:spTree>
    <p:extLst>
      <p:ext uri="{BB962C8B-B14F-4D97-AF65-F5344CB8AC3E}">
        <p14:creationId xmlns:p14="http://schemas.microsoft.com/office/powerpoint/2010/main" val="4146054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C64B63B-9262-4637-8B20-436544BD8BC0}"/>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00039C65-60D3-4290-BEE5-3FEC35CE22B8}"/>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8E88E8C4-0469-4F56-9002-5F542CDE5458}"/>
              </a:ext>
            </a:extLst>
          </p:cNvPr>
          <p:cNvSpPr>
            <a:spLocks noGrp="1"/>
          </p:cNvSpPr>
          <p:nvPr>
            <p:ph type="sldNum" sz="quarter" idx="12"/>
          </p:nvPr>
        </p:nvSpPr>
        <p:spPr/>
        <p:txBody>
          <a:bodyPr/>
          <a:lstStyle>
            <a:lvl1pPr>
              <a:defRPr/>
            </a:lvl1pPr>
          </a:lstStyle>
          <a:p>
            <a:fld id="{BE9038A5-B30C-48C9-895C-E8D780185CCE}" type="slidenum">
              <a:rPr lang="en-US" altLang="vi-VN"/>
              <a:pPr/>
              <a:t>‹#›</a:t>
            </a:fld>
            <a:endParaRPr lang="en-US" altLang="vi-VN"/>
          </a:p>
        </p:txBody>
      </p:sp>
    </p:spTree>
    <p:extLst>
      <p:ext uri="{BB962C8B-B14F-4D97-AF65-F5344CB8AC3E}">
        <p14:creationId xmlns:p14="http://schemas.microsoft.com/office/powerpoint/2010/main" val="1483025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D689FD-8957-4151-B3DF-9E26D9935230}"/>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58F06D6E-DAB5-4237-ABC1-80421EDED221}"/>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9F254E25-98AD-4372-9D29-2D5D1CFB9A71}"/>
              </a:ext>
            </a:extLst>
          </p:cNvPr>
          <p:cNvSpPr>
            <a:spLocks noGrp="1"/>
          </p:cNvSpPr>
          <p:nvPr>
            <p:ph type="sldNum" sz="quarter" idx="12"/>
          </p:nvPr>
        </p:nvSpPr>
        <p:spPr/>
        <p:txBody>
          <a:bodyPr/>
          <a:lstStyle>
            <a:lvl1pPr>
              <a:defRPr/>
            </a:lvl1pPr>
          </a:lstStyle>
          <a:p>
            <a:fld id="{3C8A1A7C-5045-4F3E-B9F0-FD80301A654A}" type="slidenum">
              <a:rPr lang="en-US" altLang="vi-VN"/>
              <a:pPr/>
              <a:t>‹#›</a:t>
            </a:fld>
            <a:endParaRPr lang="en-US" altLang="vi-VN"/>
          </a:p>
        </p:txBody>
      </p:sp>
    </p:spTree>
    <p:extLst>
      <p:ext uri="{BB962C8B-B14F-4D97-AF65-F5344CB8AC3E}">
        <p14:creationId xmlns:p14="http://schemas.microsoft.com/office/powerpoint/2010/main" val="2666719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CCF0C7D-B4E6-4ABF-9F52-8C6DA37FD04E}"/>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565FEC0A-BE51-46DB-A7C6-37A22A6D6C40}"/>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D503FE22-CA8F-455E-85A5-57EE41BC72C1}"/>
              </a:ext>
            </a:extLst>
          </p:cNvPr>
          <p:cNvSpPr>
            <a:spLocks noGrp="1"/>
          </p:cNvSpPr>
          <p:nvPr>
            <p:ph type="sldNum" sz="quarter" idx="12"/>
          </p:nvPr>
        </p:nvSpPr>
        <p:spPr/>
        <p:txBody>
          <a:bodyPr/>
          <a:lstStyle>
            <a:lvl1pPr>
              <a:defRPr/>
            </a:lvl1pPr>
          </a:lstStyle>
          <a:p>
            <a:fld id="{AE50E429-E9B2-4CC6-B544-C66477BB30C7}" type="slidenum">
              <a:rPr lang="en-US" altLang="vi-VN"/>
              <a:pPr/>
              <a:t>‹#›</a:t>
            </a:fld>
            <a:endParaRPr lang="en-US" altLang="vi-VN"/>
          </a:p>
        </p:txBody>
      </p:sp>
    </p:spTree>
    <p:extLst>
      <p:ext uri="{BB962C8B-B14F-4D97-AF65-F5344CB8AC3E}">
        <p14:creationId xmlns:p14="http://schemas.microsoft.com/office/powerpoint/2010/main" val="860728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667FBD22-6075-4541-9493-A98C35B22677}"/>
              </a:ext>
            </a:extLst>
          </p:cNvPr>
          <p:cNvSpPr>
            <a:spLocks noGrp="1"/>
          </p:cNvSpPr>
          <p:nvPr>
            <p:ph type="dt" sz="half" idx="10"/>
          </p:nvPr>
        </p:nvSpPr>
        <p:spPr/>
        <p:txBody>
          <a:bodyPr/>
          <a:lstStyle>
            <a:lvl1pPr>
              <a:defRPr/>
            </a:lvl1pPr>
          </a:lstStyle>
          <a:p>
            <a:pPr>
              <a:defRPr/>
            </a:pPr>
            <a:endParaRPr lang="en-US" altLang="vi-VN"/>
          </a:p>
        </p:txBody>
      </p:sp>
      <p:sp>
        <p:nvSpPr>
          <p:cNvPr id="8" name="Footer Placeholder 4">
            <a:extLst>
              <a:ext uri="{FF2B5EF4-FFF2-40B4-BE49-F238E27FC236}">
                <a16:creationId xmlns:a16="http://schemas.microsoft.com/office/drawing/2014/main" id="{A1234A18-7BAF-42C9-A454-6AAE5F2A7627}"/>
              </a:ext>
            </a:extLst>
          </p:cNvPr>
          <p:cNvSpPr>
            <a:spLocks noGrp="1"/>
          </p:cNvSpPr>
          <p:nvPr>
            <p:ph type="ftr" sz="quarter" idx="11"/>
          </p:nvPr>
        </p:nvSpPr>
        <p:spPr/>
        <p:txBody>
          <a:bodyPr/>
          <a:lstStyle>
            <a:lvl1pPr>
              <a:defRPr/>
            </a:lvl1pPr>
          </a:lstStyle>
          <a:p>
            <a:pPr>
              <a:defRPr/>
            </a:pPr>
            <a:endParaRPr lang="en-US" altLang="vi-VN"/>
          </a:p>
        </p:txBody>
      </p:sp>
      <p:sp>
        <p:nvSpPr>
          <p:cNvPr id="9" name="Slide Number Placeholder 5">
            <a:extLst>
              <a:ext uri="{FF2B5EF4-FFF2-40B4-BE49-F238E27FC236}">
                <a16:creationId xmlns:a16="http://schemas.microsoft.com/office/drawing/2014/main" id="{FB10E8EC-D5A6-480F-B945-ABEE94EA5B59}"/>
              </a:ext>
            </a:extLst>
          </p:cNvPr>
          <p:cNvSpPr>
            <a:spLocks noGrp="1"/>
          </p:cNvSpPr>
          <p:nvPr>
            <p:ph type="sldNum" sz="quarter" idx="12"/>
          </p:nvPr>
        </p:nvSpPr>
        <p:spPr/>
        <p:txBody>
          <a:bodyPr/>
          <a:lstStyle>
            <a:lvl1pPr>
              <a:defRPr/>
            </a:lvl1pPr>
          </a:lstStyle>
          <a:p>
            <a:fld id="{1180AF06-AC7B-4C44-8168-B7FE045E819B}" type="slidenum">
              <a:rPr lang="en-US" altLang="vi-VN"/>
              <a:pPr/>
              <a:t>‹#›</a:t>
            </a:fld>
            <a:endParaRPr lang="en-US" altLang="vi-VN"/>
          </a:p>
        </p:txBody>
      </p:sp>
    </p:spTree>
    <p:extLst>
      <p:ext uri="{BB962C8B-B14F-4D97-AF65-F5344CB8AC3E}">
        <p14:creationId xmlns:p14="http://schemas.microsoft.com/office/powerpoint/2010/main" val="4198165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B53D6F0-0348-4DFF-B4F0-D426AD3EFFD6}"/>
              </a:ext>
            </a:extLst>
          </p:cNvPr>
          <p:cNvSpPr>
            <a:spLocks noGrp="1"/>
          </p:cNvSpPr>
          <p:nvPr>
            <p:ph type="dt" sz="half" idx="10"/>
          </p:nvPr>
        </p:nvSpPr>
        <p:spPr/>
        <p:txBody>
          <a:bodyPr/>
          <a:lstStyle>
            <a:lvl1pPr>
              <a:defRPr/>
            </a:lvl1pPr>
          </a:lstStyle>
          <a:p>
            <a:pPr>
              <a:defRPr/>
            </a:pPr>
            <a:endParaRPr lang="en-US" altLang="vi-VN"/>
          </a:p>
        </p:txBody>
      </p:sp>
      <p:sp>
        <p:nvSpPr>
          <p:cNvPr id="4" name="Footer Placeholder 4">
            <a:extLst>
              <a:ext uri="{FF2B5EF4-FFF2-40B4-BE49-F238E27FC236}">
                <a16:creationId xmlns:a16="http://schemas.microsoft.com/office/drawing/2014/main" id="{00414B26-B042-456D-901A-EBE0FFCFD7BE}"/>
              </a:ext>
            </a:extLst>
          </p:cNvPr>
          <p:cNvSpPr>
            <a:spLocks noGrp="1"/>
          </p:cNvSpPr>
          <p:nvPr>
            <p:ph type="ftr" sz="quarter" idx="11"/>
          </p:nvPr>
        </p:nvSpPr>
        <p:spPr/>
        <p:txBody>
          <a:bodyPr/>
          <a:lstStyle>
            <a:lvl1pPr>
              <a:defRPr/>
            </a:lvl1pPr>
          </a:lstStyle>
          <a:p>
            <a:pPr>
              <a:defRPr/>
            </a:pPr>
            <a:endParaRPr lang="en-US" altLang="vi-VN"/>
          </a:p>
        </p:txBody>
      </p:sp>
      <p:sp>
        <p:nvSpPr>
          <p:cNvPr id="5" name="Slide Number Placeholder 5">
            <a:extLst>
              <a:ext uri="{FF2B5EF4-FFF2-40B4-BE49-F238E27FC236}">
                <a16:creationId xmlns:a16="http://schemas.microsoft.com/office/drawing/2014/main" id="{9E928077-FD66-4669-919C-70371C3BE8B8}"/>
              </a:ext>
            </a:extLst>
          </p:cNvPr>
          <p:cNvSpPr>
            <a:spLocks noGrp="1"/>
          </p:cNvSpPr>
          <p:nvPr>
            <p:ph type="sldNum" sz="quarter" idx="12"/>
          </p:nvPr>
        </p:nvSpPr>
        <p:spPr/>
        <p:txBody>
          <a:bodyPr/>
          <a:lstStyle>
            <a:lvl1pPr>
              <a:defRPr/>
            </a:lvl1pPr>
          </a:lstStyle>
          <a:p>
            <a:fld id="{012FEE7B-C01B-4995-8ECF-31CC4ACD2152}" type="slidenum">
              <a:rPr lang="en-US" altLang="vi-VN"/>
              <a:pPr/>
              <a:t>‹#›</a:t>
            </a:fld>
            <a:endParaRPr lang="en-US" altLang="vi-VN"/>
          </a:p>
        </p:txBody>
      </p:sp>
    </p:spTree>
    <p:extLst>
      <p:ext uri="{BB962C8B-B14F-4D97-AF65-F5344CB8AC3E}">
        <p14:creationId xmlns:p14="http://schemas.microsoft.com/office/powerpoint/2010/main" val="1192603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9DA7F-98C4-475B-A086-D30377B71E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665D66-D0BA-46C6-B4C9-0759AAD49E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F9EAD9-563D-486F-95B8-D800D7FB7F12}"/>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5" name="Footer Placeholder 4">
            <a:extLst>
              <a:ext uri="{FF2B5EF4-FFF2-40B4-BE49-F238E27FC236}">
                <a16:creationId xmlns:a16="http://schemas.microsoft.com/office/drawing/2014/main" id="{9D4D350A-1BAB-4ED0-BE93-812FA675CC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C49C2-A783-4D0B-9605-ACDDD6E36F3B}"/>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3230890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B131ABD-F990-4BC3-B207-FB188635A785}"/>
              </a:ext>
            </a:extLst>
          </p:cNvPr>
          <p:cNvSpPr>
            <a:spLocks noGrp="1"/>
          </p:cNvSpPr>
          <p:nvPr>
            <p:ph type="dt" sz="half" idx="10"/>
          </p:nvPr>
        </p:nvSpPr>
        <p:spPr/>
        <p:txBody>
          <a:bodyPr/>
          <a:lstStyle>
            <a:lvl1pPr>
              <a:defRPr/>
            </a:lvl1pPr>
          </a:lstStyle>
          <a:p>
            <a:pPr>
              <a:defRPr/>
            </a:pPr>
            <a:endParaRPr lang="en-US" altLang="vi-VN"/>
          </a:p>
        </p:txBody>
      </p:sp>
      <p:sp>
        <p:nvSpPr>
          <p:cNvPr id="3" name="Footer Placeholder 4">
            <a:extLst>
              <a:ext uri="{FF2B5EF4-FFF2-40B4-BE49-F238E27FC236}">
                <a16:creationId xmlns:a16="http://schemas.microsoft.com/office/drawing/2014/main" id="{D7B17C78-97A2-4A58-816D-CA4F21EE2011}"/>
              </a:ext>
            </a:extLst>
          </p:cNvPr>
          <p:cNvSpPr>
            <a:spLocks noGrp="1"/>
          </p:cNvSpPr>
          <p:nvPr>
            <p:ph type="ftr" sz="quarter" idx="11"/>
          </p:nvPr>
        </p:nvSpPr>
        <p:spPr/>
        <p:txBody>
          <a:bodyPr/>
          <a:lstStyle>
            <a:lvl1pPr>
              <a:defRPr/>
            </a:lvl1pPr>
          </a:lstStyle>
          <a:p>
            <a:pPr>
              <a:defRPr/>
            </a:pPr>
            <a:endParaRPr lang="en-US" altLang="vi-VN"/>
          </a:p>
        </p:txBody>
      </p:sp>
      <p:sp>
        <p:nvSpPr>
          <p:cNvPr id="4" name="Slide Number Placeholder 5">
            <a:extLst>
              <a:ext uri="{FF2B5EF4-FFF2-40B4-BE49-F238E27FC236}">
                <a16:creationId xmlns:a16="http://schemas.microsoft.com/office/drawing/2014/main" id="{FC0568F8-FEAC-4713-8488-7B4062E8DF18}"/>
              </a:ext>
            </a:extLst>
          </p:cNvPr>
          <p:cNvSpPr>
            <a:spLocks noGrp="1"/>
          </p:cNvSpPr>
          <p:nvPr>
            <p:ph type="sldNum" sz="quarter" idx="12"/>
          </p:nvPr>
        </p:nvSpPr>
        <p:spPr/>
        <p:txBody>
          <a:bodyPr/>
          <a:lstStyle>
            <a:lvl1pPr>
              <a:defRPr/>
            </a:lvl1pPr>
          </a:lstStyle>
          <a:p>
            <a:fld id="{14A2CA5E-0E3A-410A-8752-6C20A76DFB29}" type="slidenum">
              <a:rPr lang="en-US" altLang="vi-VN"/>
              <a:pPr/>
              <a:t>‹#›</a:t>
            </a:fld>
            <a:endParaRPr lang="en-US" altLang="vi-VN"/>
          </a:p>
        </p:txBody>
      </p:sp>
    </p:spTree>
    <p:extLst>
      <p:ext uri="{BB962C8B-B14F-4D97-AF65-F5344CB8AC3E}">
        <p14:creationId xmlns:p14="http://schemas.microsoft.com/office/powerpoint/2010/main" val="1668585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1F5E795-C2B3-4F87-B4BE-52198E92058F}"/>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14A5E22D-79F6-4BAC-94A8-F84F081B74D2}"/>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34985CCC-11D4-4197-8B2B-E341F3ADF27F}"/>
              </a:ext>
            </a:extLst>
          </p:cNvPr>
          <p:cNvSpPr>
            <a:spLocks noGrp="1"/>
          </p:cNvSpPr>
          <p:nvPr>
            <p:ph type="sldNum" sz="quarter" idx="12"/>
          </p:nvPr>
        </p:nvSpPr>
        <p:spPr/>
        <p:txBody>
          <a:bodyPr/>
          <a:lstStyle>
            <a:lvl1pPr>
              <a:defRPr/>
            </a:lvl1pPr>
          </a:lstStyle>
          <a:p>
            <a:fld id="{0693EDD0-D050-4D43-B857-7034A986940C}" type="slidenum">
              <a:rPr lang="en-US" altLang="vi-VN"/>
              <a:pPr/>
              <a:t>‹#›</a:t>
            </a:fld>
            <a:endParaRPr lang="en-US" altLang="vi-VN"/>
          </a:p>
        </p:txBody>
      </p:sp>
    </p:spTree>
    <p:extLst>
      <p:ext uri="{BB962C8B-B14F-4D97-AF65-F5344CB8AC3E}">
        <p14:creationId xmlns:p14="http://schemas.microsoft.com/office/powerpoint/2010/main" val="3046181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4BCA6A3-19CE-47FF-8E53-495013D4B3FC}"/>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611C6E14-5717-43CD-A542-ECF170C6F838}"/>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D6C22C50-CB9A-4ED9-A543-CAEF38B1E541}"/>
              </a:ext>
            </a:extLst>
          </p:cNvPr>
          <p:cNvSpPr>
            <a:spLocks noGrp="1"/>
          </p:cNvSpPr>
          <p:nvPr>
            <p:ph type="sldNum" sz="quarter" idx="12"/>
          </p:nvPr>
        </p:nvSpPr>
        <p:spPr/>
        <p:txBody>
          <a:bodyPr/>
          <a:lstStyle>
            <a:lvl1pPr>
              <a:defRPr/>
            </a:lvl1pPr>
          </a:lstStyle>
          <a:p>
            <a:fld id="{6A905B19-1AC9-4316-9A36-2C3D37D30B0D}" type="slidenum">
              <a:rPr lang="en-US" altLang="vi-VN"/>
              <a:pPr/>
              <a:t>‹#›</a:t>
            </a:fld>
            <a:endParaRPr lang="en-US" altLang="vi-VN"/>
          </a:p>
        </p:txBody>
      </p:sp>
    </p:spTree>
    <p:extLst>
      <p:ext uri="{BB962C8B-B14F-4D97-AF65-F5344CB8AC3E}">
        <p14:creationId xmlns:p14="http://schemas.microsoft.com/office/powerpoint/2010/main" val="3887288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5BB4C8-B5B7-4B1A-92D6-8DD2798217CC}"/>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613D262C-A3D8-43A6-9A94-EEF5E34F55A8}"/>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992F5E1C-787A-4C3B-A4D6-FFF32BC86CDD}"/>
              </a:ext>
            </a:extLst>
          </p:cNvPr>
          <p:cNvSpPr>
            <a:spLocks noGrp="1"/>
          </p:cNvSpPr>
          <p:nvPr>
            <p:ph type="sldNum" sz="quarter" idx="12"/>
          </p:nvPr>
        </p:nvSpPr>
        <p:spPr/>
        <p:txBody>
          <a:bodyPr/>
          <a:lstStyle>
            <a:lvl1pPr>
              <a:defRPr/>
            </a:lvl1pPr>
          </a:lstStyle>
          <a:p>
            <a:fld id="{80906512-9F69-44AF-9E6C-973254A4FD42}" type="slidenum">
              <a:rPr lang="en-US" altLang="vi-VN"/>
              <a:pPr/>
              <a:t>‹#›</a:t>
            </a:fld>
            <a:endParaRPr lang="en-US" altLang="vi-VN"/>
          </a:p>
        </p:txBody>
      </p:sp>
    </p:spTree>
    <p:extLst>
      <p:ext uri="{BB962C8B-B14F-4D97-AF65-F5344CB8AC3E}">
        <p14:creationId xmlns:p14="http://schemas.microsoft.com/office/powerpoint/2010/main" val="3980273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D574DB-165F-424D-BD1D-27481DD7674F}"/>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B8A06CD0-93CD-484E-8533-D10CD9E977FD}"/>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B5D883CC-8F54-4BAD-AD90-48917A09E95C}"/>
              </a:ext>
            </a:extLst>
          </p:cNvPr>
          <p:cNvSpPr>
            <a:spLocks noGrp="1"/>
          </p:cNvSpPr>
          <p:nvPr>
            <p:ph type="sldNum" sz="quarter" idx="12"/>
          </p:nvPr>
        </p:nvSpPr>
        <p:spPr/>
        <p:txBody>
          <a:bodyPr/>
          <a:lstStyle>
            <a:lvl1pPr>
              <a:defRPr/>
            </a:lvl1pPr>
          </a:lstStyle>
          <a:p>
            <a:fld id="{76F2A96C-A055-4954-A2CE-18C354165C78}" type="slidenum">
              <a:rPr lang="en-US" altLang="vi-VN"/>
              <a:pPr/>
              <a:t>‹#›</a:t>
            </a:fld>
            <a:endParaRPr lang="en-US" altLang="vi-VN"/>
          </a:p>
        </p:txBody>
      </p:sp>
    </p:spTree>
    <p:extLst>
      <p:ext uri="{BB962C8B-B14F-4D97-AF65-F5344CB8AC3E}">
        <p14:creationId xmlns:p14="http://schemas.microsoft.com/office/powerpoint/2010/main" val="3571028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3">
            <a:extLst>
              <a:ext uri="{FF2B5EF4-FFF2-40B4-BE49-F238E27FC236}">
                <a16:creationId xmlns:a16="http://schemas.microsoft.com/office/drawing/2014/main" id="{284BE8C5-572D-4986-B8C0-D8E28872AB0E}"/>
              </a:ext>
            </a:extLst>
          </p:cNvPr>
          <p:cNvSpPr>
            <a:spLocks noGrp="1"/>
          </p:cNvSpPr>
          <p:nvPr>
            <p:ph type="dt" sz="half" idx="10"/>
          </p:nvPr>
        </p:nvSpPr>
        <p:spPr/>
        <p:txBody>
          <a:bodyPr/>
          <a:lstStyle>
            <a:lvl1pPr>
              <a:defRPr/>
            </a:lvl1pPr>
          </a:lstStyle>
          <a:p>
            <a:pPr>
              <a:defRPr/>
            </a:pPr>
            <a:endParaRPr lang="en-US" altLang="vi-VN"/>
          </a:p>
        </p:txBody>
      </p:sp>
      <p:sp>
        <p:nvSpPr>
          <p:cNvPr id="4" name="Footer Placeholder 4">
            <a:extLst>
              <a:ext uri="{FF2B5EF4-FFF2-40B4-BE49-F238E27FC236}">
                <a16:creationId xmlns:a16="http://schemas.microsoft.com/office/drawing/2014/main" id="{2B629129-C2EF-4818-A767-E14337B21375}"/>
              </a:ext>
            </a:extLst>
          </p:cNvPr>
          <p:cNvSpPr>
            <a:spLocks noGrp="1"/>
          </p:cNvSpPr>
          <p:nvPr>
            <p:ph type="ftr" sz="quarter" idx="11"/>
          </p:nvPr>
        </p:nvSpPr>
        <p:spPr/>
        <p:txBody>
          <a:bodyPr/>
          <a:lstStyle>
            <a:lvl1pPr>
              <a:defRPr/>
            </a:lvl1pPr>
          </a:lstStyle>
          <a:p>
            <a:pPr>
              <a:defRPr/>
            </a:pPr>
            <a:endParaRPr lang="en-US" altLang="vi-VN"/>
          </a:p>
        </p:txBody>
      </p:sp>
      <p:sp>
        <p:nvSpPr>
          <p:cNvPr id="5" name="Slide Number Placeholder 5">
            <a:extLst>
              <a:ext uri="{FF2B5EF4-FFF2-40B4-BE49-F238E27FC236}">
                <a16:creationId xmlns:a16="http://schemas.microsoft.com/office/drawing/2014/main" id="{C9DFB53C-7274-44E1-A522-17F79D3DC755}"/>
              </a:ext>
            </a:extLst>
          </p:cNvPr>
          <p:cNvSpPr>
            <a:spLocks noGrp="1"/>
          </p:cNvSpPr>
          <p:nvPr>
            <p:ph type="sldNum" sz="quarter" idx="12"/>
          </p:nvPr>
        </p:nvSpPr>
        <p:spPr/>
        <p:txBody>
          <a:bodyPr/>
          <a:lstStyle>
            <a:lvl1pPr>
              <a:defRPr/>
            </a:lvl1pPr>
          </a:lstStyle>
          <a:p>
            <a:fld id="{9E5A8A3B-7AC5-4283-873C-9F8112BC929A}" type="slidenum">
              <a:rPr lang="en-US" altLang="vi-VN"/>
              <a:pPr/>
              <a:t>‹#›</a:t>
            </a:fld>
            <a:endParaRPr lang="en-US" altLang="vi-VN"/>
          </a:p>
        </p:txBody>
      </p:sp>
    </p:spTree>
    <p:extLst>
      <p:ext uri="{BB962C8B-B14F-4D97-AF65-F5344CB8AC3E}">
        <p14:creationId xmlns:p14="http://schemas.microsoft.com/office/powerpoint/2010/main" val="943919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6" indent="0" algn="ctr">
              <a:buNone/>
              <a:defRPr>
                <a:solidFill>
                  <a:schemeClr val="tx1">
                    <a:tint val="75000"/>
                  </a:schemeClr>
                </a:solidFill>
              </a:defRPr>
            </a:lvl4pPr>
            <a:lvl5pPr marL="2437608" indent="0" algn="ctr">
              <a:buNone/>
              <a:defRPr>
                <a:solidFill>
                  <a:schemeClr val="tx1">
                    <a:tint val="75000"/>
                  </a:schemeClr>
                </a:solidFill>
              </a:defRPr>
            </a:lvl5pPr>
            <a:lvl6pPr marL="3047009" indent="0" algn="ctr">
              <a:buNone/>
              <a:defRPr>
                <a:solidFill>
                  <a:schemeClr val="tx1">
                    <a:tint val="75000"/>
                  </a:schemeClr>
                </a:solidFill>
              </a:defRPr>
            </a:lvl6pPr>
            <a:lvl7pPr marL="3656411"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685493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441673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p:spPr>
        <p:txBody>
          <a:bodyPr anchor="b"/>
          <a:lstStyle>
            <a:lvl1pPr marL="0" indent="0">
              <a:buNone/>
              <a:defRPr sz="2666">
                <a:solidFill>
                  <a:schemeClr val="tx1">
                    <a:tint val="75000"/>
                  </a:schemeClr>
                </a:solidFill>
              </a:defRPr>
            </a:lvl1pPr>
            <a:lvl2pPr marL="609402" indent="0">
              <a:buNone/>
              <a:defRPr sz="2399">
                <a:solidFill>
                  <a:schemeClr val="tx1">
                    <a:tint val="75000"/>
                  </a:schemeClr>
                </a:solidFill>
              </a:defRPr>
            </a:lvl2pPr>
            <a:lvl3pPr marL="1218804" indent="0">
              <a:buNone/>
              <a:defRPr sz="2133">
                <a:solidFill>
                  <a:schemeClr val="tx1">
                    <a:tint val="75000"/>
                  </a:schemeClr>
                </a:solidFill>
              </a:defRPr>
            </a:lvl3pPr>
            <a:lvl4pPr marL="1828206" indent="0">
              <a:buNone/>
              <a:defRPr sz="1866">
                <a:solidFill>
                  <a:schemeClr val="tx1">
                    <a:tint val="75000"/>
                  </a:schemeClr>
                </a:solidFill>
              </a:defRPr>
            </a:lvl4pPr>
            <a:lvl5pPr marL="2437608" indent="0">
              <a:buNone/>
              <a:defRPr sz="1866">
                <a:solidFill>
                  <a:schemeClr val="tx1">
                    <a:tint val="75000"/>
                  </a:schemeClr>
                </a:solidFill>
              </a:defRPr>
            </a:lvl5pPr>
            <a:lvl6pPr marL="3047009" indent="0">
              <a:buNone/>
              <a:defRPr sz="1866">
                <a:solidFill>
                  <a:schemeClr val="tx1">
                    <a:tint val="75000"/>
                  </a:schemeClr>
                </a:solidFill>
              </a:defRPr>
            </a:lvl6pPr>
            <a:lvl7pPr marL="3656411" indent="0">
              <a:buNone/>
              <a:defRPr sz="1866">
                <a:solidFill>
                  <a:schemeClr val="tx1">
                    <a:tint val="75000"/>
                  </a:schemeClr>
                </a:solidFill>
              </a:defRPr>
            </a:lvl7pPr>
            <a:lvl8pPr marL="4265813" indent="0">
              <a:buNone/>
              <a:defRPr sz="1866">
                <a:solidFill>
                  <a:schemeClr val="tx1">
                    <a:tint val="75000"/>
                  </a:schemeClr>
                </a:solidFill>
              </a:defRPr>
            </a:lvl8pPr>
            <a:lvl9pPr marL="4875215" indent="0">
              <a:buNone/>
              <a:defRPr sz="186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729451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2736213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FD083-D61C-4993-81AC-C734A1CA7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BE53D0-EC05-49BC-B166-23CB906EDD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E7E672-AFBC-49F8-92B1-E6B90F1BC0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6095AF-570D-4F20-8607-551ED1227C4B}"/>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6" name="Footer Placeholder 5">
            <a:extLst>
              <a:ext uri="{FF2B5EF4-FFF2-40B4-BE49-F238E27FC236}">
                <a16:creationId xmlns:a16="http://schemas.microsoft.com/office/drawing/2014/main" id="{1650593A-6C88-4D93-92E4-557DDE5EB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F0ED37-13C6-4DDE-9D43-5C4E3F22C20E}"/>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18243832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6"/>
            <a:ext cx="5386917"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6"/>
            <a:ext cx="5389033"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66459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734430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12765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267FF2B-30A9-47CC-8F33-308E7BC31903}"/>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2022/3/2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4193293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CFA6FF-1EBC-4B22-A00B-DD4EA277F356}"/>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2022/3/2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spTree>
    <p:extLst>
      <p:ext uri="{BB962C8B-B14F-4D97-AF65-F5344CB8AC3E}">
        <p14:creationId xmlns:p14="http://schemas.microsoft.com/office/powerpoint/2010/main" val="3557449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CF36186-DEC9-4703-B7D0-8383BB8A13CF}"/>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2022/3/2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spTree>
    <p:extLst>
      <p:ext uri="{BB962C8B-B14F-4D97-AF65-F5344CB8AC3E}">
        <p14:creationId xmlns:p14="http://schemas.microsoft.com/office/powerpoint/2010/main" val="1341524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CB9D0AB-77BA-4FA4-AEE0-7F8F1AA9243D}"/>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2022/3/2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spTree>
    <p:extLst>
      <p:ext uri="{BB962C8B-B14F-4D97-AF65-F5344CB8AC3E}">
        <p14:creationId xmlns:p14="http://schemas.microsoft.com/office/powerpoint/2010/main" val="249765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128925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206088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437737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662F-06A1-40E1-A74D-8F39EBE2DC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F9E71-092A-4ED8-950E-28DB15FC8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0F9D91-22E7-4B3C-BBDB-1A704ADCF7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F3B0D7-4405-409A-B2F9-94A586C24A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F3D3BA-17E0-49E4-9BA3-29A8711BB6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0718AB-84C0-47C5-B42C-6287E3BF9E77}"/>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8" name="Footer Placeholder 7">
            <a:extLst>
              <a:ext uri="{FF2B5EF4-FFF2-40B4-BE49-F238E27FC236}">
                <a16:creationId xmlns:a16="http://schemas.microsoft.com/office/drawing/2014/main" id="{8756D98D-CD21-4614-BB75-091B73D630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C0FA81-8F70-4E5B-9F4E-81BED8A55B1B}"/>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33840524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065965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358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587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169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8747" cy="6858000"/>
          </a:xfrm>
          <a:prstGeom prst="rect">
            <a:avLst/>
          </a:prstGeom>
        </p:spPr>
      </p:pic>
    </p:spTree>
    <p:extLst>
      <p:ext uri="{BB962C8B-B14F-4D97-AF65-F5344CB8AC3E}">
        <p14:creationId xmlns:p14="http://schemas.microsoft.com/office/powerpoint/2010/main" val="622575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Norma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033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p:cNvSpPr/>
          <p:nvPr userDrawn="1"/>
        </p:nvSpPr>
        <p:spPr>
          <a:xfrm>
            <a:off x="337" y="261626"/>
            <a:ext cx="192032" cy="6718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1" tIns="45701" rIns="91401" bIns="45701" rtlCol="0" anchor="ctr"/>
          <a:lstStyle/>
          <a:p>
            <a:pPr algn="ctr" defTabSz="913914"/>
            <a:endParaRPr lang="zh-CN" altLang="en-US" sz="1866" dirty="0">
              <a:solidFill>
                <a:srgbClr val="E7E6E6">
                  <a:lumMod val="50000"/>
                </a:srgbClr>
              </a:solidFill>
              <a:cs typeface="+mn-ea"/>
              <a:sym typeface="+mn-lt"/>
            </a:endParaRPr>
          </a:p>
        </p:txBody>
      </p:sp>
      <p:sp>
        <p:nvSpPr>
          <p:cNvPr id="3" name="文本框 37"/>
          <p:cNvSpPr txBox="1"/>
          <p:nvPr userDrawn="1"/>
        </p:nvSpPr>
        <p:spPr>
          <a:xfrm>
            <a:off x="288364" y="261627"/>
            <a:ext cx="2925722" cy="420526"/>
          </a:xfrm>
          <a:prstGeom prst="rect">
            <a:avLst/>
          </a:prstGeom>
          <a:noFill/>
        </p:spPr>
        <p:txBody>
          <a:bodyPr wrap="none" lIns="91401" tIns="45701" rIns="91401" bIns="45701" rtlCol="0">
            <a:spAutoFit/>
          </a:bodyPr>
          <a:lstStyle/>
          <a:p>
            <a:pPr defTabSz="913914"/>
            <a:r>
              <a:rPr lang="zh-CN" altLang="en-US" sz="21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
        <p:nvSpPr>
          <p:cNvPr id="4" name="文本框 38"/>
          <p:cNvSpPr txBox="1"/>
          <p:nvPr userDrawn="1"/>
        </p:nvSpPr>
        <p:spPr>
          <a:xfrm>
            <a:off x="353634" y="693542"/>
            <a:ext cx="2718556" cy="276961"/>
          </a:xfrm>
          <a:prstGeom prst="rect">
            <a:avLst/>
          </a:prstGeom>
          <a:noFill/>
        </p:spPr>
        <p:txBody>
          <a:bodyPr wrap="square" lIns="91401" tIns="45701" rIns="91401" bIns="45701" rtlCol="0">
            <a:spAutoFit/>
          </a:bodyPr>
          <a:lstStyle/>
          <a:p>
            <a:pPr algn="dist" defTabSz="913914"/>
            <a:r>
              <a:rPr lang="en-US" altLang="zh-CN" sz="1200" dirty="0">
                <a:solidFill>
                  <a:schemeClr val="tx1">
                    <a:lumMod val="50000"/>
                    <a:lumOff val="50000"/>
                  </a:schemeClr>
                </a:solidFill>
                <a:cs typeface="+mn-ea"/>
                <a:sym typeface="+mn-lt"/>
              </a:rPr>
              <a:t>ADD RELATED TITLE WORDS</a:t>
            </a:r>
            <a:endParaRPr lang="zh-CN" altLang="en-US" sz="1200" dirty="0">
              <a:solidFill>
                <a:schemeClr val="tx1">
                  <a:lumMod val="50000"/>
                  <a:lumOff val="50000"/>
                </a:schemeClr>
              </a:solidFill>
              <a:cs typeface="+mn-ea"/>
              <a:sym typeface="+mn-lt"/>
            </a:endParaRPr>
          </a:p>
        </p:txBody>
      </p:sp>
    </p:spTree>
    <p:extLst>
      <p:ext uri="{BB962C8B-B14F-4D97-AF65-F5344CB8AC3E}">
        <p14:creationId xmlns:p14="http://schemas.microsoft.com/office/powerpoint/2010/main" val="754792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679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任意多边形 14"/>
          <p:cNvSpPr/>
          <p:nvPr userDrawn="1"/>
        </p:nvSpPr>
        <p:spPr>
          <a:xfrm>
            <a:off x="11614881" y="6295870"/>
            <a:ext cx="577121" cy="577120"/>
          </a:xfrm>
          <a:custGeom>
            <a:avLst/>
            <a:gdLst>
              <a:gd name="connsiteX0" fmla="*/ 689548 w 1064301"/>
              <a:gd name="connsiteY0" fmla="*/ 0 h 1064301"/>
              <a:gd name="connsiteX1" fmla="*/ 957951 w 1064301"/>
              <a:gd name="connsiteY1" fmla="*/ 54188 h 1064301"/>
              <a:gd name="connsiteX2" fmla="*/ 1064301 w 1064301"/>
              <a:gd name="connsiteY2" fmla="*/ 111913 h 1064301"/>
              <a:gd name="connsiteX3" fmla="*/ 1064301 w 1064301"/>
              <a:gd name="connsiteY3" fmla="*/ 1064301 h 1064301"/>
              <a:gd name="connsiteX4" fmla="*/ 111913 w 1064301"/>
              <a:gd name="connsiteY4" fmla="*/ 1064301 h 1064301"/>
              <a:gd name="connsiteX5" fmla="*/ 54188 w 1064301"/>
              <a:gd name="connsiteY5" fmla="*/ 957951 h 1064301"/>
              <a:gd name="connsiteX6" fmla="*/ 0 w 1064301"/>
              <a:gd name="connsiteY6" fmla="*/ 689548 h 1064301"/>
              <a:gd name="connsiteX7" fmla="*/ 689548 w 1064301"/>
              <a:gd name="connsiteY7" fmla="*/ 0 h 106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4301" h="1064301">
                <a:moveTo>
                  <a:pt x="689548" y="0"/>
                </a:moveTo>
                <a:cubicBezTo>
                  <a:pt x="784755" y="0"/>
                  <a:pt x="875455" y="19295"/>
                  <a:pt x="957951" y="54188"/>
                </a:cubicBezTo>
                <a:lnTo>
                  <a:pt x="1064301" y="111913"/>
                </a:lnTo>
                <a:lnTo>
                  <a:pt x="1064301" y="1064301"/>
                </a:lnTo>
                <a:lnTo>
                  <a:pt x="111913" y="1064301"/>
                </a:lnTo>
                <a:lnTo>
                  <a:pt x="54188" y="957951"/>
                </a:lnTo>
                <a:cubicBezTo>
                  <a:pt x="19295" y="875455"/>
                  <a:pt x="0" y="784755"/>
                  <a:pt x="0" y="689548"/>
                </a:cubicBezTo>
                <a:cubicBezTo>
                  <a:pt x="0" y="308721"/>
                  <a:pt x="308721" y="0"/>
                  <a:pt x="68954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a:p>
        </p:txBody>
      </p:sp>
      <p:sp>
        <p:nvSpPr>
          <p:cNvPr id="3" name="TextBox 15"/>
          <p:cNvSpPr txBox="1"/>
          <p:nvPr userDrawn="1"/>
        </p:nvSpPr>
        <p:spPr>
          <a:xfrm>
            <a:off x="11713701" y="6478230"/>
            <a:ext cx="454433" cy="294780"/>
          </a:xfrm>
          <a:prstGeom prst="rect">
            <a:avLst/>
          </a:prstGeom>
          <a:noFill/>
        </p:spPr>
        <p:txBody>
          <a:bodyPr wrap="square" lIns="68538" tIns="34268" rIns="68538" bIns="34268" rtlCol="0">
            <a:spAutoFit/>
          </a:bodyPr>
          <a:lstStyle/>
          <a:p>
            <a:pPr algn="ctr"/>
            <a:fld id="{2EEF1883-7A0E-4F66-9932-E581691AD397}" type="slidenum">
              <a:rPr lang="zh-CN" altLang="en-US" sz="1466" smtClean="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466"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466" b="0"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219035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28856564"/>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AA40F-5E20-4C79-AE95-60C97591FD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1FDAA7-4E3F-4B56-A0CE-AB55C06EE0DE}"/>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4" name="Footer Placeholder 3">
            <a:extLst>
              <a:ext uri="{FF2B5EF4-FFF2-40B4-BE49-F238E27FC236}">
                <a16:creationId xmlns:a16="http://schemas.microsoft.com/office/drawing/2014/main" id="{A1DB1A08-1560-4738-B6EE-2FDD11BDD0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D8A15A-5839-4D55-AD5B-F8C378135ECE}"/>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41130339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8863513"/>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84026027"/>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0602574"/>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031470"/>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99124244"/>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23527658"/>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125865"/>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32545948"/>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77129943"/>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18230922"/>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B22F5D-02EA-4781-9826-6E8FA8264FE0}"/>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3" name="Footer Placeholder 2">
            <a:extLst>
              <a:ext uri="{FF2B5EF4-FFF2-40B4-BE49-F238E27FC236}">
                <a16:creationId xmlns:a16="http://schemas.microsoft.com/office/drawing/2014/main" id="{3BDB20E5-6046-4A28-A186-F7B86059B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95D282-3D65-4357-ADB6-823CFDCA8342}"/>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14001312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82723508"/>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397254"/>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580777"/>
      </p:ext>
    </p:extLst>
  </p:cSld>
  <p:clrMapOvr>
    <a:masterClrMapping/>
  </p:clrMapOvr>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366636"/>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502742"/>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741821"/>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272071"/>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50B7-5CC1-4E02-8FA2-6B5311262B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F198B2-437F-43A2-BC40-7AF627A9BB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7D47B3-D75C-4AD0-8F58-25555E61F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0B95A2-E10C-4E98-AABA-28295DC168E4}"/>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6" name="Footer Placeholder 5">
            <a:extLst>
              <a:ext uri="{FF2B5EF4-FFF2-40B4-BE49-F238E27FC236}">
                <a16:creationId xmlns:a16="http://schemas.microsoft.com/office/drawing/2014/main" id="{E9AFE35A-A385-4DED-B0F7-B25F85B0C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2D5E80-7C26-43CA-B5AE-3439949204EC}"/>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2307198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8D2F-A654-438A-843A-72660068A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C33E5A-7A58-477E-8467-745F0A3EA3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84FEC7-3323-4FB7-8751-A5E044F33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562574-CF83-448E-A61F-60FB490DFECD}"/>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6" name="Footer Placeholder 5">
            <a:extLst>
              <a:ext uri="{FF2B5EF4-FFF2-40B4-BE49-F238E27FC236}">
                <a16:creationId xmlns:a16="http://schemas.microsoft.com/office/drawing/2014/main" id="{3A2E6399-EAE3-4744-A32F-6B13D6B73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8FF3B9-4ED1-4B69-B280-E4F15ABE5574}"/>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1572095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microsoft.com/office/2007/relationships/hdphoto" Target="../media/hdphoto1.wdp"/><Relationship Id="rId2" Type="http://schemas.openxmlformats.org/officeDocument/2006/relationships/slideLayout" Target="../slideLayouts/slideLayout60.xml"/><Relationship Id="rId16" Type="http://schemas.openxmlformats.org/officeDocument/2006/relationships/image" Target="../media/image3.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5.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image" Target="../media/image4.png"/><Relationship Id="rId5" Type="http://schemas.openxmlformats.org/officeDocument/2006/relationships/theme" Target="../theme/theme6.xml"/><Relationship Id="rId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61416-4DF0-43DA-958C-CEE13EBE41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5C5C09-520D-4807-B2F3-0B31854ADF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9D24C-5A63-4417-A1A7-843E35F478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A2404-D858-4920-BE88-694841864F8A}" type="datetimeFigureOut">
              <a:rPr lang="en-US" smtClean="0"/>
              <a:t>3/2/2022</a:t>
            </a:fld>
            <a:endParaRPr lang="en-US"/>
          </a:p>
        </p:txBody>
      </p:sp>
      <p:sp>
        <p:nvSpPr>
          <p:cNvPr id="5" name="Footer Placeholder 4">
            <a:extLst>
              <a:ext uri="{FF2B5EF4-FFF2-40B4-BE49-F238E27FC236}">
                <a16:creationId xmlns:a16="http://schemas.microsoft.com/office/drawing/2014/main" id="{A77EFEB8-1E9C-48EB-8D7D-DD9C1B8321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BD78A6-7842-43C5-ACB5-E95258E771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AB4B5-4419-484B-8EEA-1AB4BB09CFDD}" type="slidenum">
              <a:rPr lang="en-US" smtClean="0"/>
              <a:t>‹#›</a:t>
            </a:fld>
            <a:endParaRPr lang="en-US"/>
          </a:p>
        </p:txBody>
      </p:sp>
    </p:spTree>
    <p:extLst>
      <p:ext uri="{BB962C8B-B14F-4D97-AF65-F5344CB8AC3E}">
        <p14:creationId xmlns:p14="http://schemas.microsoft.com/office/powerpoint/2010/main" val="2361207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2022/3/2</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63735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BC2538B-F9C2-4BB5-92F1-EFEC95D3F5AD}"/>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B113EBB-E5BD-496A-94E9-319BA31DC7E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B6BA8FA-3F3D-4314-9EEB-9B16D2D078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vi-VN"/>
          </a:p>
        </p:txBody>
      </p:sp>
      <p:sp>
        <p:nvSpPr>
          <p:cNvPr id="5" name="Footer Placeholder 4">
            <a:extLst>
              <a:ext uri="{FF2B5EF4-FFF2-40B4-BE49-F238E27FC236}">
                <a16:creationId xmlns:a16="http://schemas.microsoft.com/office/drawing/2014/main" id="{2256A77D-10F7-4AD6-8DE6-EEF98976139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vi-VN"/>
          </a:p>
        </p:txBody>
      </p:sp>
      <p:sp>
        <p:nvSpPr>
          <p:cNvPr id="6" name="Slide Number Placeholder 5">
            <a:extLst>
              <a:ext uri="{FF2B5EF4-FFF2-40B4-BE49-F238E27FC236}">
                <a16:creationId xmlns:a16="http://schemas.microsoft.com/office/drawing/2014/main" id="{AD259BCB-7E41-49C0-A7F4-F1289097F3BA}"/>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FB073867-5647-4102-8445-1301A7269C75}" type="slidenum">
              <a:rPr lang="en-US" altLang="vi-VN"/>
              <a:pPr/>
              <a:t>‹#›</a:t>
            </a:fld>
            <a:endParaRPr lang="en-US" altLang="vi-VN"/>
          </a:p>
        </p:txBody>
      </p:sp>
    </p:spTree>
    <p:extLst>
      <p:ext uri="{BB962C8B-B14F-4D97-AF65-F5344CB8AC3E}">
        <p14:creationId xmlns:p14="http://schemas.microsoft.com/office/powerpoint/2010/main" val="15641882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599">
                <a:solidFill>
                  <a:schemeClr val="tx1">
                    <a:tint val="75000"/>
                  </a:schemeClr>
                </a:solidFill>
              </a:defRPr>
            </a:lvl1pPr>
          </a:lstStyle>
          <a:p>
            <a:fld id="{AA99BB02-92C8-4E37-B89F-494BE97D3142}" type="datetimeFigureOut">
              <a:rPr lang="zh-CN" altLang="en-US" smtClean="0"/>
              <a:t>2022/3/2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599">
                <a:solidFill>
                  <a:schemeClr val="tx1">
                    <a:tint val="75000"/>
                  </a:schemeClr>
                </a:solidFill>
              </a:defRPr>
            </a:lvl1p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7536601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Lst>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extLst>
              <a:ext uri="{BEBA8EAE-BF5A-486C-A8C5-ECC9F3942E4B}">
                <a14:imgProps xmlns:a14="http://schemas.microsoft.com/office/drawing/2010/main">
                  <a14:imgLayer r:embed="rId17">
                    <a14:imgEffect>
                      <a14:brightnessContrast bright="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ea typeface="印品黑体" panose="00000500000000000000" pitchFamily="2" charset="-122"/>
              </a:defRPr>
            </a:lvl1pPr>
          </a:lstStyle>
          <a:p>
            <a:pPr>
              <a:defRPr/>
            </a:pPr>
            <a:fld id="{9196EC2F-0988-4314-AD4B-24FF16D7B45E}"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印品黑体"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634529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Lst>
  <mc:AlternateContent xmlns:mc="http://schemas.openxmlformats.org/markup-compatibility/2006" xmlns:p14="http://schemas.microsoft.com/office/powerpoint/2010/main">
    <mc:Choice Requires="p14">
      <p:transition spd="slow" p14:dur="1900" advClick="0" advTm="1000">
        <p14:warp dir="in"/>
      </p:transition>
    </mc:Choice>
    <mc:Fallback xmlns="">
      <p:transition spd="slow" advClick="0" advTm="1000">
        <p:fade/>
      </p:transition>
    </mc:Fallback>
  </mc:AlternateContent>
  <p:hf hdr="0" ftr="0" dt="0"/>
  <p:txStyles>
    <p:titleStyle>
      <a:lvl1pPr algn="ctr" defTabSz="1218926" rtl="0" eaLnBrk="1" latinLnBrk="0" hangingPunct="1">
        <a:spcBef>
          <a:spcPct val="0"/>
        </a:spcBef>
        <a:buNone/>
        <a:defRPr sz="5899" kern="1200">
          <a:solidFill>
            <a:schemeClr val="tx1"/>
          </a:solidFill>
          <a:latin typeface="印品黑体"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6"/>
          <a:stretch>
            <a:fillRect/>
          </a:stretch>
        </p:blipFill>
        <p:spPr>
          <a:xfrm>
            <a:off x="0" y="0"/>
            <a:ext cx="12193057" cy="6858594"/>
          </a:xfrm>
          <a:prstGeom prst="rect">
            <a:avLst/>
          </a:prstGeom>
        </p:spPr>
      </p:pic>
    </p:spTree>
    <p:extLst>
      <p:ext uri="{BB962C8B-B14F-4D97-AF65-F5344CB8AC3E}">
        <p14:creationId xmlns:p14="http://schemas.microsoft.com/office/powerpoint/2010/main" val="284794900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2.wdp"/><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6.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jpe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19352" y="4862782"/>
            <a:ext cx="12211352" cy="209521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826" y="430624"/>
            <a:ext cx="4963519" cy="6075793"/>
          </a:xfrm>
          <a:prstGeom prst="rect">
            <a:avLst/>
          </a:prstGeom>
        </p:spPr>
      </p:pic>
      <p:pic>
        <p:nvPicPr>
          <p:cNvPr id="4" name="图片 3"/>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6338339" y="909823"/>
            <a:ext cx="4460724" cy="4256184"/>
          </a:xfrm>
          <a:prstGeom prst="rect">
            <a:avLst/>
          </a:prstGeom>
        </p:spPr>
      </p:pic>
      <p:pic>
        <p:nvPicPr>
          <p:cNvPr id="7" name="图片 6"/>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7024916" y="2596849"/>
            <a:ext cx="5167085" cy="4361147"/>
          </a:xfrm>
          <a:prstGeom prst="rect">
            <a:avLst/>
          </a:prstGeom>
        </p:spPr>
      </p:pic>
      <p:sp>
        <p:nvSpPr>
          <p:cNvPr id="8" name="文本框 7"/>
          <p:cNvSpPr txBox="1"/>
          <p:nvPr/>
        </p:nvSpPr>
        <p:spPr>
          <a:xfrm>
            <a:off x="1676004" y="3339966"/>
            <a:ext cx="3529171" cy="779700"/>
          </a:xfrm>
          <a:prstGeom prst="rect">
            <a:avLst/>
          </a:prstGeom>
          <a:noFill/>
        </p:spPr>
        <p:txBody>
          <a:bodyPr wrap="none" rtlCol="0">
            <a:prstTxWarp prst="textArchUp">
              <a:avLst/>
            </a:prstTxWarp>
            <a:spAutoFit/>
          </a:bodyPr>
          <a:lstStyle/>
          <a:p>
            <a:pPr defTabSz="914377"/>
            <a:r>
              <a:rPr lang="en-US" altLang="zh-CN" sz="4267" b="1" dirty="0" err="1">
                <a:solidFill>
                  <a:srgbClr val="FF0000"/>
                </a:solidFill>
                <a:latin typeface="Cassandra Personal Use" pitchFamily="2" charset="2"/>
                <a:ea typeface="微软雅黑"/>
              </a:rPr>
              <a:t>Tiếng</a:t>
            </a:r>
            <a:r>
              <a:rPr lang="en-US" altLang="zh-CN" sz="4267" b="1" dirty="0">
                <a:solidFill>
                  <a:srgbClr val="FF0000"/>
                </a:solidFill>
                <a:latin typeface="Cassandra Personal Use" pitchFamily="2" charset="2"/>
                <a:ea typeface="微软雅黑"/>
              </a:rPr>
              <a:t> </a:t>
            </a:r>
            <a:r>
              <a:rPr lang="en-US" altLang="zh-CN" sz="4267" b="1" dirty="0" err="1">
                <a:solidFill>
                  <a:srgbClr val="FF0000"/>
                </a:solidFill>
                <a:latin typeface="Cassandra Personal Use" pitchFamily="2" charset="2"/>
                <a:ea typeface="微软雅黑"/>
              </a:rPr>
              <a:t>đàn</a:t>
            </a:r>
            <a:endParaRPr lang="zh-CN" altLang="en-US" sz="4267" b="1" dirty="0">
              <a:solidFill>
                <a:srgbClr val="FF0000"/>
              </a:solidFill>
              <a:latin typeface="Cassandra Personal Use" pitchFamily="2" charset="2"/>
              <a:ea typeface="微软雅黑"/>
            </a:endParaRPr>
          </a:p>
        </p:txBody>
      </p:sp>
      <p:sp>
        <p:nvSpPr>
          <p:cNvPr id="9" name="文本框 8"/>
          <p:cNvSpPr txBox="1"/>
          <p:nvPr/>
        </p:nvSpPr>
        <p:spPr>
          <a:xfrm rot="21410294">
            <a:off x="2220266" y="1963316"/>
            <a:ext cx="1954381" cy="646331"/>
          </a:xfrm>
          <a:prstGeom prst="rect">
            <a:avLst/>
          </a:prstGeom>
          <a:noFill/>
        </p:spPr>
        <p:txBody>
          <a:bodyPr wrap="none" rtlCol="0">
            <a:spAutoFit/>
          </a:bodyPr>
          <a:lstStyle/>
          <a:p>
            <a:pPr defTabSz="914377"/>
            <a:r>
              <a:rPr lang="en-US" altLang="zh-CN" sz="3600" b="1" dirty="0" err="1">
                <a:solidFill>
                  <a:prstClr val="black"/>
                </a:solidFill>
                <a:latin typeface="Arial" panose="020B0604020202020204" pitchFamily="34" charset="0"/>
                <a:ea typeface="微软雅黑"/>
                <a:cs typeface="Arial" panose="020B0604020202020204" pitchFamily="34" charset="0"/>
              </a:rPr>
              <a:t>Tập</a:t>
            </a:r>
            <a:r>
              <a:rPr lang="en-US" altLang="zh-CN" sz="3600" b="1" dirty="0">
                <a:solidFill>
                  <a:prstClr val="black"/>
                </a:solidFill>
                <a:latin typeface="Arial" panose="020B0604020202020204" pitchFamily="34" charset="0"/>
                <a:ea typeface="微软雅黑"/>
                <a:cs typeface="Arial" panose="020B0604020202020204" pitchFamily="34" charset="0"/>
              </a:rPr>
              <a:t> </a:t>
            </a:r>
            <a:r>
              <a:rPr lang="en-US" altLang="zh-CN" sz="3600" b="1" dirty="0" err="1">
                <a:solidFill>
                  <a:prstClr val="black"/>
                </a:solidFill>
                <a:latin typeface="Arial" panose="020B0604020202020204" pitchFamily="34" charset="0"/>
                <a:ea typeface="微软雅黑"/>
                <a:cs typeface="Arial" panose="020B0604020202020204" pitchFamily="34" charset="0"/>
              </a:rPr>
              <a:t>đọc</a:t>
            </a:r>
            <a:endParaRPr lang="zh-CN" altLang="en-US" sz="3600" b="1" dirty="0">
              <a:solidFill>
                <a:prstClr val="black"/>
              </a:solidFill>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2968376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1000"/>
                                        <p:tgtEl>
                                          <p:spTgt spid="7"/>
                                        </p:tgtEl>
                                      </p:cBhvr>
                                    </p:animEffect>
                                  </p:childTnLst>
                                </p:cTn>
                              </p:par>
                            </p:childTnLst>
                          </p:cTn>
                        </p:par>
                        <p:par>
                          <p:cTn id="12" fill="hold">
                            <p:stCondLst>
                              <p:cond delay="2000"/>
                            </p:stCondLst>
                            <p:childTnLst>
                              <p:par>
                                <p:cTn id="13" presetID="26"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par>
                          <p:cTn id="29" fill="hold">
                            <p:stCondLst>
                              <p:cond delay="4000"/>
                            </p:stCondLst>
                            <p:childTnLst>
                              <p:par>
                                <p:cTn id="30" presetID="17" presetClass="entr" presetSubtype="1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childTnLst>
                                </p:cTn>
                              </p:par>
                            </p:childTnLst>
                          </p:cTn>
                        </p:par>
                        <p:par>
                          <p:cTn id="34" fill="hold">
                            <p:stCondLst>
                              <p:cond delay="5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750"/>
                                        <p:tgtEl>
                                          <p:spTgt spid="9"/>
                                        </p:tgtEl>
                                      </p:cBhvr>
                                    </p:animEffect>
                                  </p:childTnLst>
                                </p:cTn>
                              </p:par>
                            </p:childTnLst>
                          </p:cTn>
                        </p:par>
                        <p:par>
                          <p:cTn id="38" fill="hold">
                            <p:stCondLst>
                              <p:cond delay="5750"/>
                            </p:stCondLst>
                            <p:childTnLst>
                              <p:par>
                                <p:cTn id="39" presetID="10" presetClass="entr" presetSubtype="0" fill="hold" grpId="0" nodeType="afterEffect">
                                  <p:stCondLst>
                                    <p:cond delay="0"/>
                                  </p:stCondLst>
                                  <p:iterate type="lt">
                                    <p:tmPct val="14000"/>
                                  </p:iterate>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FBF952C1-C872-4941-9D32-E5C07FF5CF8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7" name="TextBox 6">
            <a:extLst>
              <a:ext uri="{FF2B5EF4-FFF2-40B4-BE49-F238E27FC236}">
                <a16:creationId xmlns:a16="http://schemas.microsoft.com/office/drawing/2014/main" id="{716C6947-6430-44A4-9B4C-1C0A50C14DBF}"/>
              </a:ext>
            </a:extLst>
          </p:cNvPr>
          <p:cNvSpPr txBox="1"/>
          <p:nvPr/>
        </p:nvSpPr>
        <p:spPr>
          <a:xfrm>
            <a:off x="1381626" y="2228671"/>
            <a:ext cx="9428748" cy="1200329"/>
          </a:xfrm>
          <a:prstGeom prst="rect">
            <a:avLst/>
          </a:prstGeom>
          <a:noFill/>
        </p:spPr>
        <p:txBody>
          <a:bodyPr wrap="square" rtlCol="0">
            <a:spAutoFit/>
          </a:bodyPr>
          <a:lstStyle/>
          <a:p>
            <a:pPr algn="ctr"/>
            <a:r>
              <a:rPr lang="en-US" sz="7200" b="1" dirty="0" err="1">
                <a:solidFill>
                  <a:srgbClr val="FF0000"/>
                </a:solidFill>
                <a:latin typeface="Circle" panose="020B0703020102020204" pitchFamily="34" charset="0"/>
              </a:rPr>
              <a:t>Luyện</a:t>
            </a:r>
            <a:r>
              <a:rPr lang="en-US" sz="7200" b="1" dirty="0">
                <a:solidFill>
                  <a:srgbClr val="FF0000"/>
                </a:solidFill>
                <a:latin typeface="Circle" panose="020B0703020102020204" pitchFamily="34" charset="0"/>
              </a:rPr>
              <a:t> </a:t>
            </a:r>
            <a:r>
              <a:rPr lang="en-US" sz="7200" b="1" dirty="0" err="1">
                <a:solidFill>
                  <a:srgbClr val="FF0000"/>
                </a:solidFill>
                <a:latin typeface="Circle" panose="020B0703020102020204" pitchFamily="34" charset="0"/>
              </a:rPr>
              <a:t>đọc</a:t>
            </a:r>
            <a:r>
              <a:rPr lang="en-US" sz="7200" b="1" dirty="0">
                <a:solidFill>
                  <a:srgbClr val="FF0000"/>
                </a:solidFill>
                <a:latin typeface="Circle" panose="020B0703020102020204" pitchFamily="34" charset="0"/>
              </a:rPr>
              <a:t> </a:t>
            </a:r>
            <a:r>
              <a:rPr lang="en-US" sz="7200" b="1" dirty="0" err="1">
                <a:solidFill>
                  <a:srgbClr val="FF0000"/>
                </a:solidFill>
                <a:latin typeface="Circle" panose="020B0703020102020204" pitchFamily="34" charset="0"/>
              </a:rPr>
              <a:t>đoạn</a:t>
            </a:r>
            <a:endParaRPr lang="en-US" sz="7200" b="1" dirty="0">
              <a:solidFill>
                <a:srgbClr val="FF0000"/>
              </a:solidFill>
              <a:latin typeface="Circle" panose="020B0703020102020204" pitchFamily="34" charset="0"/>
            </a:endParaRPr>
          </a:p>
        </p:txBody>
      </p:sp>
    </p:spTree>
    <p:extLst>
      <p:ext uri="{BB962C8B-B14F-4D97-AF65-F5344CB8AC3E}">
        <p14:creationId xmlns:p14="http://schemas.microsoft.com/office/powerpoint/2010/main" val="1727673828"/>
      </p:ext>
    </p:extLst>
  </p:cSld>
  <p:clrMapOvr>
    <a:masterClrMapping/>
  </p:clrMapOvr>
  <mc:AlternateContent xmlns:mc="http://schemas.openxmlformats.org/markup-compatibility/2006" xmlns:p14="http://schemas.microsoft.com/office/powerpoint/2010/main">
    <mc:Choice Requires="p14">
      <p:transition spd="slow" p14:dur="1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B112078-29B9-4360-989B-880022366777}"/>
              </a:ext>
            </a:extLst>
          </p:cNvPr>
          <p:cNvSpPr txBox="1"/>
          <p:nvPr/>
        </p:nvSpPr>
        <p:spPr>
          <a:xfrm>
            <a:off x="0" y="256673"/>
            <a:ext cx="12192000" cy="6309420"/>
          </a:xfrm>
          <a:prstGeom prst="rect">
            <a:avLst/>
          </a:prstGeom>
          <a:ln w="5715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Tiếng đàn</a:t>
            </a:r>
            <a:endPar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Thủy nhận cây đàn vi-ô-lông, lên dây và kéo thử vài nốt nhạc.</a:t>
            </a:r>
            <a:r>
              <a:rPr kumimoji="0" lang="en-US" sz="2800" b="0" i="0" u="none" strike="noStrike" kern="0" cap="none" spc="0" normalizeH="0" baseline="0" noProof="0" dirty="0">
                <a:ln>
                  <a:noFill/>
                </a:ln>
                <a:solidFill>
                  <a:prstClr val="black">
                    <a:lumMod val="95000"/>
                    <a:lumOff val="5000"/>
                  </a:prstClr>
                </a:solidFill>
                <a:effectLst/>
                <a:uLnTx/>
                <a:uFillTx/>
                <a:latin typeface="Calibri"/>
                <a:ea typeface="+mn-ea"/>
                <a:cs typeface="+mn-cs"/>
              </a:rPr>
              <a:t> </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Sau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đó</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em</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bước</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vào</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phòng</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thi</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t>
            </a:r>
            <a:r>
              <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Ánh đèn hắt lên khuôn mặt trắng trẻo của em. Em nâng đàn đặt lên vai. Khi ắc-sê vừa khẽ chạm vào những</a:t>
            </a:r>
            <a:r>
              <a:rPr kumimoji="0" lang="en-US" sz="2800" b="0" i="0" u="none" strike="noStrike" kern="0" cap="none" spc="0" normalizeH="0" baseline="0" noProof="0" dirty="0">
                <a:ln>
                  <a:noFill/>
                </a:ln>
                <a:solidFill>
                  <a:prstClr val="black">
                    <a:lumMod val="95000"/>
                    <a:lumOff val="5000"/>
                  </a:prstClr>
                </a:solidFill>
                <a:effectLst/>
                <a:uLnTx/>
                <a:uFillTx/>
                <a:latin typeface="Calibri"/>
                <a:ea typeface="+mn-ea"/>
                <a:cs typeface="+mn-cs"/>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sợi</a:t>
            </a:r>
            <a:r>
              <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dây đàn thì như có phép lạ, những âm thanh trong trẻo vút bay lên giữa yên lặng của gian phòng. Vầng trán cô bé hơi tái đi nhưng gò má ửng hồng, đôi mắt sẫm  màu hơn, làn mi rậm cong dài khẽ rung động.</a:t>
            </a:r>
            <a:endParaRPr kumimoji="0" lang="en-US" sz="2800" b="0" i="0" u="none" strike="noStrike" kern="0" cap="none" spc="0" normalizeH="0" baseline="0" noProof="0" dirty="0">
              <a:ln>
                <a:noFill/>
              </a:ln>
              <a:solidFill>
                <a:prstClr val="black">
                  <a:lumMod val="95000"/>
                  <a:lumOff val="5000"/>
                </a:prstClr>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vi-VN" sz="2800" b="0" i="0" u="none" strike="noStrike" kern="0" cap="none" spc="0" normalizeH="0" baseline="0" noProof="0" dirty="0">
                <a:ln>
                  <a:noFill/>
                </a:ln>
                <a:solidFill>
                  <a:srgbClr val="0070C0"/>
                </a:solidFill>
                <a:effectLst/>
                <a:uLnTx/>
                <a:uFillTx/>
                <a:latin typeface="Arial" panose="020B0604020202020204" pitchFamily="34" charset="0"/>
                <a:ea typeface="+mn-ea"/>
                <a:cs typeface="+mn-cs"/>
              </a:rPr>
              <a:t>Tiếng đàn bay ra vườn. Vài cánh ngọc lan êm ái rụng xuống nền đất mát rượi. Dưới đường, lũ trẻ rủ nhau thả những chiếc thuyền gấp bằng giấy trên những vũng nước mưa. Ngoài Hồ Tây, dân chài đang tung lưới bắt cá. Hoa mười giờ nở đỏ quanh các lối đi ven hồ. Bóng mấy con chim bồ câu lướt nhanh trên những mái nhà cao thấp.</a:t>
            </a:r>
            <a:endParaRPr kumimoji="0" lang="en-US" sz="2800" b="0" i="0" u="none" strike="noStrike" kern="0" cap="none" spc="0" normalizeH="0" baseline="0" noProof="0" dirty="0">
              <a:ln>
                <a:noFill/>
              </a:ln>
              <a:solidFill>
                <a:srgbClr val="0070C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a:ea typeface="+mn-ea"/>
                <a:cs typeface="+mn-cs"/>
              </a:rPr>
              <a:t>								</a:t>
            </a:r>
            <a:r>
              <a:rPr kumimoji="0" lang="en-US" sz="2800" b="0" i="1" u="none" strike="noStrike" kern="0" cap="none" spc="0" normalizeH="0" baseline="0" noProof="0" dirty="0">
                <a:ln>
                  <a:noFill/>
                </a:ln>
                <a:solidFill>
                  <a:srgbClr val="000000"/>
                </a:solidFill>
                <a:effectLst/>
                <a:uLnTx/>
                <a:uFillTx/>
                <a:latin typeface="Calibri"/>
                <a:ea typeface="+mn-ea"/>
                <a:cs typeface="+mn-cs"/>
              </a:rPr>
              <a:t>Theo </a:t>
            </a:r>
            <a:r>
              <a:rPr kumimoji="0" lang="en-US" sz="2800" b="1" i="1" u="none" strike="noStrike" kern="0" cap="none" spc="0" normalizeH="0" baseline="0" noProof="0" dirty="0" err="1">
                <a:ln>
                  <a:noFill/>
                </a:ln>
                <a:solidFill>
                  <a:srgbClr val="000000"/>
                </a:solidFill>
                <a:effectLst/>
                <a:uLnTx/>
                <a:uFillTx/>
                <a:latin typeface="Calibri"/>
                <a:ea typeface="+mn-ea"/>
                <a:cs typeface="+mn-cs"/>
              </a:rPr>
              <a:t>Lưu</a:t>
            </a:r>
            <a:r>
              <a:rPr kumimoji="0" lang="en-US" sz="2800" b="1" i="1" u="none" strike="noStrike" kern="0" cap="none" spc="0" normalizeH="0" baseline="0" noProof="0" dirty="0">
                <a:ln>
                  <a:noFill/>
                </a:ln>
                <a:solidFill>
                  <a:srgbClr val="000000"/>
                </a:solidFill>
                <a:effectLst/>
                <a:uLnTx/>
                <a:uFillTx/>
                <a:latin typeface="Calibri"/>
                <a:ea typeface="+mn-ea"/>
                <a:cs typeface="+mn-cs"/>
              </a:rPr>
              <a:t> Quang </a:t>
            </a:r>
            <a:r>
              <a:rPr kumimoji="0" lang="en-US" sz="2800" b="1" i="1" u="none" strike="noStrike" kern="0" cap="none" spc="0" normalizeH="0" baseline="0" noProof="0" dirty="0" err="1">
                <a:ln>
                  <a:noFill/>
                </a:ln>
                <a:solidFill>
                  <a:srgbClr val="000000"/>
                </a:solidFill>
                <a:effectLst/>
                <a:uLnTx/>
                <a:uFillTx/>
                <a:latin typeface="Calibri"/>
                <a:ea typeface="+mn-ea"/>
                <a:cs typeface="+mn-cs"/>
              </a:rPr>
              <a:t>Vũ</a:t>
            </a:r>
            <a:r>
              <a:rPr kumimoji="0" lang="en-US" sz="2800" b="0" i="0" u="none" strike="noStrike" kern="0" cap="none" spc="0" normalizeH="0" baseline="0" noProof="0" dirty="0">
                <a:ln>
                  <a:noFill/>
                </a:ln>
                <a:solidFill>
                  <a:srgbClr val="000000"/>
                </a:solidFill>
                <a:effectLst/>
                <a:uLnTx/>
                <a:uFillTx/>
                <a:latin typeface="Calibri"/>
                <a:ea typeface="+mn-ea"/>
                <a:cs typeface="+mn-cs"/>
              </a:rPr>
              <a:t>	</a:t>
            </a:r>
          </a:p>
        </p:txBody>
      </p:sp>
    </p:spTree>
    <p:extLst>
      <p:ext uri="{BB962C8B-B14F-4D97-AF65-F5344CB8AC3E}">
        <p14:creationId xmlns:p14="http://schemas.microsoft.com/office/powerpoint/2010/main" val="4171015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7" name="TextBox 6">
            <a:extLst>
              <a:ext uri="{FF2B5EF4-FFF2-40B4-BE49-F238E27FC236}">
                <a16:creationId xmlns:a16="http://schemas.microsoft.com/office/drawing/2014/main" id="{C97F4BC4-E0F2-48D1-A9E7-A9CDEC160FA4}"/>
              </a:ext>
            </a:extLst>
          </p:cNvPr>
          <p:cNvSpPr txBox="1"/>
          <p:nvPr/>
        </p:nvSpPr>
        <p:spPr>
          <a:xfrm>
            <a:off x="1381625" y="2595562"/>
            <a:ext cx="9428748" cy="1569660"/>
          </a:xfrm>
          <a:prstGeom prst="rect">
            <a:avLst/>
          </a:prstGeom>
          <a:noFill/>
        </p:spPr>
        <p:txBody>
          <a:bodyPr wrap="square" rtlCol="0">
            <a:spAutoFit/>
          </a:bodyPr>
          <a:lstStyle/>
          <a:p>
            <a:pPr algn="ctr"/>
            <a:r>
              <a:rPr lang="en-US" sz="9600" b="1" dirty="0" err="1">
                <a:solidFill>
                  <a:srgbClr val="FF0000"/>
                </a:solidFill>
                <a:latin typeface="Circle" panose="020B0703020102020204" pitchFamily="34" charset="0"/>
              </a:rPr>
              <a:t>Tìm</a:t>
            </a:r>
            <a:r>
              <a:rPr lang="en-US" sz="9600" b="1" dirty="0">
                <a:solidFill>
                  <a:srgbClr val="FF0000"/>
                </a:solidFill>
                <a:latin typeface="Circle" panose="020B0703020102020204" pitchFamily="34" charset="0"/>
              </a:rPr>
              <a:t> </a:t>
            </a:r>
            <a:r>
              <a:rPr lang="en-US" sz="9600" b="1" dirty="0" err="1">
                <a:solidFill>
                  <a:srgbClr val="FF0000"/>
                </a:solidFill>
                <a:latin typeface="Circle" panose="020B0703020102020204" pitchFamily="34" charset="0"/>
              </a:rPr>
              <a:t>hiểu</a:t>
            </a:r>
            <a:r>
              <a:rPr lang="en-US" sz="9600" b="1" dirty="0">
                <a:solidFill>
                  <a:srgbClr val="FF0000"/>
                </a:solidFill>
                <a:latin typeface="Circle" panose="020B0703020102020204" pitchFamily="34" charset="0"/>
              </a:rPr>
              <a:t> </a:t>
            </a:r>
            <a:r>
              <a:rPr lang="en-US" sz="9600" b="1" dirty="0" err="1">
                <a:solidFill>
                  <a:srgbClr val="FF0000"/>
                </a:solidFill>
                <a:latin typeface="Circle" panose="020B0703020102020204" pitchFamily="34" charset="0"/>
              </a:rPr>
              <a:t>bài</a:t>
            </a:r>
            <a:endParaRPr lang="en-US" sz="9600" b="1" dirty="0">
              <a:solidFill>
                <a:srgbClr val="FF0000"/>
              </a:solidFill>
              <a:latin typeface="Circle" panose="020B0703020102020204" pitchFamily="34" charset="0"/>
            </a:endParaRPr>
          </a:p>
        </p:txBody>
      </p:sp>
      <p:pic>
        <p:nvPicPr>
          <p:cNvPr id="8" name="图片 15">
            <a:extLst>
              <a:ext uri="{FF2B5EF4-FFF2-40B4-BE49-F238E27FC236}">
                <a16:creationId xmlns:a16="http://schemas.microsoft.com/office/drawing/2014/main" id="{44D1BD92-5DBE-45D1-948D-4F7DFE47CC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0273" y="838718"/>
            <a:ext cx="800100" cy="762000"/>
          </a:xfrm>
          <a:prstGeom prst="rect">
            <a:avLst/>
          </a:prstGeom>
        </p:spPr>
      </p:pic>
      <p:pic>
        <p:nvPicPr>
          <p:cNvPr id="9" name="图片 15">
            <a:extLst>
              <a:ext uri="{FF2B5EF4-FFF2-40B4-BE49-F238E27FC236}">
                <a16:creationId xmlns:a16="http://schemas.microsoft.com/office/drawing/2014/main" id="{A8FAD2FA-5D66-4642-8D61-41D2D8348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0370" y="520130"/>
            <a:ext cx="800100" cy="762000"/>
          </a:xfrm>
          <a:prstGeom prst="rect">
            <a:avLst/>
          </a:prstGeom>
        </p:spPr>
      </p:pic>
    </p:spTree>
    <p:extLst>
      <p:ext uri="{BB962C8B-B14F-4D97-AF65-F5344CB8AC3E}">
        <p14:creationId xmlns:p14="http://schemas.microsoft.com/office/powerpoint/2010/main" val="2275835709"/>
      </p:ext>
    </p:extLst>
  </p:cSld>
  <p:clrMapOvr>
    <a:masterClrMapping/>
  </p:clrMapOvr>
  <mc:AlternateContent xmlns:mc="http://schemas.openxmlformats.org/markup-compatibility/2006" xmlns:p14="http://schemas.microsoft.com/office/powerpoint/2010/main">
    <mc:Choice Requires="p14">
      <p:transition spd="slow" p14:dur="1750" advClick="0">
        <p:fade/>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5">
            <a:extLst>
              <a:ext uri="{FF2B5EF4-FFF2-40B4-BE49-F238E27FC236}">
                <a16:creationId xmlns:a16="http://schemas.microsoft.com/office/drawing/2014/main" id="{18639E1E-0F0E-4DC1-BFD4-15078C39611F}"/>
              </a:ext>
            </a:extLst>
          </p:cNvPr>
          <p:cNvSpPr txBox="1">
            <a:spLocks noChangeArrowheads="1"/>
          </p:cNvSpPr>
          <p:nvPr/>
        </p:nvSpPr>
        <p:spPr bwMode="auto">
          <a:xfrm>
            <a:off x="561474" y="584869"/>
            <a:ext cx="111653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457200" fontAlgn="base">
              <a:spcBef>
                <a:spcPct val="50000"/>
              </a:spcBef>
              <a:spcAft>
                <a:spcPct val="0"/>
              </a:spcAft>
            </a:pPr>
            <a:r>
              <a:rPr lang="en-US" altLang="vi-VN" sz="3600" b="1" dirty="0">
                <a:latin typeface="+mn-lt"/>
              </a:rPr>
              <a:t>1. </a:t>
            </a:r>
            <a:r>
              <a:rPr lang="en-US" altLang="vi-VN" sz="3600" b="1" dirty="0" err="1">
                <a:latin typeface="+mn-lt"/>
              </a:rPr>
              <a:t>Thủy</a:t>
            </a:r>
            <a:r>
              <a:rPr lang="en-US" altLang="vi-VN" sz="3600" b="1" dirty="0">
                <a:latin typeface="+mn-lt"/>
              </a:rPr>
              <a:t> </a:t>
            </a:r>
            <a:r>
              <a:rPr lang="en-US" altLang="vi-VN" sz="3600" b="1" dirty="0" err="1">
                <a:latin typeface="+mn-lt"/>
              </a:rPr>
              <a:t>làm</a:t>
            </a:r>
            <a:r>
              <a:rPr lang="en-US" altLang="vi-VN" sz="3600" b="1" dirty="0">
                <a:latin typeface="+mn-lt"/>
              </a:rPr>
              <a:t> </a:t>
            </a:r>
            <a:r>
              <a:rPr lang="en-US" altLang="vi-VN" sz="3600" b="1" dirty="0" err="1">
                <a:latin typeface="+mn-lt"/>
              </a:rPr>
              <a:t>những</a:t>
            </a:r>
            <a:r>
              <a:rPr lang="en-US" altLang="vi-VN" sz="3600" b="1" dirty="0">
                <a:latin typeface="+mn-lt"/>
              </a:rPr>
              <a:t> </a:t>
            </a:r>
            <a:r>
              <a:rPr lang="en-US" altLang="vi-VN" sz="3600" b="1" dirty="0" err="1">
                <a:latin typeface="+mn-lt"/>
              </a:rPr>
              <a:t>gì</a:t>
            </a:r>
            <a:r>
              <a:rPr lang="en-US" altLang="vi-VN" sz="3600" b="1" dirty="0">
                <a:latin typeface="+mn-lt"/>
              </a:rPr>
              <a:t> </a:t>
            </a:r>
            <a:r>
              <a:rPr lang="en-US" altLang="vi-VN" sz="3600" b="1" dirty="0" err="1">
                <a:latin typeface="+mn-lt"/>
              </a:rPr>
              <a:t>để</a:t>
            </a:r>
            <a:r>
              <a:rPr lang="en-US" altLang="vi-VN" sz="3600" b="1" dirty="0">
                <a:latin typeface="+mn-lt"/>
              </a:rPr>
              <a:t> </a:t>
            </a:r>
            <a:r>
              <a:rPr lang="en-US" altLang="vi-VN" sz="3600" b="1" dirty="0" err="1">
                <a:latin typeface="+mn-lt"/>
              </a:rPr>
              <a:t>chuẩn</a:t>
            </a:r>
            <a:r>
              <a:rPr lang="en-US" altLang="vi-VN" sz="3600" b="1" dirty="0">
                <a:latin typeface="+mn-lt"/>
              </a:rPr>
              <a:t> </a:t>
            </a:r>
            <a:r>
              <a:rPr lang="en-US" altLang="vi-VN" sz="3600" b="1" dirty="0" err="1">
                <a:latin typeface="+mn-lt"/>
              </a:rPr>
              <a:t>bị</a:t>
            </a:r>
            <a:r>
              <a:rPr lang="en-US" altLang="vi-VN" sz="3600" b="1" dirty="0">
                <a:latin typeface="+mn-lt"/>
              </a:rPr>
              <a:t> </a:t>
            </a:r>
            <a:r>
              <a:rPr lang="en-US" altLang="vi-VN" sz="3600" b="1" dirty="0" err="1">
                <a:latin typeface="+mn-lt"/>
              </a:rPr>
              <a:t>vào</a:t>
            </a:r>
            <a:r>
              <a:rPr lang="en-US" altLang="vi-VN" sz="3600" b="1" dirty="0">
                <a:latin typeface="+mn-lt"/>
              </a:rPr>
              <a:t> </a:t>
            </a:r>
            <a:r>
              <a:rPr lang="en-US" altLang="vi-VN" sz="3600" b="1" dirty="0" err="1">
                <a:latin typeface="+mn-lt"/>
              </a:rPr>
              <a:t>phòng</a:t>
            </a:r>
            <a:r>
              <a:rPr lang="en-US" altLang="vi-VN" sz="3600" b="1" dirty="0">
                <a:latin typeface="+mn-lt"/>
              </a:rPr>
              <a:t> </a:t>
            </a:r>
            <a:r>
              <a:rPr lang="en-US" altLang="vi-VN" sz="3600" b="1" dirty="0" err="1">
                <a:latin typeface="+mn-lt"/>
              </a:rPr>
              <a:t>thi</a:t>
            </a:r>
            <a:r>
              <a:rPr lang="en-US" altLang="vi-VN" sz="3600" b="1" dirty="0">
                <a:latin typeface="+mn-lt"/>
              </a:rPr>
              <a:t>?</a:t>
            </a:r>
          </a:p>
        </p:txBody>
      </p:sp>
      <p:sp>
        <p:nvSpPr>
          <p:cNvPr id="3" name="AutoShape 5">
            <a:extLst>
              <a:ext uri="{FF2B5EF4-FFF2-40B4-BE49-F238E27FC236}">
                <a16:creationId xmlns:a16="http://schemas.microsoft.com/office/drawing/2014/main" id="{AF5F284C-C234-436B-AB6E-61409FCAE537}"/>
              </a:ext>
            </a:extLst>
          </p:cNvPr>
          <p:cNvSpPr>
            <a:spLocks noChangeArrowheads="1"/>
          </p:cNvSpPr>
          <p:nvPr/>
        </p:nvSpPr>
        <p:spPr bwMode="auto">
          <a:xfrm>
            <a:off x="686052" y="1564941"/>
            <a:ext cx="8610600" cy="735013"/>
          </a:xfrm>
          <a:prstGeom prst="flowChartAlternateProcess">
            <a:avLst/>
          </a:prstGeom>
          <a:noFill/>
          <a:ln>
            <a:noFill/>
          </a:ln>
        </p:spPr>
        <p:style>
          <a:lnRef idx="0">
            <a:scrgbClr r="0" g="0" b="0"/>
          </a:lnRef>
          <a:fillRef idx="0">
            <a:scrgbClr r="0" g="0" b="0"/>
          </a:fillRef>
          <a:effectRef idx="0">
            <a:scrgbClr r="0" g="0" b="0"/>
          </a:effectRef>
          <a:fontRef idx="minor">
            <a:schemeClr val="dk1"/>
          </a:fontRef>
        </p:style>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457200" eaLnBrk="1" fontAlgn="base" latinLnBrk="0" hangingPunct="1">
              <a:lnSpc>
                <a:spcPct val="100000"/>
              </a:lnSpc>
              <a:spcBef>
                <a:spcPct val="0"/>
              </a:spcBef>
              <a:spcAft>
                <a:spcPct val="0"/>
              </a:spcAft>
              <a:buClrTx/>
              <a:buSzTx/>
              <a:buFontTx/>
              <a:buNone/>
              <a:tabLst/>
              <a:defRPr/>
            </a:pPr>
            <a:r>
              <a:rPr kumimoji="0" lang="en-US" altLang="vi-VN" sz="3600" b="1" i="0" u="none" strike="noStrike" kern="0" cap="none" spc="0" normalizeH="0" baseline="0" noProof="0" dirty="0" err="1">
                <a:ln>
                  <a:noFill/>
                </a:ln>
                <a:solidFill>
                  <a:srgbClr val="FFC000"/>
                </a:solidFill>
                <a:effectLst/>
                <a:uLnTx/>
                <a:uFillTx/>
                <a:latin typeface="+mn-lt"/>
              </a:rPr>
              <a:t>Thủy</a:t>
            </a:r>
            <a:r>
              <a:rPr kumimoji="0" lang="en-US" altLang="vi-VN" sz="3600" b="1" i="0" u="none" strike="noStrike" kern="0" cap="none" spc="0" normalizeH="0" baseline="0" noProof="0" dirty="0">
                <a:ln>
                  <a:noFill/>
                </a:ln>
                <a:solidFill>
                  <a:srgbClr val="FFC000"/>
                </a:solidFill>
                <a:effectLst/>
                <a:uLnTx/>
                <a:uFillTx/>
                <a:latin typeface="+mn-lt"/>
              </a:rPr>
              <a:t> </a:t>
            </a:r>
            <a:r>
              <a:rPr kumimoji="0" lang="en-US" altLang="vi-VN" sz="3600" b="1" i="0" u="none" strike="noStrike" kern="0" cap="none" spc="0" normalizeH="0" baseline="0" noProof="0" dirty="0" err="1">
                <a:ln>
                  <a:noFill/>
                </a:ln>
                <a:solidFill>
                  <a:srgbClr val="FFC000"/>
                </a:solidFill>
                <a:effectLst/>
                <a:uLnTx/>
                <a:uFillTx/>
                <a:latin typeface="+mn-lt"/>
              </a:rPr>
              <a:t>nhận</a:t>
            </a:r>
            <a:r>
              <a:rPr kumimoji="0" lang="en-US" altLang="vi-VN" sz="3600" b="1" i="0" u="none" strike="noStrike" kern="0" cap="none" spc="0" normalizeH="0" baseline="0" noProof="0" dirty="0">
                <a:ln>
                  <a:noFill/>
                </a:ln>
                <a:solidFill>
                  <a:srgbClr val="FFC000"/>
                </a:solidFill>
                <a:effectLst/>
                <a:uLnTx/>
                <a:uFillTx/>
                <a:latin typeface="+mn-lt"/>
              </a:rPr>
              <a:t> </a:t>
            </a:r>
            <a:r>
              <a:rPr kumimoji="0" lang="en-US" altLang="vi-VN" sz="3600" b="1" i="0" u="none" strike="noStrike" kern="0" cap="none" spc="0" normalizeH="0" baseline="0" noProof="0" dirty="0" err="1">
                <a:ln>
                  <a:noFill/>
                </a:ln>
                <a:solidFill>
                  <a:srgbClr val="FFC000"/>
                </a:solidFill>
                <a:effectLst/>
                <a:uLnTx/>
                <a:uFillTx/>
                <a:latin typeface="+mn-lt"/>
              </a:rPr>
              <a:t>đàn</a:t>
            </a:r>
            <a:r>
              <a:rPr kumimoji="0" lang="en-US" altLang="vi-VN" sz="3600" b="1" i="0" u="none" strike="noStrike" kern="0" cap="none" spc="0" normalizeH="0" baseline="0" noProof="0" dirty="0">
                <a:ln>
                  <a:noFill/>
                </a:ln>
                <a:solidFill>
                  <a:srgbClr val="FFC000"/>
                </a:solidFill>
                <a:effectLst/>
                <a:uLnTx/>
                <a:uFillTx/>
                <a:latin typeface="+mn-lt"/>
              </a:rPr>
              <a:t>, </a:t>
            </a:r>
            <a:r>
              <a:rPr kumimoji="0" lang="en-US" altLang="vi-VN" sz="3600" b="1" i="0" u="none" strike="noStrike" kern="0" cap="none" spc="0" normalizeH="0" baseline="0" noProof="0" dirty="0" err="1">
                <a:ln>
                  <a:noFill/>
                </a:ln>
                <a:solidFill>
                  <a:srgbClr val="FFC000"/>
                </a:solidFill>
                <a:effectLst/>
                <a:uLnTx/>
                <a:uFillTx/>
                <a:latin typeface="+mn-lt"/>
              </a:rPr>
              <a:t>lên</a:t>
            </a:r>
            <a:r>
              <a:rPr kumimoji="0" lang="en-US" altLang="vi-VN" sz="3600" b="1" i="0" u="none" strike="noStrike" kern="0" cap="none" spc="0" normalizeH="0" baseline="0" noProof="0" dirty="0">
                <a:ln>
                  <a:noFill/>
                </a:ln>
                <a:solidFill>
                  <a:srgbClr val="FFC000"/>
                </a:solidFill>
                <a:effectLst/>
                <a:uLnTx/>
                <a:uFillTx/>
                <a:latin typeface="+mn-lt"/>
              </a:rPr>
              <a:t> </a:t>
            </a:r>
            <a:r>
              <a:rPr kumimoji="0" lang="en-US" altLang="vi-VN" sz="3600" b="1" i="0" u="none" strike="noStrike" kern="0" cap="none" spc="0" normalizeH="0" baseline="0" noProof="0" dirty="0" err="1">
                <a:ln>
                  <a:noFill/>
                </a:ln>
                <a:solidFill>
                  <a:srgbClr val="FFC000"/>
                </a:solidFill>
                <a:effectLst/>
                <a:uLnTx/>
                <a:uFillTx/>
                <a:latin typeface="+mn-lt"/>
              </a:rPr>
              <a:t>dây</a:t>
            </a:r>
            <a:r>
              <a:rPr kumimoji="0" lang="en-US" altLang="vi-VN" sz="3600" b="1" i="0" u="none" strike="noStrike" kern="0" cap="none" spc="0" normalizeH="0" baseline="0" noProof="0" dirty="0">
                <a:ln>
                  <a:noFill/>
                </a:ln>
                <a:solidFill>
                  <a:srgbClr val="FFC000"/>
                </a:solidFill>
                <a:effectLst/>
                <a:uLnTx/>
                <a:uFillTx/>
                <a:latin typeface="+mn-lt"/>
              </a:rPr>
              <a:t> </a:t>
            </a:r>
            <a:r>
              <a:rPr kumimoji="0" lang="en-US" altLang="vi-VN" sz="3600" b="1" i="0" u="none" strike="noStrike" kern="0" cap="none" spc="0" normalizeH="0" baseline="0" noProof="0" dirty="0" err="1">
                <a:ln>
                  <a:noFill/>
                </a:ln>
                <a:solidFill>
                  <a:srgbClr val="FFC000"/>
                </a:solidFill>
                <a:effectLst/>
                <a:uLnTx/>
                <a:uFillTx/>
                <a:latin typeface="+mn-lt"/>
              </a:rPr>
              <a:t>và</a:t>
            </a:r>
            <a:r>
              <a:rPr kumimoji="0" lang="en-US" altLang="vi-VN" sz="3600" b="1" i="0" u="none" strike="noStrike" kern="0" cap="none" spc="0" normalizeH="0" baseline="0" noProof="0" dirty="0">
                <a:ln>
                  <a:noFill/>
                </a:ln>
                <a:solidFill>
                  <a:srgbClr val="FFC000"/>
                </a:solidFill>
                <a:effectLst/>
                <a:uLnTx/>
                <a:uFillTx/>
                <a:latin typeface="+mn-lt"/>
              </a:rPr>
              <a:t> </a:t>
            </a:r>
            <a:r>
              <a:rPr kumimoji="0" lang="en-US" altLang="vi-VN" sz="3600" b="1" i="0" u="none" strike="noStrike" kern="0" cap="none" spc="0" normalizeH="0" baseline="0" noProof="0" dirty="0" err="1">
                <a:ln>
                  <a:noFill/>
                </a:ln>
                <a:solidFill>
                  <a:srgbClr val="FFC000"/>
                </a:solidFill>
                <a:effectLst/>
                <a:uLnTx/>
                <a:uFillTx/>
                <a:latin typeface="+mn-lt"/>
              </a:rPr>
              <a:t>kéo</a:t>
            </a:r>
            <a:r>
              <a:rPr kumimoji="0" lang="en-US" altLang="vi-VN" sz="3600" b="1" i="0" u="none" strike="noStrike" kern="0" cap="none" spc="0" normalizeH="0" baseline="0" noProof="0" dirty="0">
                <a:ln>
                  <a:noFill/>
                </a:ln>
                <a:solidFill>
                  <a:srgbClr val="FFC000"/>
                </a:solidFill>
                <a:effectLst/>
                <a:uLnTx/>
                <a:uFillTx/>
                <a:latin typeface="+mn-lt"/>
              </a:rPr>
              <a:t> </a:t>
            </a:r>
            <a:r>
              <a:rPr kumimoji="0" lang="en-US" altLang="vi-VN" sz="3600" b="1" i="0" u="none" strike="noStrike" kern="0" cap="none" spc="0" normalizeH="0" baseline="0" noProof="0" dirty="0" err="1">
                <a:ln>
                  <a:noFill/>
                </a:ln>
                <a:solidFill>
                  <a:srgbClr val="FFC000"/>
                </a:solidFill>
                <a:effectLst/>
                <a:uLnTx/>
                <a:uFillTx/>
                <a:latin typeface="+mn-lt"/>
              </a:rPr>
              <a:t>thử</a:t>
            </a:r>
            <a:r>
              <a:rPr kumimoji="0" lang="en-US" altLang="vi-VN" sz="3600" b="1" i="0" u="none" strike="noStrike" kern="0" cap="none" spc="0" normalizeH="0" baseline="0" noProof="0" dirty="0">
                <a:ln>
                  <a:noFill/>
                </a:ln>
                <a:solidFill>
                  <a:srgbClr val="FFC000"/>
                </a:solidFill>
                <a:effectLst/>
                <a:uLnTx/>
                <a:uFillTx/>
                <a:latin typeface="+mn-lt"/>
              </a:rPr>
              <a:t> </a:t>
            </a:r>
            <a:r>
              <a:rPr kumimoji="0" lang="en-US" altLang="vi-VN" sz="3600" b="1" i="0" u="none" strike="noStrike" kern="0" cap="none" spc="0" normalizeH="0" baseline="0" noProof="0" dirty="0" err="1">
                <a:ln>
                  <a:noFill/>
                </a:ln>
                <a:solidFill>
                  <a:srgbClr val="FFC000"/>
                </a:solidFill>
                <a:effectLst/>
                <a:uLnTx/>
                <a:uFillTx/>
                <a:latin typeface="+mn-lt"/>
              </a:rPr>
              <a:t>vài</a:t>
            </a:r>
            <a:r>
              <a:rPr kumimoji="0" lang="en-US" altLang="vi-VN" sz="3600" b="1" i="0" u="none" strike="noStrike" kern="0" cap="none" spc="0" normalizeH="0" baseline="0" noProof="0" dirty="0">
                <a:ln>
                  <a:noFill/>
                </a:ln>
                <a:solidFill>
                  <a:srgbClr val="FFC000"/>
                </a:solidFill>
                <a:effectLst/>
                <a:uLnTx/>
                <a:uFillTx/>
                <a:latin typeface="+mn-lt"/>
              </a:rPr>
              <a:t> </a:t>
            </a:r>
            <a:r>
              <a:rPr kumimoji="0" lang="en-US" altLang="vi-VN" sz="3600" b="1" i="0" u="none" strike="noStrike" kern="0" cap="none" spc="0" normalizeH="0" baseline="0" noProof="0" dirty="0" err="1">
                <a:ln>
                  <a:noFill/>
                </a:ln>
                <a:solidFill>
                  <a:srgbClr val="FFC000"/>
                </a:solidFill>
                <a:effectLst/>
                <a:uLnTx/>
                <a:uFillTx/>
                <a:latin typeface="+mn-lt"/>
              </a:rPr>
              <a:t>nốt</a:t>
            </a:r>
            <a:r>
              <a:rPr kumimoji="0" lang="en-US" altLang="vi-VN" sz="3600" b="1" i="0" u="none" strike="noStrike" kern="0" cap="none" spc="0" normalizeH="0" baseline="0" noProof="0" dirty="0">
                <a:ln>
                  <a:noFill/>
                </a:ln>
                <a:solidFill>
                  <a:srgbClr val="FFC000"/>
                </a:solidFill>
                <a:effectLst/>
                <a:uLnTx/>
                <a:uFillTx/>
                <a:latin typeface="+mn-lt"/>
              </a:rPr>
              <a:t> </a:t>
            </a:r>
            <a:r>
              <a:rPr kumimoji="0" lang="en-US" altLang="vi-VN" sz="3600" b="1" i="0" u="none" strike="noStrike" kern="0" cap="none" spc="0" normalizeH="0" baseline="0" noProof="0" dirty="0" err="1">
                <a:ln>
                  <a:noFill/>
                </a:ln>
                <a:solidFill>
                  <a:srgbClr val="FFC000"/>
                </a:solidFill>
                <a:effectLst/>
                <a:uLnTx/>
                <a:uFillTx/>
                <a:latin typeface="+mn-lt"/>
              </a:rPr>
              <a:t>nhạc</a:t>
            </a:r>
            <a:r>
              <a:rPr kumimoji="0" lang="en-US" altLang="vi-VN" sz="3600" b="1" i="0" u="none" strike="noStrike" kern="0" cap="none" spc="0" normalizeH="0" baseline="0" noProof="0" dirty="0">
                <a:ln>
                  <a:noFill/>
                </a:ln>
                <a:solidFill>
                  <a:srgbClr val="FFC000"/>
                </a:solidFill>
                <a:effectLst/>
                <a:uLnTx/>
                <a:uFillTx/>
                <a:latin typeface="+mn-lt"/>
              </a:rPr>
              <a:t>.</a:t>
            </a:r>
          </a:p>
        </p:txBody>
      </p:sp>
      <p:sp>
        <p:nvSpPr>
          <p:cNvPr id="4" name="Text Box 6">
            <a:extLst>
              <a:ext uri="{FF2B5EF4-FFF2-40B4-BE49-F238E27FC236}">
                <a16:creationId xmlns:a16="http://schemas.microsoft.com/office/drawing/2014/main" id="{6993361F-83F1-47D6-971D-33FFCC1BF4E2}"/>
              </a:ext>
            </a:extLst>
          </p:cNvPr>
          <p:cNvSpPr txBox="1">
            <a:spLocks noChangeArrowheads="1"/>
          </p:cNvSpPr>
          <p:nvPr/>
        </p:nvSpPr>
        <p:spPr bwMode="auto">
          <a:xfrm>
            <a:off x="690062" y="3187601"/>
            <a:ext cx="110407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3600" b="1" dirty="0">
                <a:solidFill>
                  <a:prstClr val="black"/>
                </a:solidFill>
                <a:latin typeface="Arial" panose="020B0604020202020204" pitchFamily="34" charset="0"/>
                <a:cs typeface="Arial" panose="020B0604020202020204" pitchFamily="34" charset="0"/>
              </a:rPr>
              <a:t>2. </a:t>
            </a:r>
            <a:r>
              <a:rPr lang="en-US" altLang="vi-VN" sz="3600" b="1" dirty="0" err="1">
                <a:solidFill>
                  <a:prstClr val="black"/>
                </a:solidFill>
                <a:latin typeface="Arial" panose="020B0604020202020204" pitchFamily="34" charset="0"/>
                <a:cs typeface="Arial" panose="020B0604020202020204" pitchFamily="34" charset="0"/>
              </a:rPr>
              <a:t>Những</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từ</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ngữ</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nào</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miêu</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tả</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âm</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thanh</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của</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cây</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đàn</a:t>
            </a:r>
            <a:r>
              <a:rPr lang="en-US" altLang="vi-VN" sz="3600" b="1" dirty="0">
                <a:solidFill>
                  <a:prstClr val="black"/>
                </a:solidFill>
                <a:latin typeface="Arial" panose="020B0604020202020204" pitchFamily="34" charset="0"/>
                <a:cs typeface="Arial" panose="020B0604020202020204" pitchFamily="34" charset="0"/>
              </a:rPr>
              <a:t>?</a:t>
            </a:r>
          </a:p>
        </p:txBody>
      </p:sp>
      <p:sp>
        <p:nvSpPr>
          <p:cNvPr id="5" name="Text Box 10">
            <a:extLst>
              <a:ext uri="{FF2B5EF4-FFF2-40B4-BE49-F238E27FC236}">
                <a16:creationId xmlns:a16="http://schemas.microsoft.com/office/drawing/2014/main" id="{B63996DD-D818-4444-BA69-01BC6CDDBF72}"/>
              </a:ext>
            </a:extLst>
          </p:cNvPr>
          <p:cNvSpPr txBox="1">
            <a:spLocks noChangeArrowheads="1"/>
          </p:cNvSpPr>
          <p:nvPr/>
        </p:nvSpPr>
        <p:spPr bwMode="auto">
          <a:xfrm>
            <a:off x="838452" y="4856520"/>
            <a:ext cx="107439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457200" fontAlgn="base">
              <a:spcBef>
                <a:spcPct val="50000"/>
              </a:spcBef>
              <a:spcAft>
                <a:spcPct val="0"/>
              </a:spcAft>
            </a:pPr>
            <a:r>
              <a:rPr lang="en-US" altLang="vi-VN" sz="3600" b="1" dirty="0" err="1">
                <a:solidFill>
                  <a:srgbClr val="FFC000"/>
                </a:solidFill>
                <a:latin typeface="Arial" panose="020B0604020202020204" pitchFamily="34" charset="0"/>
                <a:cs typeface="Arial" panose="020B0604020202020204" pitchFamily="34" charset="0"/>
              </a:rPr>
              <a:t>Những</a:t>
            </a:r>
            <a:r>
              <a:rPr lang="en-US" altLang="vi-VN" sz="3600" b="1" dirty="0">
                <a:solidFill>
                  <a:srgbClr val="FFC000"/>
                </a:solidFill>
                <a:latin typeface="Arial" panose="020B0604020202020204" pitchFamily="34" charset="0"/>
                <a:cs typeface="Arial" panose="020B0604020202020204" pitchFamily="34" charset="0"/>
              </a:rPr>
              <a:t> </a:t>
            </a:r>
            <a:r>
              <a:rPr lang="en-US" altLang="vi-VN" sz="3600" b="1" dirty="0" err="1">
                <a:solidFill>
                  <a:srgbClr val="FFC000"/>
                </a:solidFill>
                <a:latin typeface="Arial" panose="020B0604020202020204" pitchFamily="34" charset="0"/>
                <a:cs typeface="Arial" panose="020B0604020202020204" pitchFamily="34" charset="0"/>
              </a:rPr>
              <a:t>âm</a:t>
            </a:r>
            <a:r>
              <a:rPr lang="en-US" altLang="vi-VN" sz="3600" b="1" dirty="0">
                <a:solidFill>
                  <a:srgbClr val="FFC000"/>
                </a:solidFill>
                <a:latin typeface="Arial" panose="020B0604020202020204" pitchFamily="34" charset="0"/>
                <a:cs typeface="Arial" panose="020B0604020202020204" pitchFamily="34" charset="0"/>
              </a:rPr>
              <a:t> </a:t>
            </a:r>
            <a:r>
              <a:rPr lang="en-US" altLang="vi-VN" sz="3600" b="1" dirty="0" err="1">
                <a:solidFill>
                  <a:srgbClr val="FFC000"/>
                </a:solidFill>
                <a:latin typeface="Arial" panose="020B0604020202020204" pitchFamily="34" charset="0"/>
                <a:cs typeface="Arial" panose="020B0604020202020204" pitchFamily="34" charset="0"/>
              </a:rPr>
              <a:t>thanh</a:t>
            </a:r>
            <a:r>
              <a:rPr lang="en-US" altLang="vi-VN" sz="3600" b="1" dirty="0">
                <a:solidFill>
                  <a:srgbClr val="FFC000"/>
                </a:solidFill>
                <a:latin typeface="Arial" panose="020B0604020202020204" pitchFamily="34" charset="0"/>
                <a:cs typeface="Arial" panose="020B0604020202020204" pitchFamily="34" charset="0"/>
              </a:rPr>
              <a:t> </a:t>
            </a:r>
            <a:r>
              <a:rPr lang="en-US" altLang="vi-VN" sz="3600" b="1" dirty="0" err="1">
                <a:solidFill>
                  <a:srgbClr val="FFC000"/>
                </a:solidFill>
                <a:latin typeface="Arial" panose="020B0604020202020204" pitchFamily="34" charset="0"/>
                <a:cs typeface="Arial" panose="020B0604020202020204" pitchFamily="34" charset="0"/>
              </a:rPr>
              <a:t>trong</a:t>
            </a:r>
            <a:r>
              <a:rPr lang="en-US" altLang="vi-VN" sz="3600" b="1" dirty="0">
                <a:solidFill>
                  <a:srgbClr val="FFC000"/>
                </a:solidFill>
                <a:latin typeface="Arial" panose="020B0604020202020204" pitchFamily="34" charset="0"/>
                <a:cs typeface="Arial" panose="020B0604020202020204" pitchFamily="34" charset="0"/>
              </a:rPr>
              <a:t> </a:t>
            </a:r>
            <a:r>
              <a:rPr lang="en-US" altLang="vi-VN" sz="3600" b="1" dirty="0" err="1">
                <a:solidFill>
                  <a:srgbClr val="FFC000"/>
                </a:solidFill>
                <a:latin typeface="Arial" panose="020B0604020202020204" pitchFamily="34" charset="0"/>
                <a:cs typeface="Arial" panose="020B0604020202020204" pitchFamily="34" charset="0"/>
              </a:rPr>
              <a:t>trẻo</a:t>
            </a:r>
            <a:r>
              <a:rPr lang="en-US" altLang="vi-VN" sz="3600" b="1" dirty="0">
                <a:solidFill>
                  <a:srgbClr val="FFC000"/>
                </a:solidFill>
                <a:latin typeface="Arial" panose="020B0604020202020204" pitchFamily="34" charset="0"/>
                <a:cs typeface="Arial" panose="020B0604020202020204" pitchFamily="34" charset="0"/>
              </a:rPr>
              <a:t> </a:t>
            </a:r>
            <a:r>
              <a:rPr lang="en-US" altLang="vi-VN" sz="3600" b="1" dirty="0" err="1">
                <a:solidFill>
                  <a:srgbClr val="FFC000"/>
                </a:solidFill>
                <a:latin typeface="Arial" panose="020B0604020202020204" pitchFamily="34" charset="0"/>
                <a:cs typeface="Arial" panose="020B0604020202020204" pitchFamily="34" charset="0"/>
              </a:rPr>
              <a:t>vút</a:t>
            </a:r>
            <a:r>
              <a:rPr lang="en-US" altLang="vi-VN" sz="3600" b="1" dirty="0">
                <a:solidFill>
                  <a:srgbClr val="FFC000"/>
                </a:solidFill>
                <a:latin typeface="Arial" panose="020B0604020202020204" pitchFamily="34" charset="0"/>
                <a:cs typeface="Arial" panose="020B0604020202020204" pitchFamily="34" charset="0"/>
              </a:rPr>
              <a:t> bay </a:t>
            </a:r>
            <a:r>
              <a:rPr lang="en-US" altLang="vi-VN" sz="3600" b="1" dirty="0" err="1">
                <a:solidFill>
                  <a:srgbClr val="FFC000"/>
                </a:solidFill>
                <a:latin typeface="Arial" panose="020B0604020202020204" pitchFamily="34" charset="0"/>
                <a:cs typeface="Arial" panose="020B0604020202020204" pitchFamily="34" charset="0"/>
              </a:rPr>
              <a:t>lên</a:t>
            </a:r>
            <a:r>
              <a:rPr lang="en-US" altLang="vi-VN" sz="3600" b="1" dirty="0">
                <a:solidFill>
                  <a:srgbClr val="FFC000"/>
                </a:solidFill>
                <a:latin typeface="Arial" panose="020B0604020202020204" pitchFamily="34" charset="0"/>
                <a:cs typeface="Arial" panose="020B0604020202020204" pitchFamily="34" charset="0"/>
              </a:rPr>
              <a:t> </a:t>
            </a:r>
            <a:r>
              <a:rPr lang="en-US" altLang="vi-VN" sz="3600" b="1" dirty="0" err="1">
                <a:solidFill>
                  <a:srgbClr val="FFC000"/>
                </a:solidFill>
                <a:latin typeface="Arial" panose="020B0604020202020204" pitchFamily="34" charset="0"/>
                <a:cs typeface="Arial" panose="020B0604020202020204" pitchFamily="34" charset="0"/>
              </a:rPr>
              <a:t>giữa</a:t>
            </a:r>
            <a:r>
              <a:rPr lang="en-US" altLang="vi-VN" sz="3600" b="1" dirty="0">
                <a:solidFill>
                  <a:srgbClr val="FFC000"/>
                </a:solidFill>
                <a:latin typeface="Arial" panose="020B0604020202020204" pitchFamily="34" charset="0"/>
                <a:cs typeface="Arial" panose="020B0604020202020204" pitchFamily="34" charset="0"/>
              </a:rPr>
              <a:t> </a:t>
            </a:r>
            <a:r>
              <a:rPr lang="en-US" altLang="vi-VN" sz="3600" b="1" dirty="0" err="1">
                <a:solidFill>
                  <a:srgbClr val="FFC000"/>
                </a:solidFill>
                <a:latin typeface="Arial" panose="020B0604020202020204" pitchFamily="34" charset="0"/>
                <a:cs typeface="Arial" panose="020B0604020202020204" pitchFamily="34" charset="0"/>
              </a:rPr>
              <a:t>yên</a:t>
            </a:r>
            <a:r>
              <a:rPr lang="en-US" altLang="vi-VN" sz="3600" b="1" dirty="0">
                <a:solidFill>
                  <a:srgbClr val="FFC000"/>
                </a:solidFill>
                <a:latin typeface="Arial" panose="020B0604020202020204" pitchFamily="34" charset="0"/>
                <a:cs typeface="Arial" panose="020B0604020202020204" pitchFamily="34" charset="0"/>
              </a:rPr>
              <a:t> </a:t>
            </a:r>
            <a:r>
              <a:rPr lang="en-US" altLang="vi-VN" sz="3600" b="1" dirty="0" err="1">
                <a:solidFill>
                  <a:srgbClr val="FFC000"/>
                </a:solidFill>
                <a:latin typeface="Arial" panose="020B0604020202020204" pitchFamily="34" charset="0"/>
                <a:cs typeface="Arial" panose="020B0604020202020204" pitchFamily="34" charset="0"/>
              </a:rPr>
              <a:t>lặng</a:t>
            </a:r>
            <a:r>
              <a:rPr lang="en-US" altLang="vi-VN" sz="3600" b="1" dirty="0">
                <a:solidFill>
                  <a:srgbClr val="FFC000"/>
                </a:solidFill>
                <a:latin typeface="Arial" panose="020B0604020202020204" pitchFamily="34" charset="0"/>
                <a:cs typeface="Arial" panose="020B0604020202020204" pitchFamily="34" charset="0"/>
              </a:rPr>
              <a:t> </a:t>
            </a:r>
            <a:r>
              <a:rPr lang="en-US" altLang="vi-VN" sz="3600" b="1" dirty="0" err="1">
                <a:solidFill>
                  <a:srgbClr val="FFC000"/>
                </a:solidFill>
                <a:latin typeface="Arial" panose="020B0604020202020204" pitchFamily="34" charset="0"/>
                <a:cs typeface="Arial" panose="020B0604020202020204" pitchFamily="34" charset="0"/>
              </a:rPr>
              <a:t>của</a:t>
            </a:r>
            <a:r>
              <a:rPr lang="en-US" altLang="vi-VN" sz="3600" b="1" dirty="0">
                <a:solidFill>
                  <a:srgbClr val="FFC000"/>
                </a:solidFill>
                <a:latin typeface="Arial" panose="020B0604020202020204" pitchFamily="34" charset="0"/>
                <a:cs typeface="Arial" panose="020B0604020202020204" pitchFamily="34" charset="0"/>
              </a:rPr>
              <a:t> </a:t>
            </a:r>
            <a:r>
              <a:rPr lang="en-US" altLang="vi-VN" sz="3600" b="1" dirty="0" err="1">
                <a:solidFill>
                  <a:srgbClr val="FFC000"/>
                </a:solidFill>
                <a:latin typeface="Arial" panose="020B0604020202020204" pitchFamily="34" charset="0"/>
                <a:cs typeface="Arial" panose="020B0604020202020204" pitchFamily="34" charset="0"/>
              </a:rPr>
              <a:t>gian</a:t>
            </a:r>
            <a:r>
              <a:rPr lang="en-US" altLang="vi-VN" sz="3600" b="1" dirty="0">
                <a:solidFill>
                  <a:srgbClr val="FFC000"/>
                </a:solidFill>
                <a:latin typeface="Arial" panose="020B0604020202020204" pitchFamily="34" charset="0"/>
                <a:cs typeface="Arial" panose="020B0604020202020204" pitchFamily="34" charset="0"/>
              </a:rPr>
              <a:t> </a:t>
            </a:r>
            <a:r>
              <a:rPr lang="en-US" altLang="vi-VN" sz="3600" b="1" dirty="0" err="1">
                <a:solidFill>
                  <a:srgbClr val="FFC000"/>
                </a:solidFill>
                <a:latin typeface="Arial" panose="020B0604020202020204" pitchFamily="34" charset="0"/>
                <a:cs typeface="Arial" panose="020B0604020202020204" pitchFamily="34" charset="0"/>
              </a:rPr>
              <a:t>phòng</a:t>
            </a:r>
            <a:r>
              <a:rPr lang="en-US" altLang="vi-VN" sz="3600" b="1" dirty="0">
                <a:solidFill>
                  <a:srgbClr val="FFC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53861585"/>
      </p:ext>
    </p:extLst>
  </p:cSld>
  <p:clrMapOvr>
    <a:masterClrMapping/>
  </p:clrMapOvr>
  <mc:AlternateContent xmlns:mc="http://schemas.openxmlformats.org/markup-compatibility/2006" xmlns:p14="http://schemas.microsoft.com/office/powerpoint/2010/main">
    <mc:Choice Requires="p14">
      <p:transition spd="slow" p14:dur="175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2"/>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a:extLst>
              <a:ext uri="{FF2B5EF4-FFF2-40B4-BE49-F238E27FC236}">
                <a16:creationId xmlns:a16="http://schemas.microsoft.com/office/drawing/2014/main" id="{061B963A-B631-4A2B-A02B-70C664B04755}"/>
              </a:ext>
            </a:extLst>
          </p:cNvPr>
          <p:cNvSpPr txBox="1">
            <a:spLocks noChangeArrowheads="1"/>
          </p:cNvSpPr>
          <p:nvPr/>
        </p:nvSpPr>
        <p:spPr bwMode="auto">
          <a:xfrm>
            <a:off x="1159041" y="521369"/>
            <a:ext cx="10266948" cy="165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lnSpc>
                <a:spcPct val="150000"/>
              </a:lnSpc>
              <a:spcBef>
                <a:spcPct val="50000"/>
              </a:spcBef>
              <a:spcAft>
                <a:spcPct val="0"/>
              </a:spcAft>
            </a:pPr>
            <a:r>
              <a:rPr lang="en-US" altLang="vi-VN" sz="3600" b="1" dirty="0">
                <a:solidFill>
                  <a:prstClr val="black"/>
                </a:solidFill>
                <a:latin typeface="+mj-lt"/>
              </a:rPr>
              <a:t>3. </a:t>
            </a:r>
            <a:r>
              <a:rPr lang="en-US" altLang="vi-VN" sz="3600" b="1" dirty="0" err="1">
                <a:solidFill>
                  <a:prstClr val="black"/>
                </a:solidFill>
                <a:latin typeface="+mj-lt"/>
              </a:rPr>
              <a:t>Cử</a:t>
            </a:r>
            <a:r>
              <a:rPr lang="en-US" altLang="vi-VN" sz="3600" b="1" dirty="0">
                <a:solidFill>
                  <a:prstClr val="black"/>
                </a:solidFill>
                <a:latin typeface="+mj-lt"/>
              </a:rPr>
              <a:t> </a:t>
            </a:r>
            <a:r>
              <a:rPr lang="en-US" altLang="vi-VN" sz="3600" b="1" dirty="0" err="1">
                <a:solidFill>
                  <a:prstClr val="black"/>
                </a:solidFill>
                <a:latin typeface="+mj-lt"/>
              </a:rPr>
              <a:t>chỉ</a:t>
            </a:r>
            <a:r>
              <a:rPr lang="en-US" altLang="vi-VN" sz="3600" b="1" dirty="0">
                <a:solidFill>
                  <a:prstClr val="black"/>
                </a:solidFill>
                <a:latin typeface="+mj-lt"/>
              </a:rPr>
              <a:t>, </a:t>
            </a:r>
            <a:r>
              <a:rPr lang="en-US" altLang="vi-VN" sz="3600" b="1" dirty="0" err="1">
                <a:solidFill>
                  <a:prstClr val="black"/>
                </a:solidFill>
                <a:latin typeface="+mj-lt"/>
              </a:rPr>
              <a:t>nét</a:t>
            </a:r>
            <a:r>
              <a:rPr lang="en-US" altLang="vi-VN" sz="3600" b="1" dirty="0">
                <a:solidFill>
                  <a:prstClr val="black"/>
                </a:solidFill>
                <a:latin typeface="+mj-lt"/>
              </a:rPr>
              <a:t> </a:t>
            </a:r>
            <a:r>
              <a:rPr lang="en-US" altLang="vi-VN" sz="3600" b="1" dirty="0" err="1">
                <a:solidFill>
                  <a:prstClr val="black"/>
                </a:solidFill>
                <a:latin typeface="+mj-lt"/>
              </a:rPr>
              <a:t>mặt</a:t>
            </a:r>
            <a:r>
              <a:rPr lang="en-US" altLang="vi-VN" sz="3600" b="1" dirty="0">
                <a:solidFill>
                  <a:prstClr val="black"/>
                </a:solidFill>
                <a:latin typeface="+mj-lt"/>
              </a:rPr>
              <a:t> </a:t>
            </a:r>
            <a:r>
              <a:rPr lang="en-US" altLang="vi-VN" sz="3600" b="1" dirty="0" err="1">
                <a:solidFill>
                  <a:prstClr val="black"/>
                </a:solidFill>
                <a:latin typeface="+mj-lt"/>
              </a:rPr>
              <a:t>của</a:t>
            </a:r>
            <a:r>
              <a:rPr lang="en-US" altLang="vi-VN" sz="3600" b="1" dirty="0">
                <a:solidFill>
                  <a:prstClr val="black"/>
                </a:solidFill>
                <a:latin typeface="+mj-lt"/>
              </a:rPr>
              <a:t> </a:t>
            </a:r>
            <a:r>
              <a:rPr lang="en-US" altLang="vi-VN" sz="3600" b="1" dirty="0" err="1">
                <a:solidFill>
                  <a:prstClr val="black"/>
                </a:solidFill>
                <a:latin typeface="+mj-lt"/>
              </a:rPr>
              <a:t>Thủy</a:t>
            </a:r>
            <a:r>
              <a:rPr lang="en-US" altLang="vi-VN" sz="3600" b="1" dirty="0">
                <a:solidFill>
                  <a:prstClr val="black"/>
                </a:solidFill>
                <a:latin typeface="+mj-lt"/>
              </a:rPr>
              <a:t> </a:t>
            </a:r>
            <a:r>
              <a:rPr lang="en-US" altLang="vi-VN" sz="3600" b="1" dirty="0" err="1">
                <a:solidFill>
                  <a:prstClr val="black"/>
                </a:solidFill>
                <a:latin typeface="+mj-lt"/>
              </a:rPr>
              <a:t>khi</a:t>
            </a:r>
            <a:r>
              <a:rPr lang="en-US" altLang="vi-VN" sz="3600" b="1" dirty="0">
                <a:solidFill>
                  <a:prstClr val="black"/>
                </a:solidFill>
                <a:latin typeface="+mj-lt"/>
              </a:rPr>
              <a:t> </a:t>
            </a:r>
            <a:r>
              <a:rPr lang="en-US" altLang="vi-VN" sz="3600" b="1" dirty="0" err="1">
                <a:solidFill>
                  <a:prstClr val="black"/>
                </a:solidFill>
                <a:latin typeface="+mj-lt"/>
              </a:rPr>
              <a:t>kéo</a:t>
            </a:r>
            <a:r>
              <a:rPr lang="en-US" altLang="vi-VN" sz="3600" b="1" dirty="0">
                <a:solidFill>
                  <a:prstClr val="black"/>
                </a:solidFill>
                <a:latin typeface="+mj-lt"/>
              </a:rPr>
              <a:t> </a:t>
            </a:r>
            <a:r>
              <a:rPr lang="en-US" altLang="vi-VN" sz="3600" b="1" dirty="0" err="1">
                <a:solidFill>
                  <a:prstClr val="black"/>
                </a:solidFill>
                <a:latin typeface="+mj-lt"/>
              </a:rPr>
              <a:t>đàn</a:t>
            </a:r>
            <a:r>
              <a:rPr lang="en-US" altLang="vi-VN" sz="3600" b="1" dirty="0">
                <a:solidFill>
                  <a:prstClr val="black"/>
                </a:solidFill>
                <a:latin typeface="+mj-lt"/>
              </a:rPr>
              <a:t> </a:t>
            </a:r>
            <a:r>
              <a:rPr lang="en-US" altLang="vi-VN" sz="3600" b="1" dirty="0" err="1">
                <a:solidFill>
                  <a:prstClr val="black"/>
                </a:solidFill>
                <a:latin typeface="+mj-lt"/>
              </a:rPr>
              <a:t>thể</a:t>
            </a:r>
            <a:r>
              <a:rPr lang="en-US" altLang="vi-VN" sz="3600" b="1" dirty="0">
                <a:solidFill>
                  <a:prstClr val="black"/>
                </a:solidFill>
                <a:latin typeface="+mj-lt"/>
              </a:rPr>
              <a:t> </a:t>
            </a:r>
            <a:r>
              <a:rPr lang="en-US" altLang="vi-VN" sz="3600" b="1" dirty="0" err="1">
                <a:solidFill>
                  <a:prstClr val="black"/>
                </a:solidFill>
                <a:latin typeface="+mj-lt"/>
              </a:rPr>
              <a:t>hiện</a:t>
            </a:r>
            <a:r>
              <a:rPr lang="en-US" altLang="vi-VN" sz="3600" b="1" dirty="0">
                <a:solidFill>
                  <a:prstClr val="black"/>
                </a:solidFill>
                <a:latin typeface="+mj-lt"/>
              </a:rPr>
              <a:t> </a:t>
            </a:r>
            <a:r>
              <a:rPr lang="en-US" altLang="vi-VN" sz="3600" b="1" dirty="0" err="1">
                <a:solidFill>
                  <a:prstClr val="black"/>
                </a:solidFill>
                <a:latin typeface="+mj-lt"/>
              </a:rPr>
              <a:t>điều</a:t>
            </a:r>
            <a:r>
              <a:rPr lang="en-US" altLang="vi-VN" sz="3600" b="1" dirty="0">
                <a:solidFill>
                  <a:prstClr val="black"/>
                </a:solidFill>
                <a:latin typeface="+mj-lt"/>
              </a:rPr>
              <a:t> </a:t>
            </a:r>
            <a:r>
              <a:rPr lang="en-US" altLang="vi-VN" sz="3600" b="1" dirty="0" err="1">
                <a:solidFill>
                  <a:prstClr val="black"/>
                </a:solidFill>
                <a:latin typeface="+mj-lt"/>
              </a:rPr>
              <a:t>gì</a:t>
            </a:r>
            <a:r>
              <a:rPr lang="en-US" altLang="vi-VN" sz="3600" b="1" dirty="0">
                <a:solidFill>
                  <a:prstClr val="black"/>
                </a:solidFill>
                <a:latin typeface="+mj-lt"/>
              </a:rPr>
              <a:t>?</a:t>
            </a:r>
          </a:p>
        </p:txBody>
      </p:sp>
      <p:sp>
        <p:nvSpPr>
          <p:cNvPr id="3" name="Text Box 13">
            <a:extLst>
              <a:ext uri="{FF2B5EF4-FFF2-40B4-BE49-F238E27FC236}">
                <a16:creationId xmlns:a16="http://schemas.microsoft.com/office/drawing/2014/main" id="{9EF00E2C-2971-4A1D-B8F1-DEA7764CEDC4}"/>
              </a:ext>
            </a:extLst>
          </p:cNvPr>
          <p:cNvSpPr txBox="1">
            <a:spLocks noChangeArrowheads="1"/>
          </p:cNvSpPr>
          <p:nvPr/>
        </p:nvSpPr>
        <p:spPr bwMode="auto">
          <a:xfrm>
            <a:off x="766010" y="2526631"/>
            <a:ext cx="10659979" cy="331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457200" fontAlgn="base">
              <a:lnSpc>
                <a:spcPct val="150000"/>
              </a:lnSpc>
              <a:spcBef>
                <a:spcPct val="50000"/>
              </a:spcBef>
              <a:spcAft>
                <a:spcPct val="0"/>
              </a:spcAft>
            </a:pPr>
            <a:r>
              <a:rPr lang="en-US" altLang="vi-VN" sz="3600" b="1" dirty="0">
                <a:solidFill>
                  <a:srgbClr val="FF3300"/>
                </a:solidFill>
                <a:latin typeface="+mj-lt"/>
              </a:rPr>
              <a:t>	</a:t>
            </a:r>
            <a:r>
              <a:rPr lang="en-US" altLang="vi-VN" sz="3600" b="1" dirty="0" err="1">
                <a:solidFill>
                  <a:srgbClr val="FFC000"/>
                </a:solidFill>
                <a:latin typeface="+mj-lt"/>
              </a:rPr>
              <a:t>Thủy</a:t>
            </a:r>
            <a:r>
              <a:rPr lang="en-US" altLang="vi-VN" sz="3600" b="1" dirty="0">
                <a:solidFill>
                  <a:srgbClr val="FFC000"/>
                </a:solidFill>
                <a:latin typeface="+mj-lt"/>
              </a:rPr>
              <a:t> </a:t>
            </a:r>
            <a:r>
              <a:rPr lang="en-US" altLang="vi-VN" sz="3600" b="1" dirty="0" err="1">
                <a:solidFill>
                  <a:srgbClr val="FFC000"/>
                </a:solidFill>
                <a:latin typeface="+mj-lt"/>
              </a:rPr>
              <a:t>rất</a:t>
            </a:r>
            <a:r>
              <a:rPr lang="en-US" altLang="vi-VN" sz="3600" b="1" dirty="0">
                <a:solidFill>
                  <a:srgbClr val="FFC000"/>
                </a:solidFill>
                <a:latin typeface="+mj-lt"/>
              </a:rPr>
              <a:t> </a:t>
            </a:r>
            <a:r>
              <a:rPr lang="en-US" altLang="vi-VN" sz="3600" b="1" dirty="0" err="1">
                <a:solidFill>
                  <a:srgbClr val="FFC000"/>
                </a:solidFill>
                <a:latin typeface="+mj-lt"/>
              </a:rPr>
              <a:t>cố</a:t>
            </a:r>
            <a:r>
              <a:rPr lang="en-US" altLang="vi-VN" sz="3600" b="1" dirty="0">
                <a:solidFill>
                  <a:srgbClr val="FFC000"/>
                </a:solidFill>
                <a:latin typeface="+mj-lt"/>
              </a:rPr>
              <a:t> </a:t>
            </a:r>
            <a:r>
              <a:rPr lang="en-US" altLang="vi-VN" sz="3600" b="1" dirty="0" err="1">
                <a:solidFill>
                  <a:srgbClr val="FFC000"/>
                </a:solidFill>
                <a:latin typeface="+mj-lt"/>
              </a:rPr>
              <a:t>gắng</a:t>
            </a:r>
            <a:r>
              <a:rPr lang="en-US" altLang="vi-VN" sz="3600" b="1" dirty="0">
                <a:solidFill>
                  <a:srgbClr val="FFC000"/>
                </a:solidFill>
                <a:latin typeface="+mj-lt"/>
              </a:rPr>
              <a:t>, </a:t>
            </a:r>
            <a:r>
              <a:rPr lang="en-US" altLang="vi-VN" sz="3600" b="1" dirty="0" err="1">
                <a:solidFill>
                  <a:srgbClr val="FFC000"/>
                </a:solidFill>
                <a:latin typeface="+mj-lt"/>
              </a:rPr>
              <a:t>tập</a:t>
            </a:r>
            <a:r>
              <a:rPr lang="en-US" altLang="vi-VN" sz="3600" b="1" dirty="0">
                <a:solidFill>
                  <a:srgbClr val="FFC000"/>
                </a:solidFill>
                <a:latin typeface="+mj-lt"/>
              </a:rPr>
              <a:t> </a:t>
            </a:r>
            <a:r>
              <a:rPr lang="en-US" altLang="vi-VN" sz="3600" b="1" dirty="0" err="1">
                <a:solidFill>
                  <a:srgbClr val="FFC000"/>
                </a:solidFill>
                <a:latin typeface="+mj-lt"/>
              </a:rPr>
              <a:t>trung</a:t>
            </a:r>
            <a:r>
              <a:rPr lang="en-US" altLang="vi-VN" sz="3600" b="1" dirty="0">
                <a:solidFill>
                  <a:srgbClr val="FFC000"/>
                </a:solidFill>
                <a:latin typeface="+mj-lt"/>
              </a:rPr>
              <a:t> </a:t>
            </a:r>
            <a:r>
              <a:rPr lang="en-US" altLang="vi-VN" sz="3600" b="1" dirty="0" err="1">
                <a:solidFill>
                  <a:srgbClr val="FFC000"/>
                </a:solidFill>
                <a:latin typeface="+mj-lt"/>
              </a:rPr>
              <a:t>vào</a:t>
            </a:r>
            <a:r>
              <a:rPr lang="en-US" altLang="vi-VN" sz="3600" b="1" dirty="0">
                <a:solidFill>
                  <a:srgbClr val="FFC000"/>
                </a:solidFill>
                <a:latin typeface="+mj-lt"/>
              </a:rPr>
              <a:t> </a:t>
            </a:r>
            <a:r>
              <a:rPr lang="en-US" altLang="vi-VN" sz="3600" b="1" dirty="0" err="1">
                <a:solidFill>
                  <a:srgbClr val="FFC000"/>
                </a:solidFill>
                <a:latin typeface="+mj-lt"/>
              </a:rPr>
              <a:t>việc</a:t>
            </a:r>
            <a:r>
              <a:rPr lang="en-US" altLang="vi-VN" sz="3600" b="1" dirty="0">
                <a:solidFill>
                  <a:srgbClr val="FFC000"/>
                </a:solidFill>
                <a:latin typeface="+mj-lt"/>
              </a:rPr>
              <a:t> </a:t>
            </a:r>
            <a:r>
              <a:rPr lang="en-US" altLang="vi-VN" sz="3600" b="1" dirty="0" err="1">
                <a:solidFill>
                  <a:srgbClr val="FFC000"/>
                </a:solidFill>
                <a:latin typeface="+mj-lt"/>
              </a:rPr>
              <a:t>thể</a:t>
            </a:r>
            <a:r>
              <a:rPr lang="en-US" altLang="vi-VN" sz="3600" b="1" dirty="0">
                <a:solidFill>
                  <a:srgbClr val="FFC000"/>
                </a:solidFill>
                <a:latin typeface="+mj-lt"/>
              </a:rPr>
              <a:t> </a:t>
            </a:r>
            <a:r>
              <a:rPr lang="en-US" altLang="vi-VN" sz="3600" b="1" dirty="0" err="1">
                <a:solidFill>
                  <a:srgbClr val="FFC000"/>
                </a:solidFill>
                <a:latin typeface="+mj-lt"/>
              </a:rPr>
              <a:t>hiện</a:t>
            </a:r>
            <a:r>
              <a:rPr lang="en-US" altLang="vi-VN" sz="3600" b="1" dirty="0">
                <a:solidFill>
                  <a:srgbClr val="FFC000"/>
                </a:solidFill>
                <a:latin typeface="+mj-lt"/>
              </a:rPr>
              <a:t> </a:t>
            </a:r>
            <a:r>
              <a:rPr lang="en-US" altLang="vi-VN" sz="3600" b="1" dirty="0" err="1">
                <a:solidFill>
                  <a:srgbClr val="FFC000"/>
                </a:solidFill>
                <a:latin typeface="+mj-lt"/>
              </a:rPr>
              <a:t>bản</a:t>
            </a:r>
            <a:r>
              <a:rPr lang="en-US" altLang="vi-VN" sz="3600" b="1" dirty="0">
                <a:solidFill>
                  <a:srgbClr val="FFC000"/>
                </a:solidFill>
                <a:latin typeface="+mj-lt"/>
              </a:rPr>
              <a:t> </a:t>
            </a:r>
            <a:r>
              <a:rPr lang="en-US" altLang="vi-VN" sz="3600" b="1" dirty="0" err="1">
                <a:solidFill>
                  <a:srgbClr val="FFC000"/>
                </a:solidFill>
                <a:latin typeface="+mj-lt"/>
              </a:rPr>
              <a:t>nhạc</a:t>
            </a:r>
            <a:r>
              <a:rPr lang="en-US" altLang="vi-VN" sz="3600" b="1" dirty="0">
                <a:solidFill>
                  <a:srgbClr val="FFC000"/>
                </a:solidFill>
                <a:latin typeface="+mj-lt"/>
              </a:rPr>
              <a:t>- </a:t>
            </a:r>
            <a:r>
              <a:rPr lang="en-US" altLang="vi-VN" sz="3600" b="1" i="1" dirty="0" err="1">
                <a:solidFill>
                  <a:srgbClr val="0070C0"/>
                </a:solidFill>
                <a:latin typeface="+mj-lt"/>
              </a:rPr>
              <a:t>vầng</a:t>
            </a:r>
            <a:r>
              <a:rPr lang="en-US" altLang="vi-VN" sz="3600" b="1" i="1" dirty="0">
                <a:solidFill>
                  <a:srgbClr val="0070C0"/>
                </a:solidFill>
                <a:latin typeface="+mj-lt"/>
              </a:rPr>
              <a:t> </a:t>
            </a:r>
            <a:r>
              <a:rPr lang="en-US" altLang="vi-VN" sz="3600" b="1" i="1" dirty="0" err="1">
                <a:solidFill>
                  <a:srgbClr val="0070C0"/>
                </a:solidFill>
                <a:latin typeface="+mj-lt"/>
              </a:rPr>
              <a:t>trán</a:t>
            </a:r>
            <a:r>
              <a:rPr lang="en-US" altLang="vi-VN" sz="3600" b="1" i="1" dirty="0">
                <a:solidFill>
                  <a:srgbClr val="0070C0"/>
                </a:solidFill>
                <a:latin typeface="+mj-lt"/>
              </a:rPr>
              <a:t> </a:t>
            </a:r>
            <a:r>
              <a:rPr lang="en-US" altLang="vi-VN" sz="3600" b="1" i="1" dirty="0" err="1">
                <a:solidFill>
                  <a:srgbClr val="0070C0"/>
                </a:solidFill>
                <a:latin typeface="+mj-lt"/>
              </a:rPr>
              <a:t>tái</a:t>
            </a:r>
            <a:r>
              <a:rPr lang="en-US" altLang="vi-VN" sz="3600" b="1" i="1" dirty="0">
                <a:solidFill>
                  <a:srgbClr val="0070C0"/>
                </a:solidFill>
                <a:latin typeface="+mj-lt"/>
              </a:rPr>
              <a:t> </a:t>
            </a:r>
            <a:r>
              <a:rPr lang="en-US" altLang="vi-VN" sz="3600" b="1" i="1" dirty="0" err="1">
                <a:solidFill>
                  <a:srgbClr val="0070C0"/>
                </a:solidFill>
                <a:latin typeface="+mj-lt"/>
              </a:rPr>
              <a:t>đi</a:t>
            </a:r>
            <a:r>
              <a:rPr lang="en-US" altLang="vi-VN" sz="3600" b="1" dirty="0">
                <a:solidFill>
                  <a:srgbClr val="FFC000"/>
                </a:solidFill>
                <a:latin typeface="+mj-lt"/>
              </a:rPr>
              <a:t>. </a:t>
            </a:r>
            <a:r>
              <a:rPr lang="en-US" altLang="vi-VN" sz="3600" b="1" dirty="0" err="1">
                <a:solidFill>
                  <a:srgbClr val="FFC000"/>
                </a:solidFill>
                <a:latin typeface="+mj-lt"/>
              </a:rPr>
              <a:t>Thủy</a:t>
            </a:r>
            <a:r>
              <a:rPr lang="en-US" altLang="vi-VN" sz="3600" b="1" dirty="0">
                <a:solidFill>
                  <a:srgbClr val="FFC000"/>
                </a:solidFill>
                <a:latin typeface="+mj-lt"/>
              </a:rPr>
              <a:t> rung </a:t>
            </a:r>
            <a:r>
              <a:rPr lang="en-US" altLang="vi-VN" sz="3600" b="1" dirty="0" err="1">
                <a:solidFill>
                  <a:srgbClr val="FFC000"/>
                </a:solidFill>
                <a:latin typeface="+mj-lt"/>
              </a:rPr>
              <a:t>động</a:t>
            </a:r>
            <a:r>
              <a:rPr lang="en-US" altLang="vi-VN" sz="3600" b="1" dirty="0">
                <a:solidFill>
                  <a:srgbClr val="FFC000"/>
                </a:solidFill>
                <a:latin typeface="+mj-lt"/>
              </a:rPr>
              <a:t> </a:t>
            </a:r>
            <a:r>
              <a:rPr lang="en-US" altLang="vi-VN" sz="3600" b="1" dirty="0" err="1">
                <a:solidFill>
                  <a:srgbClr val="FFC000"/>
                </a:solidFill>
                <a:latin typeface="+mj-lt"/>
              </a:rPr>
              <a:t>với</a:t>
            </a:r>
            <a:r>
              <a:rPr lang="en-US" altLang="vi-VN" sz="3600" b="1" dirty="0">
                <a:solidFill>
                  <a:srgbClr val="FFC000"/>
                </a:solidFill>
                <a:latin typeface="+mj-lt"/>
              </a:rPr>
              <a:t> </a:t>
            </a:r>
            <a:r>
              <a:rPr lang="en-US" altLang="vi-VN" sz="3600" b="1" dirty="0" err="1">
                <a:solidFill>
                  <a:srgbClr val="FFC000"/>
                </a:solidFill>
                <a:latin typeface="+mj-lt"/>
              </a:rPr>
              <a:t>bản</a:t>
            </a:r>
            <a:r>
              <a:rPr lang="en-US" altLang="vi-VN" sz="3600" b="1" dirty="0">
                <a:solidFill>
                  <a:srgbClr val="FFC000"/>
                </a:solidFill>
                <a:latin typeface="+mj-lt"/>
              </a:rPr>
              <a:t> </a:t>
            </a:r>
            <a:r>
              <a:rPr lang="en-US" altLang="vi-VN" sz="3600" b="1" dirty="0" err="1">
                <a:solidFill>
                  <a:srgbClr val="FFC000"/>
                </a:solidFill>
                <a:latin typeface="+mj-lt"/>
              </a:rPr>
              <a:t>nhạc</a:t>
            </a:r>
            <a:r>
              <a:rPr lang="en-US" altLang="vi-VN" sz="3600" b="1" dirty="0">
                <a:solidFill>
                  <a:srgbClr val="FFC000"/>
                </a:solidFill>
                <a:latin typeface="+mj-lt"/>
              </a:rPr>
              <a:t> – </a:t>
            </a:r>
            <a:r>
              <a:rPr lang="en-US" altLang="vi-VN" sz="3600" b="1" i="1" dirty="0" err="1">
                <a:solidFill>
                  <a:srgbClr val="FFC000"/>
                </a:solidFill>
                <a:latin typeface="+mj-lt"/>
              </a:rPr>
              <a:t>gò</a:t>
            </a:r>
            <a:r>
              <a:rPr lang="en-US" altLang="vi-VN" sz="3600" b="1" i="1" dirty="0">
                <a:solidFill>
                  <a:srgbClr val="FFC000"/>
                </a:solidFill>
                <a:latin typeface="+mj-lt"/>
              </a:rPr>
              <a:t> </a:t>
            </a:r>
            <a:r>
              <a:rPr lang="en-US" altLang="vi-VN" sz="3600" b="1" i="1" dirty="0" err="1">
                <a:solidFill>
                  <a:srgbClr val="0070C0"/>
                </a:solidFill>
                <a:latin typeface="+mj-lt"/>
              </a:rPr>
              <a:t>má</a:t>
            </a:r>
            <a:r>
              <a:rPr lang="en-US" altLang="vi-VN" sz="3600" b="1" i="1" dirty="0">
                <a:solidFill>
                  <a:srgbClr val="0070C0"/>
                </a:solidFill>
                <a:latin typeface="+mj-lt"/>
              </a:rPr>
              <a:t> </a:t>
            </a:r>
            <a:r>
              <a:rPr lang="en-US" altLang="vi-VN" sz="3600" b="1" i="1" dirty="0" err="1">
                <a:solidFill>
                  <a:srgbClr val="0070C0"/>
                </a:solidFill>
                <a:latin typeface="+mj-lt"/>
              </a:rPr>
              <a:t>ửng</a:t>
            </a:r>
            <a:r>
              <a:rPr lang="en-US" altLang="vi-VN" sz="3600" b="1" i="1" dirty="0">
                <a:solidFill>
                  <a:srgbClr val="0070C0"/>
                </a:solidFill>
                <a:latin typeface="+mj-lt"/>
              </a:rPr>
              <a:t> </a:t>
            </a:r>
            <a:r>
              <a:rPr lang="en-US" altLang="vi-VN" sz="3600" b="1" i="1" dirty="0" err="1">
                <a:solidFill>
                  <a:srgbClr val="0070C0"/>
                </a:solidFill>
                <a:latin typeface="+mj-lt"/>
              </a:rPr>
              <a:t>hồng</a:t>
            </a:r>
            <a:r>
              <a:rPr lang="en-US" altLang="vi-VN" sz="3600" b="1" i="1" dirty="0">
                <a:solidFill>
                  <a:srgbClr val="FFC000"/>
                </a:solidFill>
                <a:latin typeface="+mj-lt"/>
              </a:rPr>
              <a:t>, </a:t>
            </a:r>
            <a:r>
              <a:rPr lang="en-US" altLang="vi-VN" sz="3600" b="1" i="1" dirty="0" err="1">
                <a:solidFill>
                  <a:srgbClr val="0070C0"/>
                </a:solidFill>
                <a:latin typeface="+mj-lt"/>
              </a:rPr>
              <a:t>đôi</a:t>
            </a:r>
            <a:r>
              <a:rPr lang="en-US" altLang="vi-VN" sz="3600" b="1" i="1" dirty="0">
                <a:solidFill>
                  <a:srgbClr val="0070C0"/>
                </a:solidFill>
                <a:latin typeface="+mj-lt"/>
              </a:rPr>
              <a:t> </a:t>
            </a:r>
            <a:r>
              <a:rPr lang="en-US" altLang="vi-VN" sz="3600" b="1" i="1" dirty="0" err="1">
                <a:solidFill>
                  <a:srgbClr val="0070C0"/>
                </a:solidFill>
                <a:latin typeface="+mj-lt"/>
              </a:rPr>
              <a:t>mắt</a:t>
            </a:r>
            <a:r>
              <a:rPr lang="en-US" altLang="vi-VN" sz="3600" b="1" i="1" dirty="0">
                <a:solidFill>
                  <a:srgbClr val="0070C0"/>
                </a:solidFill>
                <a:latin typeface="+mj-lt"/>
              </a:rPr>
              <a:t> </a:t>
            </a:r>
            <a:r>
              <a:rPr lang="en-US" altLang="vi-VN" sz="3600" b="1" i="1" dirty="0" err="1">
                <a:solidFill>
                  <a:srgbClr val="0070C0"/>
                </a:solidFill>
                <a:latin typeface="+mj-lt"/>
              </a:rPr>
              <a:t>sẫm</a:t>
            </a:r>
            <a:r>
              <a:rPr lang="en-US" altLang="vi-VN" sz="3600" b="1" i="1" dirty="0">
                <a:solidFill>
                  <a:srgbClr val="0070C0"/>
                </a:solidFill>
                <a:latin typeface="+mj-lt"/>
              </a:rPr>
              <a:t> </a:t>
            </a:r>
            <a:r>
              <a:rPr lang="en-US" altLang="vi-VN" sz="3600" b="1" i="1" dirty="0" err="1">
                <a:solidFill>
                  <a:srgbClr val="0070C0"/>
                </a:solidFill>
                <a:latin typeface="+mj-lt"/>
              </a:rPr>
              <a:t>màu</a:t>
            </a:r>
            <a:r>
              <a:rPr lang="en-US" altLang="vi-VN" sz="3600" b="1" i="1" dirty="0">
                <a:solidFill>
                  <a:srgbClr val="0070C0"/>
                </a:solidFill>
                <a:latin typeface="+mj-lt"/>
              </a:rPr>
              <a:t> </a:t>
            </a:r>
            <a:r>
              <a:rPr lang="en-US" altLang="vi-VN" sz="3600" b="1" i="1" dirty="0" err="1">
                <a:solidFill>
                  <a:srgbClr val="0070C0"/>
                </a:solidFill>
                <a:latin typeface="+mj-lt"/>
              </a:rPr>
              <a:t>hơn</a:t>
            </a:r>
            <a:r>
              <a:rPr lang="en-US" altLang="vi-VN" sz="3600" b="1" i="1" dirty="0">
                <a:solidFill>
                  <a:srgbClr val="FFC000"/>
                </a:solidFill>
                <a:latin typeface="+mj-lt"/>
              </a:rPr>
              <a:t>, </a:t>
            </a:r>
            <a:r>
              <a:rPr lang="en-US" altLang="vi-VN" sz="3600" b="1" i="1" dirty="0" err="1">
                <a:solidFill>
                  <a:srgbClr val="0070C0"/>
                </a:solidFill>
                <a:latin typeface="+mj-lt"/>
              </a:rPr>
              <a:t>làn</a:t>
            </a:r>
            <a:r>
              <a:rPr lang="en-US" altLang="vi-VN" sz="3600" b="1" i="1" dirty="0">
                <a:solidFill>
                  <a:srgbClr val="0070C0"/>
                </a:solidFill>
                <a:latin typeface="+mj-lt"/>
              </a:rPr>
              <a:t> mi </a:t>
            </a:r>
            <a:r>
              <a:rPr lang="en-US" altLang="vi-VN" sz="3600" b="1" i="1" dirty="0" err="1">
                <a:solidFill>
                  <a:srgbClr val="0070C0"/>
                </a:solidFill>
                <a:latin typeface="+mj-lt"/>
              </a:rPr>
              <a:t>rậm</a:t>
            </a:r>
            <a:r>
              <a:rPr lang="en-US" altLang="vi-VN" sz="3600" b="1" i="1" dirty="0">
                <a:solidFill>
                  <a:srgbClr val="0070C0"/>
                </a:solidFill>
                <a:latin typeface="+mj-lt"/>
              </a:rPr>
              <a:t> </a:t>
            </a:r>
            <a:r>
              <a:rPr lang="en-US" altLang="vi-VN" sz="3600" b="1" i="1" dirty="0" err="1">
                <a:solidFill>
                  <a:srgbClr val="0070C0"/>
                </a:solidFill>
                <a:latin typeface="+mj-lt"/>
              </a:rPr>
              <a:t>cong</a:t>
            </a:r>
            <a:r>
              <a:rPr lang="en-US" altLang="vi-VN" sz="3600" b="1" i="1" dirty="0">
                <a:solidFill>
                  <a:srgbClr val="0070C0"/>
                </a:solidFill>
                <a:latin typeface="+mj-lt"/>
              </a:rPr>
              <a:t> </a:t>
            </a:r>
            <a:r>
              <a:rPr lang="en-US" altLang="vi-VN" sz="3600" b="1" i="1" dirty="0" err="1">
                <a:solidFill>
                  <a:srgbClr val="0070C0"/>
                </a:solidFill>
                <a:latin typeface="+mj-lt"/>
              </a:rPr>
              <a:t>dài</a:t>
            </a:r>
            <a:r>
              <a:rPr lang="en-US" altLang="vi-VN" sz="3600" b="1" i="1" dirty="0">
                <a:solidFill>
                  <a:srgbClr val="0070C0"/>
                </a:solidFill>
                <a:latin typeface="+mj-lt"/>
              </a:rPr>
              <a:t> </a:t>
            </a:r>
            <a:r>
              <a:rPr lang="en-US" altLang="vi-VN" sz="3600" b="1" i="1" dirty="0" err="1">
                <a:solidFill>
                  <a:srgbClr val="0070C0"/>
                </a:solidFill>
                <a:latin typeface="+mj-lt"/>
              </a:rPr>
              <a:t>khẽ</a:t>
            </a:r>
            <a:r>
              <a:rPr lang="en-US" altLang="vi-VN" sz="3600" b="1" i="1" dirty="0">
                <a:solidFill>
                  <a:srgbClr val="0070C0"/>
                </a:solidFill>
                <a:latin typeface="+mj-lt"/>
              </a:rPr>
              <a:t> rung </a:t>
            </a:r>
            <a:r>
              <a:rPr lang="en-US" altLang="vi-VN" sz="3600" b="1" i="1" dirty="0" err="1">
                <a:solidFill>
                  <a:srgbClr val="0070C0"/>
                </a:solidFill>
                <a:latin typeface="+mj-lt"/>
              </a:rPr>
              <a:t>động</a:t>
            </a:r>
            <a:r>
              <a:rPr lang="en-US" altLang="vi-VN" sz="3600" b="1" i="1" dirty="0">
                <a:solidFill>
                  <a:srgbClr val="FFC000"/>
                </a:solidFill>
                <a:latin typeface="+mj-lt"/>
              </a:rPr>
              <a:t>.</a:t>
            </a:r>
          </a:p>
        </p:txBody>
      </p:sp>
    </p:spTree>
    <p:extLst>
      <p:ext uri="{BB962C8B-B14F-4D97-AF65-F5344CB8AC3E}">
        <p14:creationId xmlns:p14="http://schemas.microsoft.com/office/powerpoint/2010/main" val="3036096289"/>
      </p:ext>
    </p:extLst>
  </p:cSld>
  <p:clrMapOvr>
    <a:masterClrMapping/>
  </p:clrMapOvr>
  <mc:AlternateContent xmlns:mc="http://schemas.openxmlformats.org/markup-compatibility/2006" xmlns:p14="http://schemas.microsoft.com/office/powerpoint/2010/main">
    <mc:Choice Requires="p14">
      <p:transition spd="slow" p14:dur="175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B112078-29B9-4360-989B-880022366777}"/>
              </a:ext>
            </a:extLst>
          </p:cNvPr>
          <p:cNvSpPr txBox="1"/>
          <p:nvPr/>
        </p:nvSpPr>
        <p:spPr>
          <a:xfrm>
            <a:off x="224588" y="256673"/>
            <a:ext cx="11614486" cy="6247864"/>
          </a:xfrm>
          <a:prstGeom prst="rect">
            <a:avLst/>
          </a:prstGeom>
          <a:ln w="5715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Tiếng đàn</a:t>
            </a:r>
            <a:endParaRPr kumimoji="0" lang="vi-VN" sz="3600" b="0" i="0" u="none" strike="noStrike" kern="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vi-VN" sz="36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vi-VN" sz="3600" b="0" i="0" u="none" strike="noStrike" kern="0" cap="none" spc="0" normalizeH="0" baseline="0" noProof="0" dirty="0">
                <a:ln>
                  <a:noFill/>
                </a:ln>
                <a:solidFill>
                  <a:srgbClr val="0070C0"/>
                </a:solidFill>
                <a:effectLst/>
                <a:uLnTx/>
                <a:uFillTx/>
                <a:latin typeface="Arial" panose="020B0604020202020204" pitchFamily="34" charset="0"/>
                <a:ea typeface="+mn-ea"/>
                <a:cs typeface="+mn-cs"/>
              </a:rPr>
              <a:t>Tiếng đàn bay ra vườn. Vài cánh ngọc lan êm ái rụng xuống nền đất mát rượi. Dưới đường, lũ trẻ rủ nhau thả những chiếc thuyền gấp bằng giấy trên những vũng nước mưa. Ngoài Hồ Tây, dân chài đang tung lưới bắt cá. Hoa mười giờ nở đỏ quanh các lối đi ven hồ. Bóng mấy con chim bồ câu lướt nhanh trên những mái nhà cao thấp.</a:t>
            </a:r>
            <a:endParaRPr kumimoji="0" lang="en-US" sz="3600" b="0" i="0" u="none" strike="noStrike" kern="0" cap="none" spc="0" normalizeH="0" baseline="0" noProof="0" dirty="0">
              <a:ln>
                <a:noFill/>
              </a:ln>
              <a:solidFill>
                <a:srgbClr val="0070C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Calibri"/>
                <a:ea typeface="+mn-ea"/>
                <a:cs typeface="+mn-cs"/>
              </a:rPr>
              <a:t>								</a:t>
            </a:r>
            <a:r>
              <a:rPr kumimoji="0" lang="en-US" sz="3600" b="0" i="1" u="none" strike="noStrike" kern="0" cap="none" spc="0" normalizeH="0" baseline="0" noProof="0" dirty="0">
                <a:ln>
                  <a:noFill/>
                </a:ln>
                <a:solidFill>
                  <a:srgbClr val="000000"/>
                </a:solidFill>
                <a:effectLst/>
                <a:uLnTx/>
                <a:uFillTx/>
                <a:latin typeface="Calibri"/>
                <a:ea typeface="+mn-ea"/>
                <a:cs typeface="+mn-cs"/>
              </a:rPr>
              <a:t>Theo </a:t>
            </a:r>
            <a:r>
              <a:rPr kumimoji="0" lang="en-US" sz="3600" b="1" i="1" u="none" strike="noStrike" kern="0" cap="none" spc="0" normalizeH="0" baseline="0" noProof="0" dirty="0" err="1">
                <a:ln>
                  <a:noFill/>
                </a:ln>
                <a:solidFill>
                  <a:srgbClr val="000000"/>
                </a:solidFill>
                <a:effectLst/>
                <a:uLnTx/>
                <a:uFillTx/>
                <a:latin typeface="Calibri"/>
                <a:ea typeface="+mn-ea"/>
                <a:cs typeface="+mn-cs"/>
              </a:rPr>
              <a:t>Lưu</a:t>
            </a:r>
            <a:r>
              <a:rPr kumimoji="0" lang="en-US" sz="3600" b="1" i="1" u="none" strike="noStrike" kern="0" cap="none" spc="0" normalizeH="0" baseline="0" noProof="0" dirty="0">
                <a:ln>
                  <a:noFill/>
                </a:ln>
                <a:solidFill>
                  <a:srgbClr val="000000"/>
                </a:solidFill>
                <a:effectLst/>
                <a:uLnTx/>
                <a:uFillTx/>
                <a:latin typeface="Calibri"/>
                <a:ea typeface="+mn-ea"/>
                <a:cs typeface="+mn-cs"/>
              </a:rPr>
              <a:t> Quang </a:t>
            </a:r>
            <a:r>
              <a:rPr kumimoji="0" lang="en-US" sz="3600" b="1" i="1" u="none" strike="noStrike" kern="0" cap="none" spc="0" normalizeH="0" baseline="0" noProof="0" dirty="0" err="1">
                <a:ln>
                  <a:noFill/>
                </a:ln>
                <a:solidFill>
                  <a:srgbClr val="000000"/>
                </a:solidFill>
                <a:effectLst/>
                <a:uLnTx/>
                <a:uFillTx/>
                <a:latin typeface="Calibri"/>
                <a:ea typeface="+mn-ea"/>
                <a:cs typeface="+mn-cs"/>
              </a:rPr>
              <a:t>Vũ</a:t>
            </a:r>
            <a:r>
              <a:rPr kumimoji="0" lang="en-US" sz="2800" b="0" i="0" u="none" strike="noStrike" kern="0" cap="none" spc="0" normalizeH="0" baseline="0" noProof="0" dirty="0">
                <a:ln>
                  <a:noFill/>
                </a:ln>
                <a:solidFill>
                  <a:srgbClr val="000000"/>
                </a:solidFill>
                <a:effectLst/>
                <a:uLnTx/>
                <a:uFillTx/>
                <a:latin typeface="Calibri"/>
                <a:ea typeface="+mn-ea"/>
                <a:cs typeface="+mn-cs"/>
              </a:rPr>
              <a:t>	</a:t>
            </a:r>
          </a:p>
        </p:txBody>
      </p:sp>
    </p:spTree>
    <p:extLst>
      <p:ext uri="{BB962C8B-B14F-4D97-AF65-F5344CB8AC3E}">
        <p14:creationId xmlns:p14="http://schemas.microsoft.com/office/powerpoint/2010/main" val="2832521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 descr="Water droplets">
            <a:extLst>
              <a:ext uri="{FF2B5EF4-FFF2-40B4-BE49-F238E27FC236}">
                <a16:creationId xmlns:a16="http://schemas.microsoft.com/office/drawing/2014/main" id="{F3D96F07-3612-4C77-B193-AB40280CF31B}"/>
              </a:ext>
            </a:extLst>
          </p:cNvPr>
          <p:cNvSpPr>
            <a:spLocks noChangeArrowheads="1"/>
          </p:cNvSpPr>
          <p:nvPr/>
        </p:nvSpPr>
        <p:spPr bwMode="auto">
          <a:xfrm>
            <a:off x="4648200" y="449178"/>
            <a:ext cx="6420854" cy="3818021"/>
          </a:xfrm>
          <a:prstGeom prst="cloudCallout">
            <a:avLst>
              <a:gd name="adj1" fmla="val -67944"/>
              <a:gd name="adj2" fmla="val 20931"/>
            </a:avLst>
          </a:prstGeom>
          <a:blipFill dpi="0" rotWithShape="1">
            <a:blip r:embed="rId2"/>
            <a:srcRect/>
            <a:tile tx="0" ty="0" sx="100000" sy="100000" flip="none" algn="tl"/>
          </a:blipFill>
          <a:ln w="9525">
            <a:solidFill>
              <a:srgbClr val="00FFCC"/>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pPr>
            <a:r>
              <a:rPr lang="en-US" altLang="vi-VN" sz="2800" b="1" i="1" dirty="0">
                <a:solidFill>
                  <a:srgbClr val="FF0000"/>
                </a:solidFill>
                <a:latin typeface="+mn-lt"/>
              </a:rPr>
              <a:t> 4</a:t>
            </a:r>
            <a:r>
              <a:rPr lang="en-US" altLang="vi-VN" sz="3200" b="1" i="1" dirty="0">
                <a:solidFill>
                  <a:srgbClr val="FF0000"/>
                </a:solidFill>
                <a:latin typeface="+mn-lt"/>
              </a:rPr>
              <a:t>. </a:t>
            </a:r>
            <a:r>
              <a:rPr lang="en-US" altLang="vi-VN" sz="3600" b="1" i="1" dirty="0" err="1">
                <a:solidFill>
                  <a:srgbClr val="000000"/>
                </a:solidFill>
                <a:latin typeface="+mn-lt"/>
              </a:rPr>
              <a:t>Tìm</a:t>
            </a:r>
            <a:r>
              <a:rPr lang="en-US" altLang="vi-VN" sz="3600" b="1" i="1" dirty="0">
                <a:solidFill>
                  <a:srgbClr val="000000"/>
                </a:solidFill>
                <a:latin typeface="+mn-lt"/>
              </a:rPr>
              <a:t> </a:t>
            </a:r>
            <a:r>
              <a:rPr lang="en-US" altLang="vi-VN" sz="3600" b="1" i="1" dirty="0" err="1">
                <a:solidFill>
                  <a:srgbClr val="000000"/>
                </a:solidFill>
                <a:latin typeface="+mn-lt"/>
              </a:rPr>
              <a:t>những</a:t>
            </a:r>
            <a:r>
              <a:rPr lang="en-US" altLang="vi-VN" sz="3600" b="1" i="1" dirty="0">
                <a:solidFill>
                  <a:srgbClr val="000000"/>
                </a:solidFill>
                <a:latin typeface="+mn-lt"/>
              </a:rPr>
              <a:t> chi </a:t>
            </a:r>
            <a:r>
              <a:rPr lang="en-US" altLang="vi-VN" sz="3600" b="1" i="1" dirty="0" err="1">
                <a:solidFill>
                  <a:srgbClr val="000000"/>
                </a:solidFill>
                <a:latin typeface="+mn-lt"/>
              </a:rPr>
              <a:t>tiết</a:t>
            </a:r>
            <a:r>
              <a:rPr lang="en-US" altLang="vi-VN" sz="3600" b="1" i="1" dirty="0">
                <a:solidFill>
                  <a:srgbClr val="000000"/>
                </a:solidFill>
                <a:latin typeface="+mn-lt"/>
              </a:rPr>
              <a:t> </a:t>
            </a:r>
            <a:r>
              <a:rPr lang="en-US" altLang="vi-VN" sz="3600" b="1" i="1" dirty="0" err="1">
                <a:solidFill>
                  <a:srgbClr val="000000"/>
                </a:solidFill>
                <a:latin typeface="+mn-lt"/>
              </a:rPr>
              <a:t>miêu</a:t>
            </a:r>
            <a:r>
              <a:rPr lang="en-US" altLang="vi-VN" sz="3600" b="1" i="1" dirty="0">
                <a:solidFill>
                  <a:srgbClr val="000000"/>
                </a:solidFill>
                <a:latin typeface="+mn-lt"/>
              </a:rPr>
              <a:t> </a:t>
            </a:r>
            <a:r>
              <a:rPr lang="en-US" altLang="vi-VN" sz="3600" b="1" i="1" dirty="0" err="1">
                <a:solidFill>
                  <a:srgbClr val="000000"/>
                </a:solidFill>
                <a:latin typeface="+mn-lt"/>
              </a:rPr>
              <a:t>tả</a:t>
            </a:r>
            <a:r>
              <a:rPr lang="en-US" altLang="vi-VN" sz="3600" b="1" i="1" dirty="0">
                <a:solidFill>
                  <a:srgbClr val="000000"/>
                </a:solidFill>
                <a:latin typeface="+mn-lt"/>
              </a:rPr>
              <a:t> </a:t>
            </a:r>
            <a:r>
              <a:rPr lang="en-US" altLang="vi-VN" sz="3600" b="1" i="1" dirty="0" err="1">
                <a:solidFill>
                  <a:srgbClr val="000000"/>
                </a:solidFill>
                <a:latin typeface="+mn-lt"/>
              </a:rPr>
              <a:t>khung</a:t>
            </a:r>
            <a:r>
              <a:rPr lang="en-US" altLang="vi-VN" sz="3600" b="1" i="1" dirty="0">
                <a:solidFill>
                  <a:srgbClr val="000000"/>
                </a:solidFill>
                <a:latin typeface="+mn-lt"/>
              </a:rPr>
              <a:t> </a:t>
            </a:r>
            <a:r>
              <a:rPr lang="en-US" altLang="vi-VN" sz="3600" b="1" i="1" dirty="0" err="1">
                <a:solidFill>
                  <a:srgbClr val="000000"/>
                </a:solidFill>
                <a:latin typeface="+mn-lt"/>
              </a:rPr>
              <a:t>cảnh</a:t>
            </a:r>
            <a:r>
              <a:rPr lang="en-US" altLang="vi-VN" sz="3600" b="1" i="1" dirty="0">
                <a:solidFill>
                  <a:srgbClr val="000000"/>
                </a:solidFill>
                <a:latin typeface="+mn-lt"/>
              </a:rPr>
              <a:t> </a:t>
            </a:r>
            <a:r>
              <a:rPr lang="en-US" altLang="vi-VN" sz="3600" b="1" i="1" dirty="0" err="1">
                <a:solidFill>
                  <a:srgbClr val="000000"/>
                </a:solidFill>
                <a:latin typeface="+mn-lt"/>
              </a:rPr>
              <a:t>thanh</a:t>
            </a:r>
            <a:r>
              <a:rPr lang="en-US" altLang="vi-VN" sz="3600" b="1" i="1" dirty="0">
                <a:solidFill>
                  <a:srgbClr val="000000"/>
                </a:solidFill>
                <a:latin typeface="+mn-lt"/>
              </a:rPr>
              <a:t> </a:t>
            </a:r>
            <a:r>
              <a:rPr lang="en-US" altLang="vi-VN" sz="3600" b="1" i="1" dirty="0" err="1">
                <a:solidFill>
                  <a:srgbClr val="000000"/>
                </a:solidFill>
                <a:latin typeface="+mn-lt"/>
              </a:rPr>
              <a:t>bình</a:t>
            </a:r>
            <a:r>
              <a:rPr lang="en-US" altLang="vi-VN" sz="3600" b="1" i="1" dirty="0">
                <a:solidFill>
                  <a:srgbClr val="000000"/>
                </a:solidFill>
                <a:latin typeface="+mn-lt"/>
              </a:rPr>
              <a:t> </a:t>
            </a:r>
            <a:r>
              <a:rPr lang="en-US" altLang="vi-VN" sz="3600" b="1" i="1" dirty="0" err="1">
                <a:solidFill>
                  <a:srgbClr val="000000"/>
                </a:solidFill>
                <a:latin typeface="+mn-lt"/>
              </a:rPr>
              <a:t>ngoài</a:t>
            </a:r>
            <a:r>
              <a:rPr lang="en-US" altLang="vi-VN" sz="3600" b="1" i="1" dirty="0">
                <a:solidFill>
                  <a:srgbClr val="000000"/>
                </a:solidFill>
                <a:latin typeface="+mn-lt"/>
              </a:rPr>
              <a:t> </a:t>
            </a:r>
            <a:r>
              <a:rPr lang="en-US" altLang="vi-VN" sz="3600" b="1" i="1" dirty="0" err="1">
                <a:solidFill>
                  <a:srgbClr val="000000"/>
                </a:solidFill>
                <a:latin typeface="+mn-lt"/>
              </a:rPr>
              <a:t>gian</a:t>
            </a:r>
            <a:r>
              <a:rPr lang="en-US" altLang="vi-VN" sz="3600" b="1" i="1" dirty="0">
                <a:solidFill>
                  <a:srgbClr val="000000"/>
                </a:solidFill>
                <a:latin typeface="+mn-lt"/>
              </a:rPr>
              <a:t> </a:t>
            </a:r>
            <a:r>
              <a:rPr lang="en-US" altLang="vi-VN" sz="3600" b="1" i="1" dirty="0" err="1">
                <a:solidFill>
                  <a:srgbClr val="000000"/>
                </a:solidFill>
                <a:latin typeface="+mn-lt"/>
              </a:rPr>
              <a:t>phòng</a:t>
            </a:r>
            <a:r>
              <a:rPr lang="en-US" altLang="vi-VN" sz="3600" b="1" i="1" dirty="0">
                <a:solidFill>
                  <a:srgbClr val="000000"/>
                </a:solidFill>
                <a:latin typeface="+mn-lt"/>
              </a:rPr>
              <a:t> </a:t>
            </a:r>
            <a:r>
              <a:rPr lang="en-US" altLang="vi-VN" sz="3600" b="1" i="1" dirty="0" err="1">
                <a:solidFill>
                  <a:srgbClr val="000000"/>
                </a:solidFill>
                <a:latin typeface="+mn-lt"/>
              </a:rPr>
              <a:t>như</a:t>
            </a:r>
            <a:r>
              <a:rPr lang="en-US" altLang="vi-VN" sz="3600" b="1" i="1" dirty="0">
                <a:solidFill>
                  <a:srgbClr val="000000"/>
                </a:solidFill>
                <a:latin typeface="+mn-lt"/>
              </a:rPr>
              <a:t> </a:t>
            </a:r>
            <a:r>
              <a:rPr lang="en-US" altLang="vi-VN" sz="3600" b="1" i="1" dirty="0" err="1">
                <a:solidFill>
                  <a:srgbClr val="000000"/>
                </a:solidFill>
                <a:latin typeface="+mn-lt"/>
              </a:rPr>
              <a:t>hòa</a:t>
            </a:r>
            <a:r>
              <a:rPr lang="en-US" altLang="vi-VN" sz="3600" b="1" i="1" dirty="0">
                <a:solidFill>
                  <a:srgbClr val="000000"/>
                </a:solidFill>
                <a:latin typeface="+mn-lt"/>
              </a:rPr>
              <a:t> </a:t>
            </a:r>
            <a:r>
              <a:rPr lang="en-US" altLang="vi-VN" sz="3600" b="1" i="1" dirty="0" err="1">
                <a:solidFill>
                  <a:srgbClr val="000000"/>
                </a:solidFill>
                <a:latin typeface="+mn-lt"/>
              </a:rPr>
              <a:t>với</a:t>
            </a:r>
            <a:r>
              <a:rPr lang="en-US" altLang="vi-VN" sz="3600" b="1" i="1" dirty="0">
                <a:solidFill>
                  <a:srgbClr val="000000"/>
                </a:solidFill>
                <a:latin typeface="+mn-lt"/>
              </a:rPr>
              <a:t> </a:t>
            </a:r>
            <a:r>
              <a:rPr lang="en-US" altLang="vi-VN" sz="3600" b="1" i="1" dirty="0" err="1">
                <a:solidFill>
                  <a:srgbClr val="000000"/>
                </a:solidFill>
                <a:latin typeface="+mn-lt"/>
              </a:rPr>
              <a:t>tiếng</a:t>
            </a:r>
            <a:r>
              <a:rPr lang="en-US" altLang="vi-VN" sz="3600" b="1" i="1" dirty="0">
                <a:solidFill>
                  <a:srgbClr val="000000"/>
                </a:solidFill>
                <a:latin typeface="+mn-lt"/>
              </a:rPr>
              <a:t> </a:t>
            </a:r>
            <a:r>
              <a:rPr lang="en-US" altLang="vi-VN" sz="3600" b="1" i="1" dirty="0" err="1">
                <a:solidFill>
                  <a:srgbClr val="000000"/>
                </a:solidFill>
                <a:latin typeface="+mn-lt"/>
              </a:rPr>
              <a:t>đàn</a:t>
            </a:r>
            <a:r>
              <a:rPr lang="en-US" altLang="vi-VN" sz="3600" b="1" i="1" dirty="0">
                <a:solidFill>
                  <a:srgbClr val="000000"/>
                </a:solidFill>
                <a:latin typeface="+mn-lt"/>
              </a:rPr>
              <a:t>.</a:t>
            </a:r>
            <a:endParaRPr lang="en-US" altLang="vi-VN" sz="3200" b="1" i="1" dirty="0">
              <a:solidFill>
                <a:srgbClr val="000000"/>
              </a:solidFill>
              <a:latin typeface="+mn-lt"/>
            </a:endParaRPr>
          </a:p>
        </p:txBody>
      </p:sp>
      <p:pic>
        <p:nvPicPr>
          <p:cNvPr id="11" name="Picture 3" descr="club%20meeting">
            <a:extLst>
              <a:ext uri="{FF2B5EF4-FFF2-40B4-BE49-F238E27FC236}">
                <a16:creationId xmlns:a16="http://schemas.microsoft.com/office/drawing/2014/main" id="{FC5970E5-CAAC-46B7-BC0E-8A492764D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590" y="3048000"/>
            <a:ext cx="51054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79873"/>
      </p:ext>
    </p:extLst>
  </p:cSld>
  <p:clrMapOvr>
    <a:masterClrMapping/>
  </p:clrMapOvr>
  <mc:AlternateContent xmlns:mc="http://schemas.openxmlformats.org/markup-compatibility/2006" xmlns:p14="http://schemas.microsoft.com/office/powerpoint/2010/main">
    <mc:Choice Requires="p14">
      <p:transition spd="slow" p14:dur="1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323CFDCA-DE90-43FB-B8CB-9DC3EFBBEEC0}"/>
              </a:ext>
            </a:extLst>
          </p:cNvPr>
          <p:cNvSpPr txBox="1">
            <a:spLocks noChangeArrowheads="1"/>
          </p:cNvSpPr>
          <p:nvPr/>
        </p:nvSpPr>
        <p:spPr bwMode="auto">
          <a:xfrm>
            <a:off x="675940" y="1671554"/>
            <a:ext cx="10840119" cy="324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457200" fontAlgn="base">
              <a:lnSpc>
                <a:spcPct val="150000"/>
              </a:lnSpc>
              <a:spcBef>
                <a:spcPct val="0"/>
              </a:spcBef>
              <a:spcAft>
                <a:spcPct val="0"/>
              </a:spcAft>
            </a:pPr>
            <a:r>
              <a:rPr lang="en-US" altLang="vi-VN" sz="2800" dirty="0">
                <a:solidFill>
                  <a:prstClr val="black"/>
                </a:solidFill>
                <a:latin typeface="Arial" panose="020B0604020202020204" pitchFamily="34" charset="0"/>
                <a:cs typeface="Arial" panose="020B0604020202020204" pitchFamily="34" charset="0"/>
              </a:rPr>
              <a:t>     </a:t>
            </a:r>
            <a:r>
              <a:rPr lang="en-US" altLang="vi-VN" sz="2800" b="1" dirty="0">
                <a:solidFill>
                  <a:prstClr val="black"/>
                </a:solidFill>
                <a:latin typeface="Arial" panose="020B0604020202020204" pitchFamily="34" charset="0"/>
                <a:cs typeface="Arial" panose="020B0604020202020204" pitchFamily="34" charset="0"/>
              </a:rPr>
              <a:t>4. </a:t>
            </a:r>
            <a:r>
              <a:rPr lang="en-US" altLang="vi-VN" sz="2800" b="1" dirty="0" err="1">
                <a:solidFill>
                  <a:prstClr val="black"/>
                </a:solidFill>
                <a:latin typeface="Arial" panose="020B0604020202020204" pitchFamily="34" charset="0"/>
                <a:cs typeface="Arial" panose="020B0604020202020204" pitchFamily="34" charset="0"/>
              </a:rPr>
              <a:t>Vài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cánh</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ngọc</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lan</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êm</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ái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rụng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xuống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nền</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đất</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mát</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rượi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lũ</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trẻ</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dưới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đường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đang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rủ</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nhau</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thả</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những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chiếc</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thuyền</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giấy</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trên</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những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vũng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nước</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mưa</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dân</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chài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đang</a:t>
            </a:r>
            <a:r>
              <a:rPr lang="en-US" altLang="vi-VN" sz="2800" b="1" dirty="0">
                <a:solidFill>
                  <a:prstClr val="black"/>
                </a:solidFill>
                <a:latin typeface="Arial" panose="020B0604020202020204" pitchFamily="34" charset="0"/>
                <a:cs typeface="Arial" panose="020B0604020202020204" pitchFamily="34" charset="0"/>
              </a:rPr>
              <a:t> tung </a:t>
            </a:r>
            <a:r>
              <a:rPr lang="en-US" altLang="vi-VN" sz="2800" b="1" dirty="0" err="1">
                <a:solidFill>
                  <a:prstClr val="black"/>
                </a:solidFill>
                <a:latin typeface="Arial" panose="020B0604020202020204" pitchFamily="34" charset="0"/>
                <a:cs typeface="Arial" panose="020B0604020202020204" pitchFamily="34" charset="0"/>
              </a:rPr>
              <a:t>lưới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bắt</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cá</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hoa</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mười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giờ</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nở</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đỏ</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quanh</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các</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lối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đi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ven</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hồ</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Bóng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mấy</a:t>
            </a:r>
            <a:r>
              <a:rPr lang="en-US" altLang="vi-VN" sz="2800" b="1" dirty="0">
                <a:solidFill>
                  <a:prstClr val="black"/>
                </a:solidFill>
                <a:latin typeface="Arial" panose="020B0604020202020204" pitchFamily="34" charset="0"/>
                <a:cs typeface="Arial" panose="020B0604020202020204" pitchFamily="34" charset="0"/>
              </a:rPr>
              <a:t> con </a:t>
            </a:r>
            <a:r>
              <a:rPr lang="en-US" altLang="vi-VN" sz="2800" b="1" dirty="0" err="1">
                <a:solidFill>
                  <a:prstClr val="black"/>
                </a:solidFill>
                <a:latin typeface="Arial" panose="020B0604020202020204" pitchFamily="34" charset="0"/>
                <a:cs typeface="Arial" panose="020B0604020202020204" pitchFamily="34" charset="0"/>
              </a:rPr>
              <a:t>chim</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bồ</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câu</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lướt</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nhanh</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trên</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những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mái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nhà</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cao</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thấp</a:t>
            </a:r>
            <a:r>
              <a:rPr lang="en-US" altLang="vi-VN" sz="28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95502054"/>
      </p:ext>
    </p:extLst>
  </p:cSld>
  <p:clrMapOvr>
    <a:masterClrMapping/>
  </p:clrMapOvr>
  <mc:AlternateContent xmlns:mc="http://schemas.openxmlformats.org/markup-compatibility/2006" xmlns:p14="http://schemas.microsoft.com/office/powerpoint/2010/main">
    <mc:Choice Requires="p14">
      <p:transition spd="slow" p14:dur="1900" advClick="0">
        <p14:warp dir="in"/>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78DEC-FFFD-43E3-B3B7-1B457E42148A}"/>
              </a:ext>
            </a:extLst>
          </p:cNvPr>
          <p:cNvPicPr>
            <a:picLocks noChangeAspect="1"/>
          </p:cNvPicPr>
          <p:nvPr/>
        </p:nvPicPr>
        <p:blipFill>
          <a:blip r:embed="rId2"/>
          <a:stretch>
            <a:fillRect/>
          </a:stretch>
        </p:blipFill>
        <p:spPr>
          <a:xfrm>
            <a:off x="6096000" y="461210"/>
            <a:ext cx="5899484" cy="5690935"/>
          </a:xfrm>
          <a:prstGeom prst="rect">
            <a:avLst/>
          </a:prstGeom>
        </p:spPr>
      </p:pic>
      <p:pic>
        <p:nvPicPr>
          <p:cNvPr id="6" name="Picture 5">
            <a:extLst>
              <a:ext uri="{FF2B5EF4-FFF2-40B4-BE49-F238E27FC236}">
                <a16:creationId xmlns:a16="http://schemas.microsoft.com/office/drawing/2014/main" id="{C3EA668C-2490-4198-BA41-ED0E2985220E}"/>
              </a:ext>
            </a:extLst>
          </p:cNvPr>
          <p:cNvPicPr>
            <a:picLocks noChangeAspect="1"/>
          </p:cNvPicPr>
          <p:nvPr/>
        </p:nvPicPr>
        <p:blipFill>
          <a:blip r:embed="rId3"/>
          <a:stretch>
            <a:fillRect/>
          </a:stretch>
        </p:blipFill>
        <p:spPr>
          <a:xfrm>
            <a:off x="196515" y="461210"/>
            <a:ext cx="5562601" cy="5690935"/>
          </a:xfrm>
          <a:prstGeom prst="rect">
            <a:avLst/>
          </a:prstGeom>
        </p:spPr>
      </p:pic>
    </p:spTree>
    <p:extLst>
      <p:ext uri="{BB962C8B-B14F-4D97-AF65-F5344CB8AC3E}">
        <p14:creationId xmlns:p14="http://schemas.microsoft.com/office/powerpoint/2010/main" val="229814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CEC8294-4A3F-4367-BAC4-BD5DC9CF5F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7168" y="571500"/>
            <a:ext cx="97776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594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E938AE-5C08-4EE6-B43A-AAFDC20C39A0}"/>
              </a:ext>
            </a:extLst>
          </p:cNvPr>
          <p:cNvPicPr>
            <a:picLocks noChangeAspect="1"/>
          </p:cNvPicPr>
          <p:nvPr/>
        </p:nvPicPr>
        <p:blipFill>
          <a:blip r:embed="rId2"/>
          <a:stretch>
            <a:fillRect/>
          </a:stretch>
        </p:blipFill>
        <p:spPr>
          <a:xfrm>
            <a:off x="1190802" y="552459"/>
            <a:ext cx="10102840" cy="5753082"/>
          </a:xfrm>
          <a:prstGeom prst="rect">
            <a:avLst/>
          </a:prstGeom>
        </p:spPr>
      </p:pic>
    </p:spTree>
    <p:extLst>
      <p:ext uri="{BB962C8B-B14F-4D97-AF65-F5344CB8AC3E}">
        <p14:creationId xmlns:p14="http://schemas.microsoft.com/office/powerpoint/2010/main" val="53164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9260A3-3B3B-4E11-8974-B6B1D38E2243}"/>
              </a:ext>
            </a:extLst>
          </p:cNvPr>
          <p:cNvSpPr/>
          <p:nvPr/>
        </p:nvSpPr>
        <p:spPr>
          <a:xfrm>
            <a:off x="1443790" y="1379621"/>
            <a:ext cx="8983580" cy="4507832"/>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r>
              <a:rPr lang="en-US" sz="4000" dirty="0"/>
              <a:t>	</a:t>
            </a:r>
            <a:r>
              <a:rPr lang="vi-VN" sz="4400" dirty="0">
                <a:solidFill>
                  <a:schemeClr val="accent2">
                    <a:lumMod val="75000"/>
                  </a:schemeClr>
                </a:solidFill>
              </a:rPr>
              <a:t>Tiếng đàn của Thủy trong trẻo, hồn nhiên như tuổi thơ của em. Nó hòa hợp với khung cảnh thiên nhiên và cuộc sống xung quanh.</a:t>
            </a:r>
          </a:p>
        </p:txBody>
      </p:sp>
      <p:sp>
        <p:nvSpPr>
          <p:cNvPr id="3" name="Rectangle: Rounded Corners 2">
            <a:extLst>
              <a:ext uri="{FF2B5EF4-FFF2-40B4-BE49-F238E27FC236}">
                <a16:creationId xmlns:a16="http://schemas.microsoft.com/office/drawing/2014/main" id="{AD9C0F92-FE51-4CBE-BD19-E4BFC12BC395}"/>
              </a:ext>
            </a:extLst>
          </p:cNvPr>
          <p:cNvSpPr/>
          <p:nvPr/>
        </p:nvSpPr>
        <p:spPr>
          <a:xfrm>
            <a:off x="3240506" y="433137"/>
            <a:ext cx="5390147" cy="962526"/>
          </a:xfrm>
          <a:prstGeom prst="roundRect">
            <a:avLst/>
          </a:prstGeom>
          <a:ln w="76200"/>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b="1" dirty="0" err="1"/>
              <a:t>Nội</a:t>
            </a:r>
            <a:r>
              <a:rPr lang="en-US" sz="5400" b="1" dirty="0"/>
              <a:t> dung</a:t>
            </a:r>
          </a:p>
        </p:txBody>
      </p:sp>
    </p:spTree>
    <p:extLst>
      <p:ext uri="{BB962C8B-B14F-4D97-AF65-F5344CB8AC3E}">
        <p14:creationId xmlns:p14="http://schemas.microsoft.com/office/powerpoint/2010/main" val="297940850"/>
      </p:ext>
    </p:extLst>
  </p:cSld>
  <p:clrMapOvr>
    <a:masterClrMapping/>
  </p:clrMapOvr>
  <mc:AlternateContent xmlns:mc="http://schemas.openxmlformats.org/markup-compatibility/2006" xmlns:p14="http://schemas.microsoft.com/office/powerpoint/2010/main">
    <mc:Choice Requires="p14">
      <p:transition spd="slow" p14:dur="1900" advClick="0">
        <p14:warp dir="in"/>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046" y="1601086"/>
            <a:ext cx="628650" cy="695325"/>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237" y="2507456"/>
            <a:ext cx="314325" cy="3429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74100">
            <a:off x="10125456" y="1779014"/>
            <a:ext cx="439002" cy="485563"/>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0214" y="1126660"/>
            <a:ext cx="7628379" cy="2335743"/>
          </a:xfrm>
          <a:prstGeom prst="rect">
            <a:avLst/>
          </a:prstGeom>
        </p:spPr>
      </p:pic>
      <p:grpSp>
        <p:nvGrpSpPr>
          <p:cNvPr id="20" name="组合 19"/>
          <p:cNvGrpSpPr/>
          <p:nvPr/>
        </p:nvGrpSpPr>
        <p:grpSpPr>
          <a:xfrm>
            <a:off x="1214437" y="3525204"/>
            <a:ext cx="10261599" cy="2981053"/>
            <a:chOff x="1936535" y="3935752"/>
            <a:chExt cx="8318930" cy="2056864"/>
          </a:xfrm>
        </p:grpSpPr>
        <p:sp>
          <p:nvSpPr>
            <p:cNvPr id="21" name="任意多边形 20"/>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sp>
          <p:nvSpPr>
            <p:cNvPr id="22" name="任意多边形 21"/>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grpSp>
      <p:sp>
        <p:nvSpPr>
          <p:cNvPr id="2" name="TextBox 1">
            <a:extLst>
              <a:ext uri="{FF2B5EF4-FFF2-40B4-BE49-F238E27FC236}">
                <a16:creationId xmlns:a16="http://schemas.microsoft.com/office/drawing/2014/main" id="{1ABA6050-35B3-4F8D-BE57-5AAC1191E8A8}"/>
              </a:ext>
            </a:extLst>
          </p:cNvPr>
          <p:cNvSpPr txBox="1"/>
          <p:nvPr/>
        </p:nvSpPr>
        <p:spPr>
          <a:xfrm>
            <a:off x="2525921" y="4243034"/>
            <a:ext cx="7638630" cy="1200329"/>
          </a:xfrm>
          <a:prstGeom prst="rect">
            <a:avLst/>
          </a:prstGeom>
          <a:noFill/>
        </p:spPr>
        <p:txBody>
          <a:bodyPr wrap="square" rtlCol="0">
            <a:spAutoFit/>
          </a:bodyPr>
          <a:lstStyle/>
          <a:p>
            <a:pPr algn="ctr"/>
            <a:r>
              <a:rPr lang="en-US" sz="7200" dirty="0" err="1">
                <a:solidFill>
                  <a:schemeClr val="accent3">
                    <a:lumMod val="75000"/>
                  </a:schemeClr>
                </a:solidFill>
                <a:latin typeface="Circle" panose="020B0703020102020204" pitchFamily="34" charset="0"/>
                <a:ea typeface="+mj-ea"/>
              </a:rPr>
              <a:t>Luyện</a:t>
            </a:r>
            <a:r>
              <a:rPr lang="en-US" sz="7200" dirty="0">
                <a:solidFill>
                  <a:schemeClr val="accent3">
                    <a:lumMod val="75000"/>
                  </a:schemeClr>
                </a:solidFill>
                <a:latin typeface="Circle" panose="020B0703020102020204" pitchFamily="34" charset="0"/>
                <a:ea typeface="+mj-ea"/>
              </a:rPr>
              <a:t> </a:t>
            </a:r>
            <a:r>
              <a:rPr lang="en-US" sz="7200" dirty="0" err="1">
                <a:solidFill>
                  <a:schemeClr val="accent3">
                    <a:lumMod val="75000"/>
                  </a:schemeClr>
                </a:solidFill>
                <a:latin typeface="Circle" panose="020B0703020102020204" pitchFamily="34" charset="0"/>
                <a:ea typeface="+mj-ea"/>
              </a:rPr>
              <a:t>đọc</a:t>
            </a:r>
            <a:r>
              <a:rPr lang="en-US" sz="7200" dirty="0">
                <a:solidFill>
                  <a:schemeClr val="accent3">
                    <a:lumMod val="75000"/>
                  </a:schemeClr>
                </a:solidFill>
                <a:latin typeface="Circle" panose="020B0703020102020204" pitchFamily="34" charset="0"/>
                <a:ea typeface="+mj-ea"/>
              </a:rPr>
              <a:t> </a:t>
            </a:r>
            <a:r>
              <a:rPr lang="en-US" sz="7200" dirty="0" err="1">
                <a:solidFill>
                  <a:schemeClr val="accent3">
                    <a:lumMod val="75000"/>
                  </a:schemeClr>
                </a:solidFill>
                <a:latin typeface="Circle" panose="020B0703020102020204" pitchFamily="34" charset="0"/>
                <a:ea typeface="+mj-ea"/>
              </a:rPr>
              <a:t>lại</a:t>
            </a:r>
            <a:endParaRPr lang="en-US" sz="7200" dirty="0">
              <a:solidFill>
                <a:schemeClr val="accent3">
                  <a:lumMod val="75000"/>
                </a:schemeClr>
              </a:solidFill>
              <a:latin typeface="Circle" panose="020B0703020102020204" pitchFamily="34" charset="0"/>
              <a:ea typeface="+mj-ea"/>
            </a:endParaRPr>
          </a:p>
        </p:txBody>
      </p:sp>
    </p:spTree>
    <p:extLst>
      <p:ext uri="{BB962C8B-B14F-4D97-AF65-F5344CB8AC3E}">
        <p14:creationId xmlns:p14="http://schemas.microsoft.com/office/powerpoint/2010/main" val="407382238"/>
      </p:ext>
    </p:extLst>
  </p:cSld>
  <p:clrMapOvr>
    <a:masterClrMapping/>
  </p:clrMapOvr>
  <mc:AlternateContent xmlns:mc="http://schemas.openxmlformats.org/markup-compatibility/2006" xmlns:p14="http://schemas.microsoft.com/office/powerpoint/2010/main">
    <mc:Choice Requires="p14">
      <p:transition spd="slow" p14:dur="1750" advClick="0">
        <p:fade/>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id="{95A7D321-0028-47AD-B4CC-B90DFF7254EB}"/>
              </a:ext>
            </a:extLst>
          </p:cNvPr>
          <p:cNvSpPr txBox="1">
            <a:spLocks noChangeArrowheads="1"/>
          </p:cNvSpPr>
          <p:nvPr/>
        </p:nvSpPr>
        <p:spPr bwMode="auto">
          <a:xfrm>
            <a:off x="497305" y="1356669"/>
            <a:ext cx="11197389" cy="414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457200" fontAlgn="base">
              <a:lnSpc>
                <a:spcPct val="150000"/>
              </a:lnSpc>
              <a:spcBef>
                <a:spcPct val="50000"/>
              </a:spcBef>
              <a:spcAft>
                <a:spcPct val="0"/>
              </a:spcAft>
            </a:pPr>
            <a:r>
              <a:rPr lang="en-US" altLang="vi-VN" sz="2800" b="1" dirty="0">
                <a:solidFill>
                  <a:prstClr val="black"/>
                </a:solidFill>
                <a:latin typeface="Times New Roman" panose="02020603050405020304" pitchFamily="18" charset="0"/>
              </a:rPr>
              <a:t>    </a:t>
            </a:r>
            <a:r>
              <a:rPr lang="en-US" altLang="vi-VN" sz="3600" i="1" dirty="0">
                <a:solidFill>
                  <a:schemeClr val="accent3">
                    <a:lumMod val="75000"/>
                  </a:schemeClr>
                </a:solidFill>
                <a:latin typeface="+mj-lt"/>
              </a:rPr>
              <a:t>Khi </a:t>
            </a:r>
            <a:r>
              <a:rPr lang="en-US" altLang="vi-VN" sz="3600" i="1" dirty="0" err="1">
                <a:solidFill>
                  <a:schemeClr val="accent3">
                    <a:lumMod val="75000"/>
                  </a:schemeClr>
                </a:solidFill>
                <a:latin typeface="+mj-lt"/>
              </a:rPr>
              <a:t>ắc</a:t>
            </a:r>
            <a:r>
              <a:rPr lang="en-US" altLang="vi-VN" sz="3600" i="1" dirty="0">
                <a:solidFill>
                  <a:schemeClr val="accent3">
                    <a:lumMod val="75000"/>
                  </a:schemeClr>
                </a:solidFill>
                <a:latin typeface="+mj-lt"/>
              </a:rPr>
              <a:t> - </a:t>
            </a:r>
            <a:r>
              <a:rPr lang="en-US" altLang="vi-VN" sz="3600" i="1" dirty="0" err="1">
                <a:solidFill>
                  <a:schemeClr val="accent3">
                    <a:lumMod val="75000"/>
                  </a:schemeClr>
                </a:solidFill>
                <a:latin typeface="+mj-lt"/>
              </a:rPr>
              <a:t>sê</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vừa</a:t>
            </a:r>
            <a:r>
              <a:rPr lang="en-US" altLang="vi-VN" sz="3600" b="1" dirty="0">
                <a:solidFill>
                  <a:schemeClr val="accent3">
                    <a:lumMod val="75000"/>
                  </a:schemeClr>
                </a:solidFill>
                <a:latin typeface="+mj-lt"/>
              </a:rPr>
              <a:t> </a:t>
            </a:r>
            <a:r>
              <a:rPr lang="en-US" altLang="vi-VN" sz="3600" b="1" i="1" dirty="0" err="1">
                <a:solidFill>
                  <a:schemeClr val="accent3">
                    <a:lumMod val="75000"/>
                  </a:schemeClr>
                </a:solidFill>
                <a:latin typeface="+mj-lt"/>
              </a:rPr>
              <a:t>khẽ</a:t>
            </a:r>
            <a:r>
              <a:rPr lang="en-US" altLang="vi-VN" sz="3600" b="1" i="1" dirty="0">
                <a:solidFill>
                  <a:schemeClr val="accent3">
                    <a:lumMod val="75000"/>
                  </a:schemeClr>
                </a:solidFill>
                <a:latin typeface="+mj-lt"/>
              </a:rPr>
              <a:t> </a:t>
            </a:r>
            <a:r>
              <a:rPr lang="en-US" altLang="vi-VN" sz="3600" b="1" i="1" dirty="0" err="1">
                <a:solidFill>
                  <a:schemeClr val="accent3">
                    <a:lumMod val="75000"/>
                  </a:schemeClr>
                </a:solidFill>
                <a:latin typeface="+mj-lt"/>
              </a:rPr>
              <a:t>chạm</a:t>
            </a:r>
            <a:r>
              <a:rPr lang="en-US" altLang="vi-VN" sz="3600" b="1" dirty="0">
                <a:solidFill>
                  <a:schemeClr val="accent3">
                    <a:lumMod val="75000"/>
                  </a:schemeClr>
                </a:solidFill>
                <a:latin typeface="+mj-lt"/>
              </a:rPr>
              <a:t> </a:t>
            </a:r>
            <a:r>
              <a:rPr lang="en-US" altLang="vi-VN" sz="3600" i="1" dirty="0" err="1">
                <a:solidFill>
                  <a:schemeClr val="accent3">
                    <a:lumMod val="75000"/>
                  </a:schemeClr>
                </a:solidFill>
                <a:latin typeface="+mj-lt"/>
              </a:rPr>
              <a:t>vào</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những</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sợi</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dây</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đàn</a:t>
            </a:r>
            <a:r>
              <a:rPr lang="en-US" altLang="vi-VN" sz="3600" b="1" i="1" dirty="0">
                <a:solidFill>
                  <a:schemeClr val="accent3">
                    <a:lumMod val="75000"/>
                  </a:schemeClr>
                </a:solidFill>
                <a:latin typeface="+mj-lt"/>
              </a:rPr>
              <a:t> / </a:t>
            </a:r>
            <a:r>
              <a:rPr lang="en-US" altLang="vi-VN" sz="3600" i="1" dirty="0" err="1">
                <a:solidFill>
                  <a:schemeClr val="accent3">
                    <a:lumMod val="75000"/>
                  </a:schemeClr>
                </a:solidFill>
                <a:latin typeface="+mj-lt"/>
              </a:rPr>
              <a:t>thì</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như</a:t>
            </a:r>
            <a:r>
              <a:rPr lang="en-US" altLang="vi-VN" sz="3600" b="1" dirty="0">
                <a:solidFill>
                  <a:schemeClr val="accent3">
                    <a:lumMod val="75000"/>
                  </a:schemeClr>
                </a:solidFill>
                <a:latin typeface="+mj-lt"/>
              </a:rPr>
              <a:t> </a:t>
            </a:r>
            <a:r>
              <a:rPr lang="en-US" altLang="vi-VN" sz="3600" i="1" dirty="0" err="1">
                <a:solidFill>
                  <a:schemeClr val="accent3">
                    <a:lumMod val="75000"/>
                  </a:schemeClr>
                </a:solidFill>
                <a:latin typeface="+mj-lt"/>
              </a:rPr>
              <a:t>có</a:t>
            </a:r>
            <a:r>
              <a:rPr lang="en-US" altLang="vi-VN" sz="3600" b="1" dirty="0">
                <a:solidFill>
                  <a:schemeClr val="accent3">
                    <a:lumMod val="75000"/>
                  </a:schemeClr>
                </a:solidFill>
                <a:latin typeface="+mj-lt"/>
              </a:rPr>
              <a:t> </a:t>
            </a:r>
            <a:r>
              <a:rPr lang="en-US" altLang="vi-VN" sz="3600" b="1" i="1" dirty="0" err="1">
                <a:solidFill>
                  <a:schemeClr val="accent3">
                    <a:lumMod val="75000"/>
                  </a:schemeClr>
                </a:solidFill>
                <a:latin typeface="+mj-lt"/>
              </a:rPr>
              <a:t>phép</a:t>
            </a:r>
            <a:r>
              <a:rPr lang="en-US" altLang="vi-VN" sz="3600" b="1" i="1" dirty="0">
                <a:solidFill>
                  <a:schemeClr val="accent3">
                    <a:lumMod val="75000"/>
                  </a:schemeClr>
                </a:solidFill>
                <a:latin typeface="+mj-lt"/>
              </a:rPr>
              <a:t> </a:t>
            </a:r>
            <a:r>
              <a:rPr lang="en-US" altLang="vi-VN" sz="3600" b="1" i="1" dirty="0" err="1">
                <a:solidFill>
                  <a:schemeClr val="accent3">
                    <a:lumMod val="75000"/>
                  </a:schemeClr>
                </a:solidFill>
                <a:latin typeface="+mj-lt"/>
              </a:rPr>
              <a:t>lạ</a:t>
            </a:r>
            <a:r>
              <a:rPr lang="en-US" altLang="vi-VN" sz="3600" i="1" dirty="0">
                <a:solidFill>
                  <a:schemeClr val="accent3">
                    <a:lumMod val="75000"/>
                  </a:schemeClr>
                </a:solidFill>
                <a:latin typeface="+mj-lt"/>
              </a:rPr>
              <a:t>, /</a:t>
            </a:r>
            <a:r>
              <a:rPr lang="en-US" altLang="vi-VN" sz="3600" b="1" dirty="0">
                <a:solidFill>
                  <a:schemeClr val="accent3">
                    <a:lumMod val="75000"/>
                  </a:schemeClr>
                </a:solidFill>
                <a:latin typeface="+mj-lt"/>
              </a:rPr>
              <a:t> </a:t>
            </a:r>
            <a:r>
              <a:rPr lang="en-US" altLang="vi-VN" sz="3600" i="1" dirty="0" err="1">
                <a:solidFill>
                  <a:schemeClr val="accent3">
                    <a:lumMod val="75000"/>
                  </a:schemeClr>
                </a:solidFill>
                <a:latin typeface="+mj-lt"/>
              </a:rPr>
              <a:t>những</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âm</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thanh</a:t>
            </a:r>
            <a:r>
              <a:rPr lang="en-US" altLang="vi-VN" sz="3600" b="1" dirty="0">
                <a:solidFill>
                  <a:schemeClr val="accent3">
                    <a:lumMod val="75000"/>
                  </a:schemeClr>
                </a:solidFill>
                <a:latin typeface="+mj-lt"/>
              </a:rPr>
              <a:t> </a:t>
            </a:r>
            <a:r>
              <a:rPr lang="en-US" altLang="vi-VN" sz="3600" b="1" i="1" dirty="0" err="1">
                <a:solidFill>
                  <a:schemeClr val="accent3">
                    <a:lumMod val="75000"/>
                  </a:schemeClr>
                </a:solidFill>
                <a:latin typeface="+mj-lt"/>
              </a:rPr>
              <a:t>trong</a:t>
            </a:r>
            <a:r>
              <a:rPr lang="en-US" altLang="vi-VN" sz="3600" b="1" i="1" dirty="0">
                <a:solidFill>
                  <a:schemeClr val="accent3">
                    <a:lumMod val="75000"/>
                  </a:schemeClr>
                </a:solidFill>
                <a:latin typeface="+mj-lt"/>
              </a:rPr>
              <a:t> </a:t>
            </a:r>
            <a:r>
              <a:rPr lang="en-US" altLang="vi-VN" sz="3600" b="1" i="1" dirty="0" err="1">
                <a:solidFill>
                  <a:schemeClr val="accent3">
                    <a:lumMod val="75000"/>
                  </a:schemeClr>
                </a:solidFill>
                <a:latin typeface="+mj-lt"/>
              </a:rPr>
              <a:t>trẻo</a:t>
            </a:r>
            <a:r>
              <a:rPr lang="en-US" altLang="vi-VN" sz="3600" b="1" i="1" dirty="0">
                <a:solidFill>
                  <a:schemeClr val="accent3">
                    <a:lumMod val="75000"/>
                  </a:schemeClr>
                </a:solidFill>
                <a:latin typeface="+mj-lt"/>
              </a:rPr>
              <a:t> </a:t>
            </a:r>
            <a:r>
              <a:rPr lang="en-US" altLang="vi-VN" sz="3600" b="1" i="1" dirty="0" err="1">
                <a:solidFill>
                  <a:schemeClr val="accent3">
                    <a:lumMod val="75000"/>
                  </a:schemeClr>
                </a:solidFill>
                <a:latin typeface="+mj-lt"/>
              </a:rPr>
              <a:t>vút</a:t>
            </a:r>
            <a:r>
              <a:rPr lang="en-US" altLang="vi-VN" sz="3600" b="1" i="1" dirty="0">
                <a:solidFill>
                  <a:schemeClr val="accent3">
                    <a:lumMod val="75000"/>
                  </a:schemeClr>
                </a:solidFill>
                <a:latin typeface="+mj-lt"/>
              </a:rPr>
              <a:t> bay </a:t>
            </a:r>
            <a:r>
              <a:rPr lang="en-US" altLang="vi-VN" sz="3600" b="1" i="1" dirty="0" err="1">
                <a:solidFill>
                  <a:schemeClr val="accent3">
                    <a:lumMod val="75000"/>
                  </a:schemeClr>
                </a:solidFill>
                <a:latin typeface="+mj-lt"/>
              </a:rPr>
              <a:t>lên</a:t>
            </a:r>
            <a:r>
              <a:rPr lang="en-US" altLang="vi-VN" sz="3600" b="1" dirty="0">
                <a:solidFill>
                  <a:schemeClr val="accent3">
                    <a:lumMod val="75000"/>
                  </a:schemeClr>
                </a:solidFill>
                <a:latin typeface="+mj-lt"/>
              </a:rPr>
              <a:t> </a:t>
            </a:r>
            <a:r>
              <a:rPr lang="en-US" altLang="vi-VN" sz="3600" i="1" dirty="0" err="1">
                <a:solidFill>
                  <a:schemeClr val="accent3">
                    <a:lumMod val="75000"/>
                  </a:schemeClr>
                </a:solidFill>
                <a:latin typeface="+mj-lt"/>
              </a:rPr>
              <a:t>giữa</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yên</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lặng</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của</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gian</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phòng</a:t>
            </a:r>
            <a:r>
              <a:rPr lang="en-US" altLang="vi-VN" sz="3600" i="1" dirty="0">
                <a:solidFill>
                  <a:schemeClr val="accent3">
                    <a:lumMod val="75000"/>
                  </a:schemeClr>
                </a:solidFill>
                <a:latin typeface="+mj-lt"/>
              </a:rPr>
              <a:t>. // </a:t>
            </a:r>
            <a:r>
              <a:rPr lang="en-US" altLang="vi-VN" sz="3600" i="1" dirty="0" err="1">
                <a:solidFill>
                  <a:schemeClr val="accent3">
                    <a:lumMod val="75000"/>
                  </a:schemeClr>
                </a:solidFill>
                <a:latin typeface="+mj-lt"/>
              </a:rPr>
              <a:t>Vầng</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trán</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cô</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bé</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hơi</a:t>
            </a:r>
            <a:r>
              <a:rPr lang="en-US" altLang="vi-VN" sz="3600" b="1" dirty="0">
                <a:solidFill>
                  <a:schemeClr val="accent3">
                    <a:lumMod val="75000"/>
                  </a:schemeClr>
                </a:solidFill>
                <a:latin typeface="+mj-lt"/>
              </a:rPr>
              <a:t> </a:t>
            </a:r>
            <a:r>
              <a:rPr lang="en-US" altLang="vi-VN" sz="3600" b="1" i="1" dirty="0" err="1">
                <a:solidFill>
                  <a:schemeClr val="accent3">
                    <a:lumMod val="75000"/>
                  </a:schemeClr>
                </a:solidFill>
                <a:latin typeface="+mj-lt"/>
              </a:rPr>
              <a:t>tái</a:t>
            </a:r>
            <a:r>
              <a:rPr lang="en-US" altLang="vi-VN" sz="3600" b="1" i="1" dirty="0">
                <a:solidFill>
                  <a:schemeClr val="accent3">
                    <a:lumMod val="75000"/>
                  </a:schemeClr>
                </a:solidFill>
                <a:latin typeface="+mj-lt"/>
              </a:rPr>
              <a:t> </a:t>
            </a:r>
            <a:r>
              <a:rPr lang="en-US" altLang="vi-VN" sz="3600" b="1" i="1" dirty="0" err="1">
                <a:solidFill>
                  <a:schemeClr val="accent3">
                    <a:lumMod val="75000"/>
                  </a:schemeClr>
                </a:solidFill>
                <a:latin typeface="+mj-lt"/>
              </a:rPr>
              <a:t>đi</a:t>
            </a:r>
            <a:r>
              <a:rPr lang="en-US" altLang="vi-VN" sz="3600" b="1" dirty="0">
                <a:solidFill>
                  <a:schemeClr val="accent3">
                    <a:lumMod val="75000"/>
                  </a:schemeClr>
                </a:solidFill>
                <a:latin typeface="+mj-lt"/>
              </a:rPr>
              <a:t> </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nhưng</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gò</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má</a:t>
            </a:r>
            <a:r>
              <a:rPr lang="en-US" altLang="vi-VN" sz="3600" b="1" dirty="0">
                <a:solidFill>
                  <a:schemeClr val="accent3">
                    <a:lumMod val="75000"/>
                  </a:schemeClr>
                </a:solidFill>
                <a:latin typeface="+mj-lt"/>
              </a:rPr>
              <a:t> </a:t>
            </a:r>
            <a:r>
              <a:rPr lang="en-US" altLang="vi-VN" sz="3600" b="1" i="1" dirty="0" err="1">
                <a:solidFill>
                  <a:schemeClr val="accent3">
                    <a:lumMod val="75000"/>
                  </a:schemeClr>
                </a:solidFill>
                <a:latin typeface="+mj-lt"/>
              </a:rPr>
              <a:t>ửng</a:t>
            </a:r>
            <a:r>
              <a:rPr lang="en-US" altLang="vi-VN" sz="3600" b="1" i="1" dirty="0">
                <a:solidFill>
                  <a:schemeClr val="accent3">
                    <a:lumMod val="75000"/>
                  </a:schemeClr>
                </a:solidFill>
                <a:latin typeface="+mj-lt"/>
              </a:rPr>
              <a:t> </a:t>
            </a:r>
            <a:r>
              <a:rPr lang="en-US" altLang="vi-VN" sz="3600" b="1" i="1" dirty="0" err="1">
                <a:solidFill>
                  <a:schemeClr val="accent3">
                    <a:lumMod val="75000"/>
                  </a:schemeClr>
                </a:solidFill>
                <a:latin typeface="+mj-lt"/>
              </a:rPr>
              <a:t>hồng</a:t>
            </a:r>
            <a:r>
              <a:rPr lang="en-US" altLang="vi-VN" sz="3600" i="1" dirty="0">
                <a:solidFill>
                  <a:schemeClr val="accent3">
                    <a:lumMod val="75000"/>
                  </a:schemeClr>
                </a:solidFill>
                <a:latin typeface="+mj-lt"/>
              </a:rPr>
              <a:t>, / </a:t>
            </a:r>
            <a:r>
              <a:rPr lang="en-US" altLang="vi-VN" sz="3600" i="1" dirty="0" err="1">
                <a:solidFill>
                  <a:schemeClr val="accent3">
                    <a:lumMod val="75000"/>
                  </a:schemeClr>
                </a:solidFill>
                <a:latin typeface="+mj-lt"/>
              </a:rPr>
              <a:t>đôi</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mắt</a:t>
            </a:r>
            <a:r>
              <a:rPr lang="en-US" altLang="vi-VN" sz="3600" b="1" dirty="0">
                <a:solidFill>
                  <a:schemeClr val="accent3">
                    <a:lumMod val="75000"/>
                  </a:schemeClr>
                </a:solidFill>
                <a:latin typeface="+mj-lt"/>
              </a:rPr>
              <a:t> </a:t>
            </a:r>
            <a:r>
              <a:rPr lang="en-US" altLang="vi-VN" sz="3600" b="1" i="1" dirty="0" err="1">
                <a:solidFill>
                  <a:schemeClr val="accent3">
                    <a:lumMod val="75000"/>
                  </a:schemeClr>
                </a:solidFill>
                <a:latin typeface="+mj-lt"/>
              </a:rPr>
              <a:t>sẫm</a:t>
            </a:r>
            <a:r>
              <a:rPr lang="en-US" altLang="vi-VN" sz="3600" b="1" i="1" dirty="0">
                <a:solidFill>
                  <a:schemeClr val="accent3">
                    <a:lumMod val="75000"/>
                  </a:schemeClr>
                </a:solidFill>
                <a:latin typeface="+mj-lt"/>
              </a:rPr>
              <a:t> </a:t>
            </a:r>
            <a:r>
              <a:rPr lang="en-US" altLang="vi-VN" sz="3600" b="1" i="1" dirty="0" err="1">
                <a:solidFill>
                  <a:schemeClr val="accent3">
                    <a:lumMod val="75000"/>
                  </a:schemeClr>
                </a:solidFill>
                <a:latin typeface="+mj-lt"/>
              </a:rPr>
              <a:t>màu</a:t>
            </a:r>
            <a:r>
              <a:rPr lang="en-US" altLang="vi-VN" sz="3600" b="1" dirty="0">
                <a:solidFill>
                  <a:schemeClr val="accent3">
                    <a:lumMod val="75000"/>
                  </a:schemeClr>
                </a:solidFill>
                <a:latin typeface="+mj-lt"/>
              </a:rPr>
              <a:t> </a:t>
            </a:r>
            <a:r>
              <a:rPr lang="en-US" altLang="vi-VN" sz="3600" i="1" dirty="0" err="1">
                <a:solidFill>
                  <a:schemeClr val="accent3">
                    <a:lumMod val="75000"/>
                  </a:schemeClr>
                </a:solidFill>
                <a:latin typeface="+mj-lt"/>
              </a:rPr>
              <a:t>hơn</a:t>
            </a:r>
            <a:r>
              <a:rPr lang="en-US" altLang="vi-VN" sz="3600" i="1" dirty="0">
                <a:solidFill>
                  <a:schemeClr val="accent3">
                    <a:lumMod val="75000"/>
                  </a:schemeClr>
                </a:solidFill>
                <a:latin typeface="+mj-lt"/>
              </a:rPr>
              <a:t>, / </a:t>
            </a:r>
            <a:r>
              <a:rPr lang="en-US" altLang="vi-VN" sz="3600" i="1" dirty="0" err="1">
                <a:solidFill>
                  <a:schemeClr val="accent3">
                    <a:lumMod val="75000"/>
                  </a:schemeClr>
                </a:solidFill>
                <a:latin typeface="+mj-lt"/>
              </a:rPr>
              <a:t>làn</a:t>
            </a:r>
            <a:r>
              <a:rPr lang="en-US" altLang="vi-VN" sz="3600" i="1" dirty="0">
                <a:solidFill>
                  <a:schemeClr val="accent3">
                    <a:lumMod val="75000"/>
                  </a:schemeClr>
                </a:solidFill>
                <a:latin typeface="+mj-lt"/>
              </a:rPr>
              <a:t> mi </a:t>
            </a:r>
            <a:r>
              <a:rPr lang="en-US" altLang="vi-VN" sz="3600" i="1" dirty="0" err="1">
                <a:solidFill>
                  <a:schemeClr val="accent3">
                    <a:lumMod val="75000"/>
                  </a:schemeClr>
                </a:solidFill>
                <a:latin typeface="+mj-lt"/>
              </a:rPr>
              <a:t>rậm</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cong</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dài</a:t>
            </a:r>
            <a:r>
              <a:rPr lang="en-US" altLang="vi-VN" sz="3600" b="1" dirty="0">
                <a:solidFill>
                  <a:schemeClr val="accent3">
                    <a:lumMod val="75000"/>
                  </a:schemeClr>
                </a:solidFill>
                <a:latin typeface="+mj-lt"/>
              </a:rPr>
              <a:t> </a:t>
            </a:r>
            <a:r>
              <a:rPr lang="en-US" altLang="vi-VN" sz="3600" b="1" i="1" dirty="0" err="1">
                <a:solidFill>
                  <a:schemeClr val="accent3">
                    <a:lumMod val="75000"/>
                  </a:schemeClr>
                </a:solidFill>
                <a:latin typeface="+mj-lt"/>
              </a:rPr>
              <a:t>khẽ</a:t>
            </a:r>
            <a:r>
              <a:rPr lang="en-US" altLang="vi-VN" sz="3600" b="1" i="1" dirty="0">
                <a:solidFill>
                  <a:schemeClr val="accent3">
                    <a:lumMod val="75000"/>
                  </a:schemeClr>
                </a:solidFill>
                <a:latin typeface="+mj-lt"/>
              </a:rPr>
              <a:t> rung </a:t>
            </a:r>
            <a:r>
              <a:rPr lang="en-US" altLang="vi-VN" sz="3600" b="1" i="1" dirty="0" err="1">
                <a:solidFill>
                  <a:schemeClr val="accent3">
                    <a:lumMod val="75000"/>
                  </a:schemeClr>
                </a:solidFill>
                <a:latin typeface="+mj-lt"/>
              </a:rPr>
              <a:t>động</a:t>
            </a:r>
            <a:r>
              <a:rPr lang="en-US" altLang="vi-VN" sz="3600" dirty="0">
                <a:solidFill>
                  <a:schemeClr val="accent3">
                    <a:lumMod val="75000"/>
                  </a:schemeClr>
                </a:solidFill>
                <a:latin typeface="+mj-lt"/>
              </a:rPr>
              <a:t>. //</a:t>
            </a:r>
            <a:endParaRPr lang="en-US" altLang="vi-VN" sz="3200" dirty="0">
              <a:solidFill>
                <a:schemeClr val="accent3">
                  <a:lumMod val="75000"/>
                </a:schemeClr>
              </a:solidFill>
              <a:latin typeface="+mj-lt"/>
            </a:endParaRPr>
          </a:p>
        </p:txBody>
      </p:sp>
    </p:spTree>
    <p:extLst>
      <p:ext uri="{BB962C8B-B14F-4D97-AF65-F5344CB8AC3E}">
        <p14:creationId xmlns:p14="http://schemas.microsoft.com/office/powerpoint/2010/main" val="684523165"/>
      </p:ext>
    </p:extLst>
  </p:cSld>
  <p:clrMapOvr>
    <a:masterClrMapping/>
  </p:clrMapOvr>
  <mc:AlternateContent xmlns:mc="http://schemas.openxmlformats.org/markup-compatibility/2006" xmlns:p14="http://schemas.microsoft.com/office/powerpoint/2010/main">
    <mc:Choice Requires="p14">
      <p:transition spd="slow" p14:dur="1750" advClick="0">
        <p:fade/>
      </p:transition>
    </mc:Choice>
    <mc:Fallback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5858933"/>
            <a:ext cx="12192000" cy="999066"/>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7859" y="117062"/>
            <a:ext cx="10465317" cy="5741871"/>
          </a:xfrm>
          <a:prstGeom prst="rect">
            <a:avLst/>
          </a:prstGeom>
        </p:spPr>
      </p:pic>
    </p:spTree>
    <p:extLst>
      <p:ext uri="{BB962C8B-B14F-4D97-AF65-F5344CB8AC3E}">
        <p14:creationId xmlns:p14="http://schemas.microsoft.com/office/powerpoint/2010/main" val="2907600855"/>
      </p:ext>
    </p:extLst>
  </p:cSld>
  <p:clrMapOvr>
    <a:masterClrMapping/>
  </p:clrMapOvr>
  <mc:AlternateContent xmlns:mc="http://schemas.openxmlformats.org/markup-compatibility/2006" xmlns:p14="http://schemas.microsoft.com/office/powerpoint/2010/main">
    <mc:Choice Requires="p14">
      <p:transition spd="slow" p14:dur="175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B112078-29B9-4360-989B-880022366777}"/>
              </a:ext>
            </a:extLst>
          </p:cNvPr>
          <p:cNvSpPr txBox="1"/>
          <p:nvPr/>
        </p:nvSpPr>
        <p:spPr>
          <a:xfrm>
            <a:off x="0" y="256673"/>
            <a:ext cx="12192000" cy="6309420"/>
          </a:xfrm>
          <a:prstGeom prst="rect">
            <a:avLst/>
          </a:prstGeom>
          <a:ln w="5715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FF0000"/>
                </a:solidFill>
                <a:effectLst/>
                <a:uLnTx/>
                <a:uFillTx/>
              </a:rPr>
              <a:t>Tiếng đàn</a:t>
            </a:r>
            <a:endParaRPr kumimoji="0" lang="vi-VN" sz="2800" b="0" i="0" u="none" strike="noStrike" kern="0" cap="none" spc="0" normalizeH="0" baseline="0" noProof="0" dirty="0">
              <a:ln>
                <a:noFill/>
              </a:ln>
              <a:solidFill>
                <a:srgbClr val="FF000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rPr>
              <a:t>    </a:t>
            </a:r>
            <a:r>
              <a:rPr kumimoji="0" lang="vi-VN" sz="2800" b="0" i="0" u="none" strike="noStrike" kern="0" cap="none" spc="0" normalizeH="0" baseline="0" noProof="0" dirty="0">
                <a:ln>
                  <a:noFill/>
                </a:ln>
                <a:solidFill>
                  <a:schemeClr val="tx1">
                    <a:lumMod val="95000"/>
                    <a:lumOff val="5000"/>
                  </a:schemeClr>
                </a:solidFill>
                <a:effectLst/>
                <a:uLnTx/>
                <a:uFillTx/>
              </a:rPr>
              <a:t>Thủy nhận cây đàn vi-ô-lông, lên dây và kéo thử vài nốt nhạc.</a:t>
            </a:r>
            <a:r>
              <a:rPr kumimoji="0" lang="en-US" sz="2800" b="0" i="0" u="none" strike="noStrike" kern="0" cap="none" spc="0" normalizeH="0" baseline="0" noProof="0" dirty="0">
                <a:ln>
                  <a:noFill/>
                </a:ln>
                <a:solidFill>
                  <a:schemeClr val="tx1">
                    <a:lumMod val="95000"/>
                    <a:lumOff val="5000"/>
                  </a:schemeClr>
                </a:solidFill>
                <a:effectLst/>
                <a:uLnTx/>
                <a:uFillTx/>
              </a:rPr>
              <a:t> </a:t>
            </a:r>
            <a:r>
              <a:rPr kumimoji="0" lang="en-US"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Sau </a:t>
            </a:r>
            <a:r>
              <a:rPr kumimoji="0" lang="en-US" sz="2800" b="0" i="0" u="none" strike="noStrike" kern="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đó</a:t>
            </a:r>
            <a:r>
              <a:rPr kumimoji="0" lang="en-US"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em</a:t>
            </a:r>
            <a:r>
              <a:rPr kumimoji="0" lang="en-US"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bước</a:t>
            </a:r>
            <a:r>
              <a:rPr kumimoji="0" lang="en-US"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vào</a:t>
            </a:r>
            <a:r>
              <a:rPr kumimoji="0" lang="en-US"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phòng</a:t>
            </a:r>
            <a:r>
              <a:rPr kumimoji="0" lang="en-US"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thi</a:t>
            </a:r>
            <a:r>
              <a:rPr kumimoji="0" lang="en-US"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a:t>
            </a:r>
            <a:r>
              <a:rPr kumimoji="0" lang="vi-VN"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vi-VN" sz="2800" b="0" i="0" u="none" strike="noStrike" kern="0" cap="none" spc="0" normalizeH="0" baseline="0" noProof="0" dirty="0">
                <a:ln>
                  <a:noFill/>
                </a:ln>
                <a:solidFill>
                  <a:schemeClr val="tx1">
                    <a:lumMod val="95000"/>
                    <a:lumOff val="5000"/>
                  </a:schemeClr>
                </a:solidFill>
                <a:effectLst/>
                <a:uLnTx/>
                <a:uFillTx/>
              </a:rPr>
              <a:t>Ánh đèn hắt lên khuôn mặt trắng trẻo của em. Em nâng đàn đặt lên vai. Khi ắc-sê vừa khẽ chạm vào những</a:t>
            </a:r>
            <a:r>
              <a:rPr kumimoji="0" lang="en-US" sz="2800" b="0" i="0" u="none" strike="noStrike" kern="0" cap="none" spc="0" normalizeH="0" baseline="0" noProof="0" dirty="0">
                <a:ln>
                  <a:noFill/>
                </a:ln>
                <a:solidFill>
                  <a:schemeClr val="tx1">
                    <a:lumMod val="95000"/>
                    <a:lumOff val="5000"/>
                  </a:schemeClr>
                </a:solidFill>
                <a:effectLst/>
                <a:uLnTx/>
                <a:uFillTx/>
              </a:rPr>
              <a:t> </a:t>
            </a:r>
            <a:r>
              <a:rPr kumimoji="0" lang="en-US" sz="2800" b="0" i="0" u="none" strike="noStrike" kern="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sợi</a:t>
            </a:r>
            <a:r>
              <a:rPr kumimoji="0" lang="vi-VN" sz="2800" b="0" i="0" u="none" strike="noStrike" kern="0" cap="none" spc="0" normalizeH="0" baseline="0" noProof="0" dirty="0">
                <a:ln>
                  <a:noFill/>
                </a:ln>
                <a:solidFill>
                  <a:schemeClr val="tx1">
                    <a:lumMod val="95000"/>
                    <a:lumOff val="5000"/>
                  </a:schemeClr>
                </a:solidFill>
                <a:effectLst/>
                <a:uLnTx/>
                <a:uFillTx/>
              </a:rPr>
              <a:t> dây đàn thì như có phép lạ, những âm thanh trong trẻo vút bay lên giữa yên lặng của gian phòng. Vầng trán cô bé hơi tái đi nhưng gò má ửng hồng, đôi mắt sẫm  màu hơn, làn mi rậm cong dài khẽ rung động.</a:t>
            </a:r>
            <a:endParaRPr kumimoji="0" lang="en-US" sz="2800" b="0" i="0" u="none" strike="noStrike" kern="0" cap="none" spc="0" normalizeH="0" baseline="0" noProof="0" dirty="0">
              <a:ln>
                <a:noFill/>
              </a:ln>
              <a:solidFill>
                <a:schemeClr val="tx1">
                  <a:lumMod val="95000"/>
                  <a:lumOff val="5000"/>
                </a:schemeClr>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vi-VN" sz="2800" b="0" i="0" u="none" strike="noStrike" kern="0" cap="none" spc="0" normalizeH="0" baseline="0" noProof="0" dirty="0">
              <a:ln>
                <a:noFill/>
              </a:ln>
              <a:solidFill>
                <a:schemeClr val="tx1">
                  <a:lumMod val="95000"/>
                  <a:lumOff val="5000"/>
                </a:schemeClr>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chemeClr val="tx1">
                    <a:lumMod val="95000"/>
                    <a:lumOff val="5000"/>
                  </a:schemeClr>
                </a:solidFill>
                <a:effectLst/>
                <a:uLnTx/>
                <a:uFillTx/>
              </a:rPr>
              <a:t>    Tiếng đàn bay ra vườn. Vài cánh ngọc lan êm ái rụng xuống nền đất mát rượi. Dưới đường, lũ trẻ rủ nhau thả những chiếc thuyền gấp bằng giấy trên những vũng nước mưa. Ngoài Hồ Tây, dân chài đang tung lưới bắt cá. Hoa mười giờ nở đỏ quanh các lối đi ven hồ. Bóng mấy con chim bồ câu lướt nhanh trên những mái nhà cao thấp</a:t>
            </a:r>
            <a:r>
              <a:rPr kumimoji="0" lang="vi-VN" sz="2800" b="0" i="0" u="none" strike="noStrike" kern="0" cap="none" spc="0" normalizeH="0" baseline="0" noProof="0" dirty="0">
                <a:ln>
                  <a:noFill/>
                </a:ln>
                <a:solidFill>
                  <a:srgbClr val="000000"/>
                </a:solidFill>
                <a:effectLst/>
                <a:uLnTx/>
                <a:uFillTx/>
              </a:rPr>
              <a:t>.</a:t>
            </a:r>
            <a:endParaRPr kumimoji="0" lang="en-US" sz="2800" b="0" i="0" u="none" strike="noStrike" kern="0" cap="none" spc="0" normalizeH="0" baseline="0" noProof="0" dirty="0">
              <a:ln>
                <a:noFill/>
              </a:ln>
              <a:solidFill>
                <a:srgbClr val="00000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lang="en-US" sz="2800" kern="0" dirty="0">
                <a:solidFill>
                  <a:srgbClr val="000000"/>
                </a:solidFill>
              </a:rPr>
              <a:t>								</a:t>
            </a:r>
            <a:r>
              <a:rPr lang="en-US" sz="2800" i="1" kern="0" dirty="0">
                <a:solidFill>
                  <a:srgbClr val="000000"/>
                </a:solidFill>
              </a:rPr>
              <a:t>Theo </a:t>
            </a:r>
            <a:r>
              <a:rPr lang="en-US" sz="2800" b="1" i="1" kern="0" dirty="0" err="1">
                <a:solidFill>
                  <a:srgbClr val="000000"/>
                </a:solidFill>
              </a:rPr>
              <a:t>Lưu</a:t>
            </a:r>
            <a:r>
              <a:rPr lang="en-US" sz="2800" b="1" i="1" kern="0" dirty="0">
                <a:solidFill>
                  <a:srgbClr val="000000"/>
                </a:solidFill>
              </a:rPr>
              <a:t> Quang </a:t>
            </a:r>
            <a:r>
              <a:rPr lang="en-US" sz="2800" b="1" i="1" kern="0" dirty="0" err="1">
                <a:solidFill>
                  <a:srgbClr val="000000"/>
                </a:solidFill>
              </a:rPr>
              <a:t>Vũ</a:t>
            </a:r>
            <a:r>
              <a:rPr lang="en-US" sz="2800" kern="0" dirty="0">
                <a:solidFill>
                  <a:srgbClr val="000000"/>
                </a:solidFill>
              </a:rPr>
              <a:t>	</a:t>
            </a:r>
            <a:endParaRPr kumimoji="0" lang="en-US" sz="2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236258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47194A8-21B2-4F60-B5A0-966447FA4BA8}"/>
              </a:ext>
            </a:extLst>
          </p:cNvPr>
          <p:cNvPicPr>
            <a:picLocks noChangeAspect="1"/>
          </p:cNvPicPr>
          <p:nvPr/>
        </p:nvPicPr>
        <p:blipFill>
          <a:blip r:embed="rId3"/>
          <a:stretch>
            <a:fillRect/>
          </a:stretch>
        </p:blipFill>
        <p:spPr>
          <a:xfrm>
            <a:off x="4337" y="2546"/>
            <a:ext cx="12190585" cy="6857205"/>
          </a:xfrm>
          <a:prstGeom prst="rect">
            <a:avLst/>
          </a:prstGeom>
        </p:spPr>
      </p:pic>
      <p:sp>
        <p:nvSpPr>
          <p:cNvPr id="2" name="TextBox 1">
            <a:extLst>
              <a:ext uri="{FF2B5EF4-FFF2-40B4-BE49-F238E27FC236}">
                <a16:creationId xmlns:a16="http://schemas.microsoft.com/office/drawing/2014/main" id="{D1BD6A0A-99E2-4A25-BBC8-D7D154E207A1}"/>
              </a:ext>
            </a:extLst>
          </p:cNvPr>
          <p:cNvSpPr txBox="1"/>
          <p:nvPr/>
        </p:nvSpPr>
        <p:spPr>
          <a:xfrm>
            <a:off x="2446419" y="424234"/>
            <a:ext cx="7170821" cy="1015663"/>
          </a:xfrm>
          <a:prstGeom prst="rect">
            <a:avLst/>
          </a:prstGeom>
          <a:noFill/>
        </p:spPr>
        <p:txBody>
          <a:bodyPr wrap="square" rtlCol="0">
            <a:spAutoFit/>
          </a:bodyPr>
          <a:lstStyle/>
          <a:p>
            <a:pPr algn="ctr"/>
            <a:r>
              <a:rPr lang="en-US" sz="6000" b="1" dirty="0" err="1">
                <a:solidFill>
                  <a:srgbClr val="FF0000"/>
                </a:solidFill>
                <a:latin typeface="Circle" panose="020B0703020102020204" pitchFamily="34" charset="0"/>
              </a:rPr>
              <a:t>Luyện</a:t>
            </a:r>
            <a:r>
              <a:rPr lang="en-US" sz="6000" b="1" dirty="0">
                <a:solidFill>
                  <a:srgbClr val="FF0000"/>
                </a:solidFill>
                <a:latin typeface="Circle" panose="020B0703020102020204" pitchFamily="34" charset="0"/>
              </a:rPr>
              <a:t> </a:t>
            </a:r>
            <a:r>
              <a:rPr lang="en-US" sz="6000" b="1" dirty="0" err="1">
                <a:solidFill>
                  <a:srgbClr val="FF0000"/>
                </a:solidFill>
                <a:latin typeface="Circle" panose="020B0703020102020204" pitchFamily="34" charset="0"/>
              </a:rPr>
              <a:t>đọc</a:t>
            </a:r>
            <a:r>
              <a:rPr lang="en-US" sz="6000" b="1" dirty="0">
                <a:solidFill>
                  <a:srgbClr val="FF0000"/>
                </a:solidFill>
                <a:latin typeface="Circle" panose="020B0703020102020204" pitchFamily="34" charset="0"/>
              </a:rPr>
              <a:t> </a:t>
            </a:r>
            <a:r>
              <a:rPr lang="en-US" sz="6000" b="1" dirty="0" err="1">
                <a:solidFill>
                  <a:srgbClr val="FF0000"/>
                </a:solidFill>
                <a:latin typeface="Circle" panose="020B0703020102020204" pitchFamily="34" charset="0"/>
              </a:rPr>
              <a:t>từ</a:t>
            </a:r>
            <a:endParaRPr lang="en-US" sz="6000" b="1" dirty="0">
              <a:solidFill>
                <a:srgbClr val="FF0000"/>
              </a:solidFill>
              <a:latin typeface="Circle" panose="020B0703020102020204" pitchFamily="34" charset="0"/>
            </a:endParaRPr>
          </a:p>
        </p:txBody>
      </p:sp>
      <p:sp>
        <p:nvSpPr>
          <p:cNvPr id="15" name="Text Box 21">
            <a:extLst>
              <a:ext uri="{FF2B5EF4-FFF2-40B4-BE49-F238E27FC236}">
                <a16:creationId xmlns:a16="http://schemas.microsoft.com/office/drawing/2014/main" id="{C0C615F9-1489-4A37-A06A-889645194978}"/>
              </a:ext>
            </a:extLst>
          </p:cNvPr>
          <p:cNvSpPr txBox="1">
            <a:spLocks noChangeArrowheads="1"/>
          </p:cNvSpPr>
          <p:nvPr/>
        </p:nvSpPr>
        <p:spPr bwMode="auto">
          <a:xfrm>
            <a:off x="914399" y="1788317"/>
            <a:ext cx="53420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a:solidFill>
                  <a:schemeClr val="tx2"/>
                </a:solidFill>
                <a:latin typeface="+mj-lt"/>
              </a:rPr>
              <a:t>vi </a:t>
            </a:r>
            <a:r>
              <a:rPr lang="en-US" altLang="vi-VN" sz="4800" dirty="0">
                <a:solidFill>
                  <a:schemeClr val="tx2"/>
                </a:solidFill>
                <a:latin typeface="+mj-lt"/>
              </a:rPr>
              <a:t>-</a:t>
            </a:r>
            <a:r>
              <a:rPr lang="en-US" altLang="vi-VN" sz="4800" b="1" dirty="0">
                <a:solidFill>
                  <a:schemeClr val="tx2"/>
                </a:solidFill>
                <a:latin typeface="+mj-lt"/>
              </a:rPr>
              <a:t> ô </a:t>
            </a:r>
            <a:r>
              <a:rPr lang="en-US" altLang="vi-VN" sz="4800" dirty="0">
                <a:solidFill>
                  <a:schemeClr val="tx2"/>
                </a:solidFill>
                <a:latin typeface="+mj-lt"/>
              </a:rPr>
              <a:t>- </a:t>
            </a:r>
            <a:r>
              <a:rPr lang="en-US" altLang="vi-VN" sz="4800" b="1" dirty="0" err="1">
                <a:solidFill>
                  <a:schemeClr val="tx2"/>
                </a:solidFill>
                <a:latin typeface="+mj-lt"/>
              </a:rPr>
              <a:t>lông</a:t>
            </a:r>
            <a:endParaRPr lang="en-US" altLang="vi-VN" sz="4800" b="1" dirty="0">
              <a:solidFill>
                <a:schemeClr val="tx2"/>
              </a:solidFill>
              <a:latin typeface="+mj-lt"/>
            </a:endParaRPr>
          </a:p>
        </p:txBody>
      </p:sp>
      <p:sp>
        <p:nvSpPr>
          <p:cNvPr id="16" name="Text Box 22">
            <a:extLst>
              <a:ext uri="{FF2B5EF4-FFF2-40B4-BE49-F238E27FC236}">
                <a16:creationId xmlns:a16="http://schemas.microsoft.com/office/drawing/2014/main" id="{AC2CC728-91C4-4C65-8743-3C2030A467BA}"/>
              </a:ext>
            </a:extLst>
          </p:cNvPr>
          <p:cNvSpPr txBox="1">
            <a:spLocks noChangeArrowheads="1"/>
          </p:cNvSpPr>
          <p:nvPr/>
        </p:nvSpPr>
        <p:spPr bwMode="auto">
          <a:xfrm>
            <a:off x="914399" y="2794780"/>
            <a:ext cx="43032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err="1">
                <a:solidFill>
                  <a:schemeClr val="tx2"/>
                </a:solidFill>
                <a:latin typeface="+mj-lt"/>
              </a:rPr>
              <a:t>ắc</a:t>
            </a:r>
            <a:r>
              <a:rPr lang="en-US" altLang="vi-VN" sz="4800" b="1" dirty="0">
                <a:solidFill>
                  <a:schemeClr val="tx2"/>
                </a:solidFill>
                <a:latin typeface="+mj-lt"/>
              </a:rPr>
              <a:t> </a:t>
            </a:r>
            <a:r>
              <a:rPr lang="en-US" altLang="vi-VN" sz="4800" dirty="0">
                <a:solidFill>
                  <a:schemeClr val="tx2"/>
                </a:solidFill>
                <a:latin typeface="+mj-lt"/>
              </a:rPr>
              <a:t>-</a:t>
            </a:r>
            <a:r>
              <a:rPr lang="en-US" altLang="vi-VN" sz="4800" b="1" dirty="0">
                <a:solidFill>
                  <a:schemeClr val="tx2"/>
                </a:solidFill>
                <a:latin typeface="+mj-lt"/>
              </a:rPr>
              <a:t> </a:t>
            </a:r>
            <a:r>
              <a:rPr lang="en-US" altLang="vi-VN" sz="4800" b="1" dirty="0" err="1">
                <a:solidFill>
                  <a:schemeClr val="tx2"/>
                </a:solidFill>
                <a:latin typeface="+mj-lt"/>
              </a:rPr>
              <a:t>sê</a:t>
            </a:r>
            <a:endParaRPr lang="en-US" altLang="vi-VN" sz="4800" b="1" dirty="0">
              <a:solidFill>
                <a:schemeClr val="tx2"/>
              </a:solidFill>
              <a:latin typeface="+mj-lt"/>
            </a:endParaRPr>
          </a:p>
        </p:txBody>
      </p:sp>
      <p:sp>
        <p:nvSpPr>
          <p:cNvPr id="17" name="Text Box 23">
            <a:extLst>
              <a:ext uri="{FF2B5EF4-FFF2-40B4-BE49-F238E27FC236}">
                <a16:creationId xmlns:a16="http://schemas.microsoft.com/office/drawing/2014/main" id="{3F82707D-1ED8-40C3-AD5A-2822CACED9EC}"/>
              </a:ext>
            </a:extLst>
          </p:cNvPr>
          <p:cNvSpPr txBox="1">
            <a:spLocks noChangeArrowheads="1"/>
          </p:cNvSpPr>
          <p:nvPr/>
        </p:nvSpPr>
        <p:spPr bwMode="auto">
          <a:xfrm>
            <a:off x="838198" y="3772380"/>
            <a:ext cx="51936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err="1">
                <a:solidFill>
                  <a:schemeClr val="tx2"/>
                </a:solidFill>
                <a:latin typeface="+mj-lt"/>
              </a:rPr>
              <a:t>khuôn</a:t>
            </a:r>
            <a:r>
              <a:rPr lang="en-US" altLang="vi-VN" sz="4800" b="1" dirty="0">
                <a:solidFill>
                  <a:schemeClr val="tx2"/>
                </a:solidFill>
                <a:latin typeface="+mj-lt"/>
              </a:rPr>
              <a:t> </a:t>
            </a:r>
            <a:r>
              <a:rPr lang="en-US" altLang="vi-VN" sz="4800" b="1" dirty="0" err="1">
                <a:solidFill>
                  <a:schemeClr val="tx2"/>
                </a:solidFill>
                <a:latin typeface="+mj-lt"/>
              </a:rPr>
              <a:t>mặt</a:t>
            </a:r>
            <a:endParaRPr lang="en-US" altLang="vi-VN" sz="4800" b="1" dirty="0">
              <a:solidFill>
                <a:schemeClr val="tx2"/>
              </a:solidFill>
              <a:latin typeface="+mj-lt"/>
            </a:endParaRPr>
          </a:p>
        </p:txBody>
      </p:sp>
      <p:sp>
        <p:nvSpPr>
          <p:cNvPr id="18" name="Text Box 24">
            <a:extLst>
              <a:ext uri="{FF2B5EF4-FFF2-40B4-BE49-F238E27FC236}">
                <a16:creationId xmlns:a16="http://schemas.microsoft.com/office/drawing/2014/main" id="{66C1417F-964F-4F78-AD0B-2E3B278A4254}"/>
              </a:ext>
            </a:extLst>
          </p:cNvPr>
          <p:cNvSpPr txBox="1">
            <a:spLocks noChangeArrowheads="1"/>
          </p:cNvSpPr>
          <p:nvPr/>
        </p:nvSpPr>
        <p:spPr bwMode="auto">
          <a:xfrm>
            <a:off x="5285873" y="1837571"/>
            <a:ext cx="60839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3600" dirty="0">
                <a:solidFill>
                  <a:schemeClr val="tx2"/>
                </a:solidFill>
                <a:latin typeface="+mj-lt"/>
              </a:rPr>
              <a:t> </a:t>
            </a:r>
            <a:r>
              <a:rPr lang="en-US" altLang="vi-VN" sz="4800" b="1" dirty="0" err="1">
                <a:solidFill>
                  <a:schemeClr val="tx2"/>
                </a:solidFill>
                <a:latin typeface="+mj-lt"/>
              </a:rPr>
              <a:t>sẫm</a:t>
            </a:r>
            <a:r>
              <a:rPr lang="en-US" altLang="vi-VN" sz="4800" b="1" dirty="0">
                <a:solidFill>
                  <a:schemeClr val="tx2"/>
                </a:solidFill>
                <a:latin typeface="+mj-lt"/>
              </a:rPr>
              <a:t> </a:t>
            </a:r>
            <a:r>
              <a:rPr lang="en-US" altLang="vi-VN" sz="4800" b="1" dirty="0" err="1">
                <a:solidFill>
                  <a:schemeClr val="tx2"/>
                </a:solidFill>
                <a:latin typeface="+mj-lt"/>
              </a:rPr>
              <a:t>màu</a:t>
            </a:r>
            <a:endParaRPr lang="en-US" altLang="vi-VN" sz="4800" b="1" dirty="0">
              <a:solidFill>
                <a:schemeClr val="tx2"/>
              </a:solidFill>
              <a:latin typeface="+mj-lt"/>
            </a:endParaRPr>
          </a:p>
        </p:txBody>
      </p:sp>
      <p:sp>
        <p:nvSpPr>
          <p:cNvPr id="19" name="Text Box 25">
            <a:extLst>
              <a:ext uri="{FF2B5EF4-FFF2-40B4-BE49-F238E27FC236}">
                <a16:creationId xmlns:a16="http://schemas.microsoft.com/office/drawing/2014/main" id="{48CBB75F-6C2B-4229-BE32-5030478C3601}"/>
              </a:ext>
            </a:extLst>
          </p:cNvPr>
          <p:cNvSpPr txBox="1">
            <a:spLocks noChangeArrowheads="1"/>
          </p:cNvSpPr>
          <p:nvPr/>
        </p:nvSpPr>
        <p:spPr bwMode="auto">
          <a:xfrm>
            <a:off x="5285873" y="2816724"/>
            <a:ext cx="69743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3600" dirty="0">
                <a:solidFill>
                  <a:schemeClr val="tx2"/>
                </a:solidFill>
                <a:latin typeface="+mj-lt"/>
              </a:rPr>
              <a:t> </a:t>
            </a:r>
            <a:r>
              <a:rPr lang="en-US" altLang="vi-VN" sz="4800" b="1" dirty="0" err="1">
                <a:solidFill>
                  <a:schemeClr val="tx2"/>
                </a:solidFill>
                <a:latin typeface="+mj-lt"/>
              </a:rPr>
              <a:t>khẽ</a:t>
            </a:r>
            <a:r>
              <a:rPr lang="en-US" altLang="vi-VN" sz="4800" b="1" dirty="0">
                <a:solidFill>
                  <a:schemeClr val="tx2"/>
                </a:solidFill>
                <a:latin typeface="+mj-lt"/>
              </a:rPr>
              <a:t> rung </a:t>
            </a:r>
            <a:r>
              <a:rPr lang="en-US" altLang="vi-VN" sz="4800" b="1" dirty="0" err="1">
                <a:solidFill>
                  <a:schemeClr val="tx2"/>
                </a:solidFill>
                <a:latin typeface="+mj-lt"/>
              </a:rPr>
              <a:t>động</a:t>
            </a:r>
            <a:endParaRPr lang="en-US" altLang="vi-VN" sz="4800" b="1" dirty="0">
              <a:solidFill>
                <a:schemeClr val="tx2"/>
              </a:solidFill>
              <a:latin typeface="+mj-lt"/>
            </a:endParaRPr>
          </a:p>
        </p:txBody>
      </p:sp>
      <p:sp>
        <p:nvSpPr>
          <p:cNvPr id="20" name="Text Box 26">
            <a:extLst>
              <a:ext uri="{FF2B5EF4-FFF2-40B4-BE49-F238E27FC236}">
                <a16:creationId xmlns:a16="http://schemas.microsoft.com/office/drawing/2014/main" id="{C5BC793C-6A86-4F4F-9AE2-47EA52D71C75}"/>
              </a:ext>
            </a:extLst>
          </p:cNvPr>
          <p:cNvSpPr txBox="1">
            <a:spLocks noChangeArrowheads="1"/>
          </p:cNvSpPr>
          <p:nvPr/>
        </p:nvSpPr>
        <p:spPr bwMode="auto">
          <a:xfrm>
            <a:off x="5285873" y="3733802"/>
            <a:ext cx="63807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3600" dirty="0">
                <a:solidFill>
                  <a:schemeClr val="tx2"/>
                </a:solidFill>
                <a:latin typeface="+mj-lt"/>
              </a:rPr>
              <a:t> </a:t>
            </a:r>
            <a:r>
              <a:rPr lang="en-US" altLang="vi-VN" sz="4800" b="1" dirty="0" err="1">
                <a:solidFill>
                  <a:schemeClr val="tx2"/>
                </a:solidFill>
                <a:latin typeface="+mj-lt"/>
              </a:rPr>
              <a:t>vũng</a:t>
            </a:r>
            <a:r>
              <a:rPr lang="en-US" altLang="vi-VN" sz="4800" b="1" dirty="0">
                <a:solidFill>
                  <a:schemeClr val="tx2"/>
                </a:solidFill>
                <a:latin typeface="+mj-lt"/>
              </a:rPr>
              <a:t> </a:t>
            </a:r>
            <a:r>
              <a:rPr lang="en-US" altLang="vi-VN" sz="4800" b="1" dirty="0" err="1">
                <a:solidFill>
                  <a:schemeClr val="tx2"/>
                </a:solidFill>
                <a:latin typeface="+mj-lt"/>
              </a:rPr>
              <a:t>nước</a:t>
            </a:r>
            <a:endParaRPr lang="en-US" altLang="vi-VN" sz="4800" b="1" dirty="0">
              <a:solidFill>
                <a:schemeClr val="tx2"/>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9">
            <a:extLst>
              <a:ext uri="{FF2B5EF4-FFF2-40B4-BE49-F238E27FC236}">
                <a16:creationId xmlns:a16="http://schemas.microsoft.com/office/drawing/2014/main" id="{1CDA1212-4600-432E-A68A-0E866B641A4E}"/>
              </a:ext>
            </a:extLst>
          </p:cNvPr>
          <p:cNvSpPr txBox="1">
            <a:spLocks noChangeArrowheads="1"/>
          </p:cNvSpPr>
          <p:nvPr/>
        </p:nvSpPr>
        <p:spPr bwMode="auto">
          <a:xfrm>
            <a:off x="465220" y="1803233"/>
            <a:ext cx="11117180" cy="3034357"/>
          </a:xfrm>
          <a:prstGeom prst="rect">
            <a:avLst/>
          </a:prstGeom>
          <a:noFill/>
          <a:ln w="9525">
            <a:solidFill>
              <a:srgbClr val="BBE0E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lnSpc>
                <a:spcPct val="150000"/>
              </a:lnSpc>
              <a:spcBef>
                <a:spcPct val="50000"/>
              </a:spcBef>
              <a:spcAft>
                <a:spcPct val="0"/>
              </a:spcAft>
              <a:buFontTx/>
              <a:buNone/>
            </a:pPr>
            <a:r>
              <a:rPr lang="en-US" altLang="en-US" sz="4400" kern="0" dirty="0">
                <a:solidFill>
                  <a:srgbClr val="000000"/>
                </a:solidFill>
                <a:latin typeface="Times New Roman" panose="02020603050405020304" pitchFamily="18" charset="0"/>
              </a:rPr>
              <a:t>      </a:t>
            </a:r>
            <a:r>
              <a:rPr lang="en-US" altLang="en-US" sz="4400" kern="0" dirty="0">
                <a:solidFill>
                  <a:srgbClr val="000000"/>
                </a:solidFill>
                <a:latin typeface="+mn-lt"/>
              </a:rPr>
              <a:t>Khi </a:t>
            </a:r>
            <a:r>
              <a:rPr lang="en-US" altLang="en-US" sz="4400" kern="0" dirty="0" err="1">
                <a:solidFill>
                  <a:srgbClr val="000000"/>
                </a:solidFill>
                <a:latin typeface="+mn-lt"/>
              </a:rPr>
              <a:t>ắc-sê</a:t>
            </a:r>
            <a:r>
              <a:rPr lang="en-US" altLang="en-US" sz="4400" kern="0" dirty="0">
                <a:solidFill>
                  <a:srgbClr val="000000"/>
                </a:solidFill>
                <a:latin typeface="+mn-lt"/>
              </a:rPr>
              <a:t> </a:t>
            </a:r>
            <a:r>
              <a:rPr lang="en-US" altLang="en-US" sz="4400" kern="0" dirty="0" err="1">
                <a:solidFill>
                  <a:srgbClr val="000000"/>
                </a:solidFill>
                <a:latin typeface="+mn-lt"/>
              </a:rPr>
              <a:t>vừa</a:t>
            </a:r>
            <a:r>
              <a:rPr lang="en-US" altLang="en-US" sz="4400" kern="0" dirty="0">
                <a:solidFill>
                  <a:srgbClr val="000000"/>
                </a:solidFill>
                <a:latin typeface="+mn-lt"/>
              </a:rPr>
              <a:t> </a:t>
            </a:r>
            <a:r>
              <a:rPr lang="en-US" altLang="en-US" sz="4400" kern="0" dirty="0" err="1">
                <a:solidFill>
                  <a:srgbClr val="000000"/>
                </a:solidFill>
                <a:latin typeface="+mn-lt"/>
              </a:rPr>
              <a:t>khẽ</a:t>
            </a:r>
            <a:r>
              <a:rPr lang="en-US" altLang="en-US" sz="4400" kern="0" dirty="0">
                <a:solidFill>
                  <a:srgbClr val="000000"/>
                </a:solidFill>
                <a:latin typeface="+mn-lt"/>
              </a:rPr>
              <a:t> </a:t>
            </a:r>
            <a:r>
              <a:rPr lang="en-US" altLang="en-US" sz="4400" kern="0" dirty="0" err="1">
                <a:solidFill>
                  <a:srgbClr val="000000"/>
                </a:solidFill>
                <a:latin typeface="+mn-lt"/>
              </a:rPr>
              <a:t>chạm</a:t>
            </a:r>
            <a:r>
              <a:rPr lang="en-US" altLang="en-US" sz="4400" kern="0" dirty="0">
                <a:solidFill>
                  <a:srgbClr val="000000"/>
                </a:solidFill>
                <a:latin typeface="+mn-lt"/>
              </a:rPr>
              <a:t> </a:t>
            </a:r>
            <a:r>
              <a:rPr lang="en-US" altLang="en-US" sz="4400" kern="0" dirty="0" err="1">
                <a:solidFill>
                  <a:srgbClr val="000000"/>
                </a:solidFill>
                <a:latin typeface="+mn-lt"/>
              </a:rPr>
              <a:t>vào</a:t>
            </a:r>
            <a:r>
              <a:rPr lang="en-US" altLang="en-US" sz="4400" kern="0" dirty="0">
                <a:solidFill>
                  <a:srgbClr val="000000"/>
                </a:solidFill>
                <a:latin typeface="+mn-lt"/>
              </a:rPr>
              <a:t> </a:t>
            </a:r>
            <a:r>
              <a:rPr lang="en-US" altLang="en-US" sz="4400" kern="0" dirty="0" err="1">
                <a:solidFill>
                  <a:srgbClr val="000000"/>
                </a:solidFill>
                <a:latin typeface="+mn-lt"/>
              </a:rPr>
              <a:t>những</a:t>
            </a:r>
            <a:r>
              <a:rPr lang="en-US" altLang="en-US" sz="4400" kern="0" dirty="0">
                <a:solidFill>
                  <a:srgbClr val="000000"/>
                </a:solidFill>
                <a:latin typeface="+mn-lt"/>
              </a:rPr>
              <a:t> </a:t>
            </a:r>
            <a:r>
              <a:rPr lang="en-US" altLang="en-US" sz="4400" kern="0" dirty="0" err="1">
                <a:solidFill>
                  <a:srgbClr val="000000"/>
                </a:solidFill>
                <a:latin typeface="+mn-lt"/>
              </a:rPr>
              <a:t>sợi</a:t>
            </a:r>
            <a:r>
              <a:rPr lang="en-US" altLang="en-US" sz="4400" kern="0" dirty="0">
                <a:solidFill>
                  <a:srgbClr val="000000"/>
                </a:solidFill>
                <a:latin typeface="+mn-lt"/>
              </a:rPr>
              <a:t> </a:t>
            </a:r>
            <a:r>
              <a:rPr lang="en-US" altLang="en-US" sz="4400" kern="0" dirty="0" err="1">
                <a:solidFill>
                  <a:srgbClr val="000000"/>
                </a:solidFill>
                <a:latin typeface="+mn-lt"/>
              </a:rPr>
              <a:t>dây</a:t>
            </a:r>
            <a:r>
              <a:rPr lang="en-US" altLang="en-US" sz="4400" kern="0" dirty="0">
                <a:solidFill>
                  <a:srgbClr val="000000"/>
                </a:solidFill>
                <a:latin typeface="+mn-lt"/>
              </a:rPr>
              <a:t> </a:t>
            </a:r>
            <a:r>
              <a:rPr lang="en-US" altLang="en-US" sz="4400" kern="0" dirty="0" err="1">
                <a:solidFill>
                  <a:srgbClr val="000000"/>
                </a:solidFill>
                <a:latin typeface="+mn-lt"/>
              </a:rPr>
              <a:t>đàn</a:t>
            </a:r>
            <a:r>
              <a:rPr lang="en-US" altLang="en-US" sz="4400" kern="0" dirty="0">
                <a:solidFill>
                  <a:srgbClr val="FF0000"/>
                </a:solidFill>
                <a:latin typeface="+mn-lt"/>
              </a:rPr>
              <a:t>  </a:t>
            </a:r>
            <a:r>
              <a:rPr lang="en-US" altLang="en-US" sz="4400" kern="0" dirty="0" err="1">
                <a:solidFill>
                  <a:srgbClr val="000000"/>
                </a:solidFill>
                <a:latin typeface="+mn-lt"/>
              </a:rPr>
              <a:t>thì</a:t>
            </a:r>
            <a:r>
              <a:rPr lang="en-US" altLang="en-US" sz="4400" kern="0" dirty="0">
                <a:solidFill>
                  <a:srgbClr val="000000"/>
                </a:solidFill>
                <a:latin typeface="+mn-lt"/>
              </a:rPr>
              <a:t> </a:t>
            </a:r>
            <a:r>
              <a:rPr lang="en-US" altLang="en-US" sz="4400" kern="0" dirty="0" err="1">
                <a:solidFill>
                  <a:srgbClr val="000000"/>
                </a:solidFill>
                <a:latin typeface="+mn-lt"/>
              </a:rPr>
              <a:t>như</a:t>
            </a:r>
            <a:r>
              <a:rPr lang="en-US" altLang="en-US" sz="4400" kern="0" dirty="0">
                <a:solidFill>
                  <a:srgbClr val="000000"/>
                </a:solidFill>
                <a:latin typeface="+mn-lt"/>
              </a:rPr>
              <a:t> </a:t>
            </a:r>
            <a:r>
              <a:rPr lang="en-US" altLang="en-US" sz="4400" kern="0" dirty="0" err="1">
                <a:solidFill>
                  <a:srgbClr val="000000"/>
                </a:solidFill>
                <a:latin typeface="+mn-lt"/>
              </a:rPr>
              <a:t>có</a:t>
            </a:r>
            <a:r>
              <a:rPr lang="en-US" altLang="en-US" sz="4400" kern="0" dirty="0">
                <a:solidFill>
                  <a:srgbClr val="000000"/>
                </a:solidFill>
                <a:latin typeface="+mn-lt"/>
              </a:rPr>
              <a:t> </a:t>
            </a:r>
            <a:r>
              <a:rPr lang="en-US" altLang="en-US" sz="4400" kern="0" dirty="0" err="1">
                <a:solidFill>
                  <a:srgbClr val="000000"/>
                </a:solidFill>
                <a:latin typeface="+mn-lt"/>
              </a:rPr>
              <a:t>phép</a:t>
            </a:r>
            <a:r>
              <a:rPr lang="en-US" altLang="en-US" sz="4400" kern="0" dirty="0">
                <a:solidFill>
                  <a:srgbClr val="000000"/>
                </a:solidFill>
                <a:latin typeface="+mn-lt"/>
              </a:rPr>
              <a:t> </a:t>
            </a:r>
            <a:r>
              <a:rPr lang="en-US" altLang="en-US" sz="4400" kern="0" dirty="0" err="1">
                <a:solidFill>
                  <a:srgbClr val="000000"/>
                </a:solidFill>
                <a:latin typeface="+mn-lt"/>
              </a:rPr>
              <a:t>lạ</a:t>
            </a:r>
            <a:r>
              <a:rPr lang="en-US" altLang="en-US" sz="4400" kern="0" dirty="0">
                <a:solidFill>
                  <a:srgbClr val="000000"/>
                </a:solidFill>
                <a:latin typeface="+mn-lt"/>
              </a:rPr>
              <a:t>,  </a:t>
            </a:r>
            <a:r>
              <a:rPr lang="en-US" altLang="en-US" sz="4400" kern="0" dirty="0" err="1">
                <a:solidFill>
                  <a:srgbClr val="000000"/>
                </a:solidFill>
                <a:latin typeface="+mn-lt"/>
              </a:rPr>
              <a:t>những</a:t>
            </a:r>
            <a:r>
              <a:rPr lang="en-US" altLang="en-US" sz="4400" kern="0" dirty="0">
                <a:solidFill>
                  <a:srgbClr val="000000"/>
                </a:solidFill>
                <a:latin typeface="+mn-lt"/>
              </a:rPr>
              <a:t> </a:t>
            </a:r>
            <a:r>
              <a:rPr lang="en-US" altLang="en-US" sz="4400" kern="0" dirty="0" err="1">
                <a:solidFill>
                  <a:srgbClr val="000000"/>
                </a:solidFill>
                <a:latin typeface="+mn-lt"/>
              </a:rPr>
              <a:t>âm</a:t>
            </a:r>
            <a:r>
              <a:rPr lang="en-US" altLang="en-US" sz="4400" kern="0" dirty="0">
                <a:solidFill>
                  <a:srgbClr val="000000"/>
                </a:solidFill>
                <a:latin typeface="+mn-lt"/>
              </a:rPr>
              <a:t> </a:t>
            </a:r>
            <a:r>
              <a:rPr lang="en-US" altLang="en-US" sz="4400" kern="0" dirty="0" err="1">
                <a:solidFill>
                  <a:srgbClr val="000000"/>
                </a:solidFill>
                <a:latin typeface="+mn-lt"/>
              </a:rPr>
              <a:t>thanh</a:t>
            </a:r>
            <a:r>
              <a:rPr lang="en-US" altLang="en-US" sz="4400" kern="0" dirty="0">
                <a:solidFill>
                  <a:srgbClr val="000000"/>
                </a:solidFill>
                <a:latin typeface="+mn-lt"/>
              </a:rPr>
              <a:t> </a:t>
            </a:r>
            <a:r>
              <a:rPr lang="en-US" altLang="en-US" sz="4400" kern="0" dirty="0" err="1">
                <a:solidFill>
                  <a:srgbClr val="000000"/>
                </a:solidFill>
                <a:latin typeface="+mn-lt"/>
              </a:rPr>
              <a:t>trong</a:t>
            </a:r>
            <a:r>
              <a:rPr lang="en-US" altLang="en-US" sz="4400" kern="0" dirty="0">
                <a:solidFill>
                  <a:srgbClr val="000000"/>
                </a:solidFill>
                <a:latin typeface="+mn-lt"/>
              </a:rPr>
              <a:t> </a:t>
            </a:r>
            <a:r>
              <a:rPr lang="en-US" altLang="en-US" sz="4400" kern="0" dirty="0" err="1">
                <a:solidFill>
                  <a:srgbClr val="000000"/>
                </a:solidFill>
                <a:latin typeface="+mn-lt"/>
              </a:rPr>
              <a:t>trẻo</a:t>
            </a:r>
            <a:r>
              <a:rPr lang="en-US" altLang="en-US" sz="4400" kern="0" dirty="0">
                <a:solidFill>
                  <a:srgbClr val="000000"/>
                </a:solidFill>
                <a:latin typeface="+mn-lt"/>
              </a:rPr>
              <a:t> </a:t>
            </a:r>
            <a:r>
              <a:rPr lang="en-US" altLang="en-US" sz="4400" kern="0" dirty="0" err="1">
                <a:solidFill>
                  <a:srgbClr val="000000"/>
                </a:solidFill>
                <a:latin typeface="+mn-lt"/>
              </a:rPr>
              <a:t>vút</a:t>
            </a:r>
            <a:r>
              <a:rPr lang="en-US" altLang="en-US" sz="4400" kern="0" dirty="0">
                <a:solidFill>
                  <a:srgbClr val="000000"/>
                </a:solidFill>
                <a:latin typeface="+mn-lt"/>
              </a:rPr>
              <a:t> bay </a:t>
            </a:r>
            <a:r>
              <a:rPr lang="en-US" altLang="en-US" sz="4400" kern="0" dirty="0" err="1">
                <a:solidFill>
                  <a:srgbClr val="000000"/>
                </a:solidFill>
                <a:latin typeface="+mn-lt"/>
              </a:rPr>
              <a:t>lên</a:t>
            </a:r>
            <a:r>
              <a:rPr lang="en-US" altLang="en-US" sz="4400" kern="0" dirty="0">
                <a:solidFill>
                  <a:srgbClr val="000000"/>
                </a:solidFill>
                <a:latin typeface="+mn-lt"/>
              </a:rPr>
              <a:t> </a:t>
            </a:r>
            <a:r>
              <a:rPr lang="en-US" altLang="en-US" sz="4400" kern="0" dirty="0" err="1">
                <a:solidFill>
                  <a:srgbClr val="000000"/>
                </a:solidFill>
                <a:latin typeface="+mn-lt"/>
              </a:rPr>
              <a:t>giữa</a:t>
            </a:r>
            <a:r>
              <a:rPr lang="en-US" altLang="en-US" sz="4400" kern="0" dirty="0">
                <a:solidFill>
                  <a:srgbClr val="000000"/>
                </a:solidFill>
                <a:latin typeface="+mn-lt"/>
              </a:rPr>
              <a:t> </a:t>
            </a:r>
            <a:r>
              <a:rPr lang="en-US" altLang="en-US" sz="4400" kern="0" dirty="0" err="1">
                <a:solidFill>
                  <a:srgbClr val="000000"/>
                </a:solidFill>
                <a:latin typeface="+mn-lt"/>
              </a:rPr>
              <a:t>yên</a:t>
            </a:r>
            <a:r>
              <a:rPr lang="en-US" altLang="en-US" sz="4400" kern="0" dirty="0">
                <a:solidFill>
                  <a:srgbClr val="000000"/>
                </a:solidFill>
                <a:latin typeface="+mn-lt"/>
              </a:rPr>
              <a:t> </a:t>
            </a:r>
            <a:r>
              <a:rPr lang="en-US" altLang="en-US" sz="4400" kern="0" dirty="0" err="1">
                <a:solidFill>
                  <a:srgbClr val="000000"/>
                </a:solidFill>
                <a:latin typeface="+mn-lt"/>
              </a:rPr>
              <a:t>lặng</a:t>
            </a:r>
            <a:r>
              <a:rPr lang="en-US" altLang="en-US" sz="4400" kern="0" dirty="0">
                <a:solidFill>
                  <a:srgbClr val="000000"/>
                </a:solidFill>
                <a:latin typeface="+mn-lt"/>
              </a:rPr>
              <a:t> </a:t>
            </a:r>
            <a:r>
              <a:rPr lang="en-US" altLang="en-US" sz="4400" kern="0" dirty="0" err="1">
                <a:solidFill>
                  <a:srgbClr val="000000"/>
                </a:solidFill>
                <a:latin typeface="+mn-lt"/>
              </a:rPr>
              <a:t>của</a:t>
            </a:r>
            <a:r>
              <a:rPr lang="en-US" altLang="en-US" sz="4400" kern="0" dirty="0">
                <a:solidFill>
                  <a:srgbClr val="000000"/>
                </a:solidFill>
                <a:latin typeface="+mn-lt"/>
              </a:rPr>
              <a:t> </a:t>
            </a:r>
            <a:r>
              <a:rPr lang="en-US" altLang="en-US" sz="4400" kern="0" dirty="0" err="1">
                <a:solidFill>
                  <a:srgbClr val="000000"/>
                </a:solidFill>
                <a:latin typeface="+mn-lt"/>
              </a:rPr>
              <a:t>gian</a:t>
            </a:r>
            <a:r>
              <a:rPr lang="en-US" altLang="en-US" sz="4400" kern="0" dirty="0">
                <a:solidFill>
                  <a:srgbClr val="000000"/>
                </a:solidFill>
                <a:latin typeface="+mn-lt"/>
              </a:rPr>
              <a:t> </a:t>
            </a:r>
            <a:r>
              <a:rPr lang="en-US" altLang="en-US" sz="4400" kern="0" dirty="0" err="1">
                <a:solidFill>
                  <a:srgbClr val="000000"/>
                </a:solidFill>
                <a:latin typeface="+mn-lt"/>
              </a:rPr>
              <a:t>phòng</a:t>
            </a:r>
            <a:r>
              <a:rPr lang="en-US" altLang="en-US" sz="4400" kern="0" dirty="0">
                <a:solidFill>
                  <a:srgbClr val="000000"/>
                </a:solidFill>
                <a:latin typeface="+mn-lt"/>
              </a:rPr>
              <a:t>. </a:t>
            </a:r>
          </a:p>
        </p:txBody>
      </p:sp>
      <p:cxnSp>
        <p:nvCxnSpPr>
          <p:cNvPr id="3" name="Straight Connector 2">
            <a:extLst>
              <a:ext uri="{FF2B5EF4-FFF2-40B4-BE49-F238E27FC236}">
                <a16:creationId xmlns:a16="http://schemas.microsoft.com/office/drawing/2014/main" id="{CF8B2B1F-054B-475C-B7F0-6CB7F3711803}"/>
              </a:ext>
            </a:extLst>
          </p:cNvPr>
          <p:cNvCxnSpPr/>
          <p:nvPr/>
        </p:nvCxnSpPr>
        <p:spPr bwMode="auto">
          <a:xfrm flipH="1">
            <a:off x="1491915" y="3260558"/>
            <a:ext cx="152400" cy="457200"/>
          </a:xfrm>
          <a:prstGeom prst="line">
            <a:avLst/>
          </a:prstGeom>
          <a:noFill/>
          <a:ln w="254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cxnSp>
        <p:nvCxnSpPr>
          <p:cNvPr id="4" name="Straight Connector 3">
            <a:extLst>
              <a:ext uri="{FF2B5EF4-FFF2-40B4-BE49-F238E27FC236}">
                <a16:creationId xmlns:a16="http://schemas.microsoft.com/office/drawing/2014/main" id="{4CA0BB22-11F4-4A25-ADD5-52DD7C24B141}"/>
              </a:ext>
            </a:extLst>
          </p:cNvPr>
          <p:cNvCxnSpPr/>
          <p:nvPr/>
        </p:nvCxnSpPr>
        <p:spPr bwMode="auto">
          <a:xfrm flipH="1">
            <a:off x="6096000" y="3260558"/>
            <a:ext cx="152400" cy="381000"/>
          </a:xfrm>
          <a:prstGeom prst="line">
            <a:avLst/>
          </a:prstGeom>
          <a:noFill/>
          <a:ln w="254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cxnSp>
        <p:nvCxnSpPr>
          <p:cNvPr id="5" name="Straight Connector 4">
            <a:extLst>
              <a:ext uri="{FF2B5EF4-FFF2-40B4-BE49-F238E27FC236}">
                <a16:creationId xmlns:a16="http://schemas.microsoft.com/office/drawing/2014/main" id="{93AD4FA8-4284-4E6A-A10E-FC035150A320}"/>
              </a:ext>
            </a:extLst>
          </p:cNvPr>
          <p:cNvCxnSpPr/>
          <p:nvPr/>
        </p:nvCxnSpPr>
        <p:spPr bwMode="auto">
          <a:xfrm flipH="1">
            <a:off x="1491915" y="4251158"/>
            <a:ext cx="152400" cy="457200"/>
          </a:xfrm>
          <a:prstGeom prst="line">
            <a:avLst/>
          </a:prstGeom>
          <a:noFill/>
          <a:ln w="254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cxnSp>
        <p:nvCxnSpPr>
          <p:cNvPr id="6" name="Straight Connector 5">
            <a:extLst>
              <a:ext uri="{FF2B5EF4-FFF2-40B4-BE49-F238E27FC236}">
                <a16:creationId xmlns:a16="http://schemas.microsoft.com/office/drawing/2014/main" id="{2A3C5040-E48C-4356-8A13-88724277A11D}"/>
              </a:ext>
            </a:extLst>
          </p:cNvPr>
          <p:cNvCxnSpPr/>
          <p:nvPr/>
        </p:nvCxnSpPr>
        <p:spPr bwMode="auto">
          <a:xfrm flipH="1">
            <a:off x="11153775" y="4251158"/>
            <a:ext cx="152400" cy="381000"/>
          </a:xfrm>
          <a:prstGeom prst="line">
            <a:avLst/>
          </a:prstGeom>
          <a:noFill/>
          <a:ln w="254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cxnSp>
        <p:nvCxnSpPr>
          <p:cNvPr id="7" name="Straight Connector 6">
            <a:extLst>
              <a:ext uri="{FF2B5EF4-FFF2-40B4-BE49-F238E27FC236}">
                <a16:creationId xmlns:a16="http://schemas.microsoft.com/office/drawing/2014/main" id="{B9D3A53D-D11E-448B-9B82-4D0665D12014}"/>
              </a:ext>
            </a:extLst>
          </p:cNvPr>
          <p:cNvCxnSpPr/>
          <p:nvPr/>
        </p:nvCxnSpPr>
        <p:spPr bwMode="auto">
          <a:xfrm flipH="1">
            <a:off x="11279856" y="4251158"/>
            <a:ext cx="152400" cy="381000"/>
          </a:xfrm>
          <a:prstGeom prst="line">
            <a:avLst/>
          </a:prstGeom>
          <a:noFill/>
          <a:ln w="254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sp>
        <p:nvSpPr>
          <p:cNvPr id="18" name="TextBox 17">
            <a:extLst>
              <a:ext uri="{FF2B5EF4-FFF2-40B4-BE49-F238E27FC236}">
                <a16:creationId xmlns:a16="http://schemas.microsoft.com/office/drawing/2014/main" id="{55C94777-CC1A-4B0B-AC48-C8CCF3C48EF0}"/>
              </a:ext>
            </a:extLst>
          </p:cNvPr>
          <p:cNvSpPr txBox="1"/>
          <p:nvPr/>
        </p:nvSpPr>
        <p:spPr>
          <a:xfrm>
            <a:off x="2153651" y="566739"/>
            <a:ext cx="8189497" cy="1015663"/>
          </a:xfrm>
          <a:prstGeom prst="rect">
            <a:avLst/>
          </a:prstGeom>
          <a:noFill/>
        </p:spPr>
        <p:txBody>
          <a:bodyPr wrap="square" rtlCol="0">
            <a:spAutoFit/>
          </a:bodyPr>
          <a:lstStyle/>
          <a:p>
            <a:pPr algn="ctr"/>
            <a:r>
              <a:rPr lang="en-US" sz="6000" b="1" dirty="0" err="1">
                <a:solidFill>
                  <a:srgbClr val="FF0000"/>
                </a:solidFill>
                <a:latin typeface="Circle" panose="020B0703020102020204" pitchFamily="34" charset="0"/>
              </a:rPr>
              <a:t>Luyện</a:t>
            </a:r>
            <a:r>
              <a:rPr lang="en-US" sz="6000" b="1" dirty="0">
                <a:solidFill>
                  <a:srgbClr val="FF0000"/>
                </a:solidFill>
                <a:latin typeface="Circle" panose="020B0703020102020204" pitchFamily="34" charset="0"/>
              </a:rPr>
              <a:t> </a:t>
            </a:r>
            <a:r>
              <a:rPr lang="en-US" sz="6000" b="1" dirty="0" err="1">
                <a:solidFill>
                  <a:srgbClr val="FF0000"/>
                </a:solidFill>
                <a:latin typeface="Circle" panose="020B0703020102020204" pitchFamily="34" charset="0"/>
              </a:rPr>
              <a:t>đọc</a:t>
            </a:r>
            <a:r>
              <a:rPr lang="en-US" sz="6000" b="1" dirty="0">
                <a:solidFill>
                  <a:srgbClr val="FF0000"/>
                </a:solidFill>
                <a:latin typeface="Circle" panose="020B0703020102020204" pitchFamily="34" charset="0"/>
              </a:rPr>
              <a:t> </a:t>
            </a:r>
            <a:r>
              <a:rPr lang="en-US" sz="6000" b="1" dirty="0" err="1">
                <a:solidFill>
                  <a:srgbClr val="FF0000"/>
                </a:solidFill>
                <a:latin typeface="Circle" panose="020B0703020102020204" pitchFamily="34" charset="0"/>
              </a:rPr>
              <a:t>câu</a:t>
            </a:r>
            <a:r>
              <a:rPr lang="en-US" sz="6000" b="1" dirty="0">
                <a:solidFill>
                  <a:srgbClr val="FF0000"/>
                </a:solidFill>
                <a:latin typeface="Circle" panose="020B0703020102020204" pitchFamily="34" charset="0"/>
              </a:rPr>
              <a:t> </a:t>
            </a:r>
            <a:r>
              <a:rPr lang="en-US" sz="6000" b="1" dirty="0" err="1">
                <a:solidFill>
                  <a:srgbClr val="FF0000"/>
                </a:solidFill>
                <a:latin typeface="Circle" panose="020B0703020102020204" pitchFamily="34" charset="0"/>
              </a:rPr>
              <a:t>dài</a:t>
            </a:r>
            <a:endParaRPr lang="en-US" sz="6000" b="1" dirty="0">
              <a:solidFill>
                <a:srgbClr val="FF0000"/>
              </a:solidFill>
              <a:latin typeface="Circle" panose="020B0703020102020204" pitchFamily="34" charset="0"/>
            </a:endParaRPr>
          </a:p>
        </p:txBody>
      </p:sp>
    </p:spTree>
    <p:extLst>
      <p:ext uri="{BB962C8B-B14F-4D97-AF65-F5344CB8AC3E}">
        <p14:creationId xmlns:p14="http://schemas.microsoft.com/office/powerpoint/2010/main" val="2709530443"/>
      </p:ext>
    </p:extLst>
  </p:cSld>
  <p:clrMapOvr>
    <a:masterClrMapping/>
  </p:clrMapOvr>
  <mc:AlternateContent xmlns:mc="http://schemas.openxmlformats.org/markup-compatibility/2006" xmlns:p14="http://schemas.microsoft.com/office/powerpoint/2010/main">
    <mc:Choice Requires="p14">
      <p:transition spd="slow" p14:dur="1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BE0BD8-7FE5-4304-97D5-05CA430DCC81}"/>
              </a:ext>
            </a:extLst>
          </p:cNvPr>
          <p:cNvSpPr txBox="1"/>
          <p:nvPr/>
        </p:nvSpPr>
        <p:spPr>
          <a:xfrm>
            <a:off x="2001251" y="195261"/>
            <a:ext cx="8189497" cy="830997"/>
          </a:xfrm>
          <a:prstGeom prst="rect">
            <a:avLst/>
          </a:prstGeom>
          <a:noFill/>
        </p:spPr>
        <p:txBody>
          <a:bodyPr wrap="square" rtlCol="0">
            <a:spAutoFit/>
          </a:bodyPr>
          <a:lstStyle/>
          <a:p>
            <a:pPr algn="ctr"/>
            <a:r>
              <a:rPr lang="en-US" sz="4800" b="1" dirty="0" err="1">
                <a:solidFill>
                  <a:srgbClr val="FF0000"/>
                </a:solidFill>
                <a:latin typeface="Circle" panose="020B0703020102020204" pitchFamily="34" charset="0"/>
              </a:rPr>
              <a:t>Giải</a:t>
            </a:r>
            <a:r>
              <a:rPr lang="en-US" sz="4800" b="1" dirty="0">
                <a:solidFill>
                  <a:srgbClr val="FF0000"/>
                </a:solidFill>
                <a:latin typeface="Circle" panose="020B0703020102020204" pitchFamily="34" charset="0"/>
              </a:rPr>
              <a:t> </a:t>
            </a:r>
            <a:r>
              <a:rPr lang="en-US" sz="4800" b="1" dirty="0" err="1">
                <a:solidFill>
                  <a:srgbClr val="FF0000"/>
                </a:solidFill>
                <a:latin typeface="Circle" panose="020B0703020102020204" pitchFamily="34" charset="0"/>
              </a:rPr>
              <a:t>nghĩa</a:t>
            </a:r>
            <a:r>
              <a:rPr lang="en-US" sz="4800" b="1" dirty="0">
                <a:solidFill>
                  <a:srgbClr val="FF0000"/>
                </a:solidFill>
                <a:latin typeface="Circle" panose="020B0703020102020204" pitchFamily="34" charset="0"/>
              </a:rPr>
              <a:t> </a:t>
            </a:r>
            <a:r>
              <a:rPr lang="en-US" sz="4800" b="1" dirty="0" err="1">
                <a:solidFill>
                  <a:srgbClr val="FF0000"/>
                </a:solidFill>
                <a:latin typeface="Circle" panose="020B0703020102020204" pitchFamily="34" charset="0"/>
              </a:rPr>
              <a:t>từ</a:t>
            </a:r>
            <a:endParaRPr lang="en-US" sz="4800" b="1" dirty="0">
              <a:solidFill>
                <a:srgbClr val="FF0000"/>
              </a:solidFill>
              <a:latin typeface="Circle" panose="020B0703020102020204" pitchFamily="34" charset="0"/>
            </a:endParaRPr>
          </a:p>
        </p:txBody>
      </p:sp>
      <p:sp>
        <p:nvSpPr>
          <p:cNvPr id="3" name="Title 1">
            <a:extLst>
              <a:ext uri="{FF2B5EF4-FFF2-40B4-BE49-F238E27FC236}">
                <a16:creationId xmlns:a16="http://schemas.microsoft.com/office/drawing/2014/main" id="{530A3E8B-12B7-4F5B-A929-897C58247D8E}"/>
              </a:ext>
            </a:extLst>
          </p:cNvPr>
          <p:cNvSpPr txBox="1">
            <a:spLocks/>
          </p:cNvSpPr>
          <p:nvPr/>
        </p:nvSpPr>
        <p:spPr bwMode="auto">
          <a:xfrm>
            <a:off x="3962400" y="28575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1" u="none" strike="noStrike" kern="0" cap="none" spc="0" normalizeH="0" baseline="0" noProof="0" dirty="0" err="1">
                <a:ln>
                  <a:noFill/>
                </a:ln>
                <a:solidFill>
                  <a:srgbClr val="2D2D8A">
                    <a:lumMod val="75000"/>
                  </a:srgbClr>
                </a:solidFill>
                <a:effectLst/>
                <a:uLnTx/>
                <a:uFillTx/>
                <a:latin typeface="Arial"/>
                <a:ea typeface="+mj-ea"/>
                <a:cs typeface="+mj-cs"/>
              </a:rPr>
              <a:t>Đàn</a:t>
            </a:r>
            <a:r>
              <a:rPr kumimoji="0" lang="en-US" sz="4400" b="0" i="1" u="none" strike="noStrike" kern="0" cap="none" spc="0" normalizeH="0" baseline="0" noProof="0" dirty="0">
                <a:ln>
                  <a:noFill/>
                </a:ln>
                <a:solidFill>
                  <a:srgbClr val="2D2D8A">
                    <a:lumMod val="75000"/>
                  </a:srgbClr>
                </a:solidFill>
                <a:effectLst/>
                <a:uLnTx/>
                <a:uFillTx/>
                <a:latin typeface="Arial"/>
                <a:ea typeface="+mj-ea"/>
                <a:cs typeface="+mj-cs"/>
              </a:rPr>
              <a:t> vi-ô-</a:t>
            </a:r>
            <a:r>
              <a:rPr kumimoji="0" lang="en-US" sz="4400" b="0" i="1" u="none" strike="noStrike" kern="0" cap="none" spc="0" normalizeH="0" baseline="0" noProof="0" dirty="0" err="1">
                <a:ln>
                  <a:noFill/>
                </a:ln>
                <a:solidFill>
                  <a:srgbClr val="2D2D8A">
                    <a:lumMod val="75000"/>
                  </a:srgbClr>
                </a:solidFill>
                <a:effectLst/>
                <a:uLnTx/>
                <a:uFillTx/>
                <a:latin typeface="Arial"/>
                <a:ea typeface="+mj-ea"/>
                <a:cs typeface="+mj-cs"/>
              </a:rPr>
              <a:t>lông</a:t>
            </a:r>
            <a:endParaRPr kumimoji="0" lang="vi-VN" sz="4400" b="0" i="1" u="none" strike="noStrike" kern="0" cap="none" spc="0" normalizeH="0" baseline="0" noProof="0" dirty="0">
              <a:ln>
                <a:noFill/>
              </a:ln>
              <a:solidFill>
                <a:srgbClr val="2D2D8A">
                  <a:lumMod val="75000"/>
                </a:srgbClr>
              </a:solidFill>
              <a:effectLst/>
              <a:uLnTx/>
              <a:uFillTx/>
              <a:latin typeface="Arial"/>
              <a:ea typeface="+mj-ea"/>
              <a:cs typeface="+mj-cs"/>
            </a:endParaRPr>
          </a:p>
        </p:txBody>
      </p:sp>
      <p:pic>
        <p:nvPicPr>
          <p:cNvPr id="4" name="Picture 8" descr="viola4781696ng5">
            <a:extLst>
              <a:ext uri="{FF2B5EF4-FFF2-40B4-BE49-F238E27FC236}">
                <a16:creationId xmlns:a16="http://schemas.microsoft.com/office/drawing/2014/main" id="{81116703-8EE3-4423-BE75-8DE62801A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126" y="1173971"/>
            <a:ext cx="3962400" cy="495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115881"/>
      </p:ext>
    </p:extLst>
  </p:cSld>
  <p:clrMapOvr>
    <a:masterClrMapping/>
  </p:clrMapOvr>
  <mc:AlternateContent xmlns:mc="http://schemas.openxmlformats.org/markup-compatibility/2006" xmlns:p14="http://schemas.microsoft.com/office/powerpoint/2010/main">
    <mc:Choice Requires="p14">
      <p:transition spd="slow" p14:dur="1900" advClick="0">
        <p14:warp dir="in"/>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
            <a:extLst>
              <a:ext uri="{FF2B5EF4-FFF2-40B4-BE49-F238E27FC236}">
                <a16:creationId xmlns:a16="http://schemas.microsoft.com/office/drawing/2014/main" id="{B5CA76D0-51E7-4E6A-9FE2-A02038743D54}"/>
              </a:ext>
            </a:extLst>
          </p:cNvPr>
          <p:cNvSpPr txBox="1">
            <a:spLocks noChangeArrowheads="1"/>
          </p:cNvSpPr>
          <p:nvPr/>
        </p:nvSpPr>
        <p:spPr bwMode="auto">
          <a:xfrm>
            <a:off x="160421" y="1788316"/>
            <a:ext cx="26469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err="1">
                <a:solidFill>
                  <a:srgbClr val="1F497D"/>
                </a:solidFill>
                <a:latin typeface="Calibri"/>
              </a:rPr>
              <a:t>Lên</a:t>
            </a:r>
            <a:r>
              <a:rPr lang="en-US" altLang="vi-VN" sz="4800" b="1" dirty="0">
                <a:solidFill>
                  <a:srgbClr val="1F497D"/>
                </a:solidFill>
                <a:latin typeface="Calibri"/>
              </a:rPr>
              <a:t> </a:t>
            </a:r>
            <a:r>
              <a:rPr lang="en-US" altLang="vi-VN" sz="4800" b="1" dirty="0" err="1">
                <a:solidFill>
                  <a:srgbClr val="1F497D"/>
                </a:solidFill>
                <a:latin typeface="Calibri"/>
              </a:rPr>
              <a:t>dây</a:t>
            </a:r>
            <a:r>
              <a:rPr lang="en-US" altLang="vi-VN" sz="4800" b="1" dirty="0">
                <a:solidFill>
                  <a:srgbClr val="1F497D"/>
                </a:solidFill>
                <a:latin typeface="Calibri"/>
              </a:rPr>
              <a:t>: </a:t>
            </a:r>
          </a:p>
        </p:txBody>
      </p:sp>
      <p:sp>
        <p:nvSpPr>
          <p:cNvPr id="3" name="Text Box 21">
            <a:extLst>
              <a:ext uri="{FF2B5EF4-FFF2-40B4-BE49-F238E27FC236}">
                <a16:creationId xmlns:a16="http://schemas.microsoft.com/office/drawing/2014/main" id="{650BD280-AB82-4675-BF3A-B91E017FD295}"/>
              </a:ext>
            </a:extLst>
          </p:cNvPr>
          <p:cNvSpPr txBox="1">
            <a:spLocks noChangeArrowheads="1"/>
          </p:cNvSpPr>
          <p:nvPr/>
        </p:nvSpPr>
        <p:spPr bwMode="auto">
          <a:xfrm>
            <a:off x="2454442" y="1808808"/>
            <a:ext cx="9577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err="1">
                <a:solidFill>
                  <a:schemeClr val="accent6"/>
                </a:solidFill>
                <a:latin typeface="Calibri"/>
              </a:rPr>
              <a:t>Chỉnh</a:t>
            </a:r>
            <a:r>
              <a:rPr lang="en-US" altLang="vi-VN" sz="4800" b="1" dirty="0">
                <a:solidFill>
                  <a:schemeClr val="accent6"/>
                </a:solidFill>
                <a:latin typeface="Calibri"/>
              </a:rPr>
              <a:t> </a:t>
            </a:r>
            <a:r>
              <a:rPr lang="en-US" altLang="vi-VN" sz="4800" b="1" dirty="0" err="1">
                <a:solidFill>
                  <a:schemeClr val="accent6"/>
                </a:solidFill>
                <a:latin typeface="Calibri"/>
              </a:rPr>
              <a:t>dây</a:t>
            </a:r>
            <a:r>
              <a:rPr lang="en-US" altLang="vi-VN" sz="4800" b="1" dirty="0">
                <a:solidFill>
                  <a:schemeClr val="accent6"/>
                </a:solidFill>
                <a:latin typeface="Calibri"/>
              </a:rPr>
              <a:t> </a:t>
            </a:r>
            <a:r>
              <a:rPr lang="en-US" altLang="vi-VN" sz="4800" b="1" dirty="0" err="1">
                <a:solidFill>
                  <a:schemeClr val="accent6"/>
                </a:solidFill>
                <a:latin typeface="Calibri"/>
              </a:rPr>
              <a:t>đàn</a:t>
            </a:r>
            <a:r>
              <a:rPr lang="en-US" altLang="vi-VN" sz="4800" b="1" dirty="0">
                <a:solidFill>
                  <a:schemeClr val="accent6"/>
                </a:solidFill>
                <a:latin typeface="Calibri"/>
              </a:rPr>
              <a:t> </a:t>
            </a:r>
            <a:r>
              <a:rPr lang="en-US" altLang="vi-VN" sz="4800" b="1" dirty="0" err="1">
                <a:solidFill>
                  <a:schemeClr val="accent6"/>
                </a:solidFill>
                <a:latin typeface="Calibri"/>
              </a:rPr>
              <a:t>sao</a:t>
            </a:r>
            <a:r>
              <a:rPr lang="en-US" altLang="vi-VN" sz="4800" b="1" dirty="0">
                <a:solidFill>
                  <a:schemeClr val="accent6"/>
                </a:solidFill>
                <a:latin typeface="Calibri"/>
              </a:rPr>
              <a:t> </a:t>
            </a:r>
            <a:r>
              <a:rPr lang="en-US" altLang="vi-VN" sz="4800" b="1" dirty="0" err="1">
                <a:solidFill>
                  <a:schemeClr val="accent6"/>
                </a:solidFill>
                <a:latin typeface="Calibri"/>
              </a:rPr>
              <a:t>cho</a:t>
            </a:r>
            <a:r>
              <a:rPr lang="en-US" altLang="vi-VN" sz="4800" b="1" dirty="0">
                <a:solidFill>
                  <a:schemeClr val="accent6"/>
                </a:solidFill>
                <a:latin typeface="Calibri"/>
              </a:rPr>
              <a:t> </a:t>
            </a:r>
            <a:r>
              <a:rPr lang="en-US" altLang="vi-VN" sz="4800" b="1" dirty="0" err="1">
                <a:solidFill>
                  <a:schemeClr val="accent6"/>
                </a:solidFill>
                <a:latin typeface="Calibri"/>
              </a:rPr>
              <a:t>đúng</a:t>
            </a:r>
            <a:r>
              <a:rPr lang="en-US" altLang="vi-VN" sz="4800" b="1" dirty="0">
                <a:solidFill>
                  <a:schemeClr val="accent6"/>
                </a:solidFill>
                <a:latin typeface="Calibri"/>
              </a:rPr>
              <a:t> </a:t>
            </a:r>
            <a:r>
              <a:rPr lang="en-US" altLang="vi-VN" sz="4800" b="1" dirty="0" err="1">
                <a:solidFill>
                  <a:schemeClr val="accent6"/>
                </a:solidFill>
                <a:latin typeface="Calibri"/>
              </a:rPr>
              <a:t>chuẩn</a:t>
            </a:r>
            <a:r>
              <a:rPr lang="en-US" altLang="vi-VN" sz="4800" b="1" dirty="0">
                <a:solidFill>
                  <a:schemeClr val="accent6"/>
                </a:solidFill>
                <a:latin typeface="Calibri"/>
              </a:rPr>
              <a:t>.</a:t>
            </a:r>
          </a:p>
        </p:txBody>
      </p:sp>
      <p:sp>
        <p:nvSpPr>
          <p:cNvPr id="4" name="Text Box 21">
            <a:extLst>
              <a:ext uri="{FF2B5EF4-FFF2-40B4-BE49-F238E27FC236}">
                <a16:creationId xmlns:a16="http://schemas.microsoft.com/office/drawing/2014/main" id="{B3197DC8-B660-4BAE-BD61-6DA5206170AF}"/>
              </a:ext>
            </a:extLst>
          </p:cNvPr>
          <p:cNvSpPr txBox="1">
            <a:spLocks noChangeArrowheads="1"/>
          </p:cNvSpPr>
          <p:nvPr/>
        </p:nvSpPr>
        <p:spPr bwMode="auto">
          <a:xfrm>
            <a:off x="160421" y="3673263"/>
            <a:ext cx="26469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err="1">
                <a:solidFill>
                  <a:srgbClr val="1F497D"/>
                </a:solidFill>
                <a:latin typeface="Calibri"/>
              </a:rPr>
              <a:t>Ắc</a:t>
            </a:r>
            <a:r>
              <a:rPr lang="en-US" altLang="vi-VN" sz="4800" b="1" dirty="0">
                <a:solidFill>
                  <a:srgbClr val="1F497D"/>
                </a:solidFill>
                <a:latin typeface="Calibri"/>
              </a:rPr>
              <a:t> - </a:t>
            </a:r>
            <a:r>
              <a:rPr lang="en-US" altLang="vi-VN" sz="4800" b="1" dirty="0" err="1">
                <a:solidFill>
                  <a:srgbClr val="1F497D"/>
                </a:solidFill>
                <a:latin typeface="Calibri"/>
              </a:rPr>
              <a:t>sê</a:t>
            </a:r>
            <a:r>
              <a:rPr lang="en-US" altLang="vi-VN" sz="4800" b="1" dirty="0">
                <a:solidFill>
                  <a:srgbClr val="1F497D"/>
                </a:solidFill>
                <a:latin typeface="Calibri"/>
              </a:rPr>
              <a:t>: </a:t>
            </a:r>
          </a:p>
        </p:txBody>
      </p:sp>
      <p:sp>
        <p:nvSpPr>
          <p:cNvPr id="5" name="Text Box 21">
            <a:extLst>
              <a:ext uri="{FF2B5EF4-FFF2-40B4-BE49-F238E27FC236}">
                <a16:creationId xmlns:a16="http://schemas.microsoft.com/office/drawing/2014/main" id="{A259085E-973B-4832-881C-1A278735B2D8}"/>
              </a:ext>
            </a:extLst>
          </p:cNvPr>
          <p:cNvSpPr txBox="1">
            <a:spLocks noChangeArrowheads="1"/>
          </p:cNvSpPr>
          <p:nvPr/>
        </p:nvSpPr>
        <p:spPr bwMode="auto">
          <a:xfrm>
            <a:off x="2454442" y="3693755"/>
            <a:ext cx="95771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457200" fontAlgn="base">
              <a:spcBef>
                <a:spcPct val="50000"/>
              </a:spcBef>
              <a:spcAft>
                <a:spcPct val="0"/>
              </a:spcAft>
            </a:pPr>
            <a:r>
              <a:rPr lang="en-US" altLang="vi-VN" sz="4800" b="1" dirty="0" err="1">
                <a:solidFill>
                  <a:schemeClr val="accent6"/>
                </a:solidFill>
                <a:latin typeface="Calibri"/>
              </a:rPr>
              <a:t>Cái</a:t>
            </a:r>
            <a:r>
              <a:rPr lang="en-US" altLang="vi-VN" sz="4800" b="1" dirty="0">
                <a:solidFill>
                  <a:schemeClr val="accent6"/>
                </a:solidFill>
                <a:latin typeface="Calibri"/>
              </a:rPr>
              <a:t> </a:t>
            </a:r>
            <a:r>
              <a:rPr lang="en-US" altLang="vi-VN" sz="4800" b="1" dirty="0" err="1">
                <a:solidFill>
                  <a:schemeClr val="accent6"/>
                </a:solidFill>
                <a:latin typeface="Calibri"/>
              </a:rPr>
              <a:t>cần</a:t>
            </a:r>
            <a:r>
              <a:rPr lang="en-US" altLang="vi-VN" sz="4800" b="1" dirty="0">
                <a:solidFill>
                  <a:schemeClr val="accent6"/>
                </a:solidFill>
                <a:latin typeface="Calibri"/>
              </a:rPr>
              <a:t> </a:t>
            </a:r>
            <a:r>
              <a:rPr lang="en-US" altLang="vi-VN" sz="4800" b="1" dirty="0" err="1">
                <a:solidFill>
                  <a:schemeClr val="accent6"/>
                </a:solidFill>
                <a:latin typeface="Calibri"/>
              </a:rPr>
              <a:t>có</a:t>
            </a:r>
            <a:r>
              <a:rPr lang="en-US" altLang="vi-VN" sz="4800" b="1" dirty="0">
                <a:solidFill>
                  <a:schemeClr val="accent6"/>
                </a:solidFill>
                <a:latin typeface="Calibri"/>
              </a:rPr>
              <a:t> </a:t>
            </a:r>
            <a:r>
              <a:rPr lang="en-US" altLang="vi-VN" sz="4800" b="1" dirty="0" err="1">
                <a:solidFill>
                  <a:schemeClr val="accent6"/>
                </a:solidFill>
                <a:latin typeface="Calibri"/>
              </a:rPr>
              <a:t>căng</a:t>
            </a:r>
            <a:r>
              <a:rPr lang="en-US" altLang="vi-VN" sz="4800" b="1" dirty="0">
                <a:solidFill>
                  <a:schemeClr val="accent6"/>
                </a:solidFill>
                <a:latin typeface="Calibri"/>
              </a:rPr>
              <a:t> </a:t>
            </a:r>
            <a:r>
              <a:rPr lang="en-US" altLang="vi-VN" sz="4800" b="1" dirty="0" err="1">
                <a:solidFill>
                  <a:schemeClr val="accent6"/>
                </a:solidFill>
                <a:latin typeface="Calibri"/>
              </a:rPr>
              <a:t>dây</a:t>
            </a:r>
            <a:r>
              <a:rPr lang="en-US" altLang="vi-VN" sz="4800" b="1" dirty="0">
                <a:solidFill>
                  <a:schemeClr val="accent6"/>
                </a:solidFill>
                <a:latin typeface="Calibri"/>
              </a:rPr>
              <a:t> </a:t>
            </a:r>
            <a:r>
              <a:rPr lang="en-US" altLang="vi-VN" sz="4800" b="1" dirty="0" err="1">
                <a:solidFill>
                  <a:schemeClr val="accent6"/>
                </a:solidFill>
                <a:latin typeface="Calibri"/>
              </a:rPr>
              <a:t>để</a:t>
            </a:r>
            <a:r>
              <a:rPr lang="en-US" altLang="vi-VN" sz="4800" b="1" dirty="0">
                <a:solidFill>
                  <a:schemeClr val="accent6"/>
                </a:solidFill>
                <a:latin typeface="Calibri"/>
              </a:rPr>
              <a:t> </a:t>
            </a:r>
            <a:r>
              <a:rPr lang="en-US" altLang="vi-VN" sz="4800" b="1" dirty="0" err="1">
                <a:solidFill>
                  <a:schemeClr val="accent6"/>
                </a:solidFill>
                <a:latin typeface="Calibri"/>
              </a:rPr>
              <a:t>kéo</a:t>
            </a:r>
            <a:r>
              <a:rPr lang="en-US" altLang="vi-VN" sz="4800" b="1" dirty="0">
                <a:solidFill>
                  <a:schemeClr val="accent6"/>
                </a:solidFill>
                <a:latin typeface="Calibri"/>
              </a:rPr>
              <a:t> </a:t>
            </a:r>
            <a:r>
              <a:rPr lang="en-US" altLang="vi-VN" sz="4800" b="1" dirty="0" err="1">
                <a:solidFill>
                  <a:schemeClr val="accent6"/>
                </a:solidFill>
                <a:latin typeface="Calibri"/>
              </a:rPr>
              <a:t>đàn</a:t>
            </a:r>
            <a:r>
              <a:rPr lang="en-US" altLang="vi-VN" sz="4800" b="1" dirty="0">
                <a:solidFill>
                  <a:schemeClr val="accent6"/>
                </a:solidFill>
                <a:latin typeface="Calibri"/>
              </a:rPr>
              <a:t> </a:t>
            </a:r>
          </a:p>
          <a:p>
            <a:pPr algn="just" defTabSz="457200" fontAlgn="base">
              <a:spcBef>
                <a:spcPct val="50000"/>
              </a:spcBef>
              <a:spcAft>
                <a:spcPct val="0"/>
              </a:spcAft>
            </a:pPr>
            <a:r>
              <a:rPr lang="en-US" altLang="vi-VN" sz="4800" b="1" dirty="0">
                <a:solidFill>
                  <a:schemeClr val="accent6"/>
                </a:solidFill>
                <a:latin typeface="Calibri"/>
              </a:rPr>
              <a:t>vi-ô-</a:t>
            </a:r>
            <a:r>
              <a:rPr lang="en-US" altLang="vi-VN" sz="4800" b="1" dirty="0" err="1">
                <a:solidFill>
                  <a:schemeClr val="accent6"/>
                </a:solidFill>
                <a:latin typeface="Calibri"/>
              </a:rPr>
              <a:t>lông</a:t>
            </a:r>
            <a:endParaRPr lang="en-US" altLang="vi-VN" sz="4800" b="1" dirty="0">
              <a:solidFill>
                <a:schemeClr val="accent6"/>
              </a:solidFill>
              <a:latin typeface="Calibri"/>
            </a:endParaRPr>
          </a:p>
        </p:txBody>
      </p:sp>
    </p:spTree>
    <p:extLst>
      <p:ext uri="{BB962C8B-B14F-4D97-AF65-F5344CB8AC3E}">
        <p14:creationId xmlns:p14="http://schemas.microsoft.com/office/powerpoint/2010/main" val="2991611818"/>
      </p:ext>
    </p:extLst>
  </p:cSld>
  <p:clrMapOvr>
    <a:masterClrMapping/>
  </p:clrMapOvr>
  <mc:AlternateContent xmlns:mc="http://schemas.openxmlformats.org/markup-compatibility/2006" xmlns:p14="http://schemas.microsoft.com/office/powerpoint/2010/main">
    <mc:Choice Requires="p14">
      <p:transition spd="slow" p14:dur="1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E5128DD2-98F8-4D79-9833-C691C76D3085}"/>
              </a:ext>
            </a:extLst>
          </p:cNvPr>
          <p:cNvGrpSpPr>
            <a:grpSpLocks/>
          </p:cNvGrpSpPr>
          <p:nvPr/>
        </p:nvGrpSpPr>
        <p:grpSpPr bwMode="auto">
          <a:xfrm>
            <a:off x="1271337" y="782053"/>
            <a:ext cx="9926052" cy="5442284"/>
            <a:chOff x="1152" y="768"/>
            <a:chExt cx="4310" cy="2784"/>
          </a:xfrm>
        </p:grpSpPr>
        <p:pic>
          <p:nvPicPr>
            <p:cNvPr id="11" name="Picture 7" descr="Violin">
              <a:extLst>
                <a:ext uri="{FF2B5EF4-FFF2-40B4-BE49-F238E27FC236}">
                  <a16:creationId xmlns:a16="http://schemas.microsoft.com/office/drawing/2014/main" id="{BBB6CBDB-7875-4765-B324-BE444273C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 y="768"/>
              <a:ext cx="2545" cy="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2">
              <a:extLst>
                <a:ext uri="{FF2B5EF4-FFF2-40B4-BE49-F238E27FC236}">
                  <a16:creationId xmlns:a16="http://schemas.microsoft.com/office/drawing/2014/main" id="{716AE218-E906-415F-8AF8-4C87791009F9}"/>
                </a:ext>
              </a:extLst>
            </p:cNvPr>
            <p:cNvSpPr>
              <a:spLocks noChangeShapeType="1"/>
            </p:cNvSpPr>
            <p:nvPr/>
          </p:nvSpPr>
          <p:spPr bwMode="auto">
            <a:xfrm flipV="1">
              <a:off x="3168" y="1890"/>
              <a:ext cx="1412" cy="702"/>
            </a:xfrm>
            <a:prstGeom prst="line">
              <a:avLst/>
            </a:prstGeom>
            <a:noFill/>
            <a:ln w="76200" cmpd="tri">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Verdana" panose="020B0604030504040204" pitchFamily="34" charset="0"/>
              </a:endParaRPr>
            </a:p>
          </p:txBody>
        </p:sp>
        <p:sp>
          <p:nvSpPr>
            <p:cNvPr id="13" name="AutoShape 13">
              <a:hlinkClick r:id="rId3" action="ppaction://hlinksldjump"/>
              <a:extLst>
                <a:ext uri="{FF2B5EF4-FFF2-40B4-BE49-F238E27FC236}">
                  <a16:creationId xmlns:a16="http://schemas.microsoft.com/office/drawing/2014/main" id="{12237765-590D-4827-9E8A-D810091E06CC}"/>
                </a:ext>
              </a:extLst>
            </p:cNvPr>
            <p:cNvSpPr>
              <a:spLocks noChangeArrowheads="1"/>
            </p:cNvSpPr>
            <p:nvPr/>
          </p:nvSpPr>
          <p:spPr bwMode="gray">
            <a:xfrm>
              <a:off x="4658" y="1440"/>
              <a:ext cx="804" cy="549"/>
            </a:xfrm>
            <a:prstGeom prst="roundRect">
              <a:avLst>
                <a:gd name="adj" fmla="val 10889"/>
              </a:avLst>
            </a:prstGeom>
            <a:gradFill rotWithShape="1">
              <a:gsLst>
                <a:gs pos="0">
                  <a:srgbClr val="DDDDDD"/>
                </a:gs>
                <a:gs pos="50000">
                  <a:srgbClr val="EEEEEE"/>
                </a:gs>
                <a:gs pos="100000">
                  <a:srgbClr val="DDDDDD"/>
                </a:gs>
              </a:gsLst>
              <a:lin ang="2700000" scaled="1"/>
            </a:gradFill>
            <a:ln w="19050">
              <a:solidFill>
                <a:srgbClr val="99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4000" b="1" i="1" dirty="0" err="1">
                  <a:solidFill>
                    <a:srgbClr val="000099"/>
                  </a:solidFill>
                  <a:latin typeface="Times New Roman" panose="02020603050405020304" pitchFamily="18" charset="0"/>
                </a:rPr>
                <a:t>Ắc-sê</a:t>
              </a:r>
              <a:endParaRPr lang="en-US" altLang="en-US" sz="4000" b="1" i="1" dirty="0">
                <a:solidFill>
                  <a:srgbClr val="000099"/>
                </a:solidFill>
                <a:latin typeface="Times New Roman" panose="02020603050405020304" pitchFamily="18" charset="0"/>
              </a:endParaRPr>
            </a:p>
          </p:txBody>
        </p:sp>
      </p:grpSp>
    </p:spTree>
    <p:extLst>
      <p:ext uri="{BB962C8B-B14F-4D97-AF65-F5344CB8AC3E}">
        <p14:creationId xmlns:p14="http://schemas.microsoft.com/office/powerpoint/2010/main" val="2748234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a:extLst>
              <a:ext uri="{FF2B5EF4-FFF2-40B4-BE49-F238E27FC236}">
                <a16:creationId xmlns:a16="http://schemas.microsoft.com/office/drawing/2014/main" id="{BA662C28-0761-450C-8BFF-0BBA1C182196}"/>
              </a:ext>
            </a:extLst>
          </p:cNvPr>
          <p:cNvSpPr txBox="1">
            <a:spLocks noChangeArrowheads="1"/>
          </p:cNvSpPr>
          <p:nvPr/>
        </p:nvSpPr>
        <p:spPr bwMode="auto">
          <a:xfrm>
            <a:off x="1686635" y="270989"/>
            <a:ext cx="2823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err="1">
                <a:solidFill>
                  <a:srgbClr val="1F497D"/>
                </a:solidFill>
                <a:latin typeface="Calibri"/>
              </a:rPr>
              <a:t>Dân</a:t>
            </a:r>
            <a:r>
              <a:rPr lang="en-US" altLang="vi-VN" sz="4800" b="1" dirty="0">
                <a:solidFill>
                  <a:srgbClr val="1F497D"/>
                </a:solidFill>
                <a:latin typeface="Calibri"/>
              </a:rPr>
              <a:t> </a:t>
            </a:r>
            <a:r>
              <a:rPr lang="en-US" altLang="vi-VN" sz="4800" b="1" dirty="0" err="1">
                <a:solidFill>
                  <a:srgbClr val="1F497D"/>
                </a:solidFill>
                <a:latin typeface="Calibri"/>
              </a:rPr>
              <a:t>chài</a:t>
            </a:r>
            <a:r>
              <a:rPr lang="en-US" altLang="vi-VN" sz="4800" b="1" dirty="0">
                <a:solidFill>
                  <a:srgbClr val="1F497D"/>
                </a:solidFill>
                <a:latin typeface="Calibri"/>
              </a:rPr>
              <a:t>: </a:t>
            </a:r>
          </a:p>
        </p:txBody>
      </p:sp>
      <p:sp>
        <p:nvSpPr>
          <p:cNvPr id="5" name="Text Box 21">
            <a:extLst>
              <a:ext uri="{FF2B5EF4-FFF2-40B4-BE49-F238E27FC236}">
                <a16:creationId xmlns:a16="http://schemas.microsoft.com/office/drawing/2014/main" id="{4CB10093-F89A-4DAE-ADDC-976DAD6E6CEE}"/>
              </a:ext>
            </a:extLst>
          </p:cNvPr>
          <p:cNvSpPr txBox="1">
            <a:spLocks noChangeArrowheads="1"/>
          </p:cNvSpPr>
          <p:nvPr/>
        </p:nvSpPr>
        <p:spPr bwMode="auto">
          <a:xfrm>
            <a:off x="4301498" y="236680"/>
            <a:ext cx="9577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err="1">
                <a:solidFill>
                  <a:srgbClr val="C65885"/>
                </a:solidFill>
                <a:latin typeface="Calibri"/>
              </a:rPr>
              <a:t>Người</a:t>
            </a:r>
            <a:r>
              <a:rPr lang="en-US" altLang="vi-VN" sz="4800" b="1" dirty="0">
                <a:solidFill>
                  <a:srgbClr val="C65885"/>
                </a:solidFill>
                <a:latin typeface="Calibri"/>
              </a:rPr>
              <a:t> </a:t>
            </a:r>
            <a:r>
              <a:rPr lang="en-US" altLang="vi-VN" sz="4800" b="1" dirty="0" err="1">
                <a:solidFill>
                  <a:srgbClr val="C65885"/>
                </a:solidFill>
                <a:latin typeface="Calibri"/>
              </a:rPr>
              <a:t>làm</a:t>
            </a:r>
            <a:r>
              <a:rPr lang="en-US" altLang="vi-VN" sz="4800" b="1" dirty="0">
                <a:solidFill>
                  <a:srgbClr val="C65885"/>
                </a:solidFill>
                <a:latin typeface="Calibri"/>
              </a:rPr>
              <a:t> </a:t>
            </a:r>
            <a:r>
              <a:rPr lang="en-US" altLang="vi-VN" sz="4800" b="1" dirty="0" err="1">
                <a:solidFill>
                  <a:srgbClr val="C65885"/>
                </a:solidFill>
                <a:latin typeface="Calibri"/>
              </a:rPr>
              <a:t>nghề</a:t>
            </a:r>
            <a:r>
              <a:rPr lang="en-US" altLang="vi-VN" sz="4800" b="1" dirty="0">
                <a:solidFill>
                  <a:srgbClr val="C65885"/>
                </a:solidFill>
                <a:latin typeface="Calibri"/>
              </a:rPr>
              <a:t> </a:t>
            </a:r>
            <a:r>
              <a:rPr lang="en-US" altLang="vi-VN" sz="4800" b="1" dirty="0" err="1">
                <a:solidFill>
                  <a:srgbClr val="C65885"/>
                </a:solidFill>
                <a:latin typeface="Calibri"/>
              </a:rPr>
              <a:t>đánh</a:t>
            </a:r>
            <a:r>
              <a:rPr lang="en-US" altLang="vi-VN" sz="4800" b="1" dirty="0">
                <a:solidFill>
                  <a:srgbClr val="C65885"/>
                </a:solidFill>
                <a:latin typeface="Calibri"/>
              </a:rPr>
              <a:t> </a:t>
            </a:r>
            <a:r>
              <a:rPr lang="en-US" altLang="vi-VN" sz="4800" b="1" dirty="0" err="1">
                <a:solidFill>
                  <a:srgbClr val="C65885"/>
                </a:solidFill>
                <a:latin typeface="Calibri"/>
              </a:rPr>
              <a:t>cá</a:t>
            </a:r>
            <a:r>
              <a:rPr lang="en-US" altLang="vi-VN" sz="4800" b="1" dirty="0">
                <a:solidFill>
                  <a:srgbClr val="C65885"/>
                </a:solidFill>
                <a:latin typeface="Calibri"/>
              </a:rPr>
              <a:t>.</a:t>
            </a:r>
          </a:p>
        </p:txBody>
      </p:sp>
      <p:pic>
        <p:nvPicPr>
          <p:cNvPr id="6" name="Picture 5">
            <a:extLst>
              <a:ext uri="{FF2B5EF4-FFF2-40B4-BE49-F238E27FC236}">
                <a16:creationId xmlns:a16="http://schemas.microsoft.com/office/drawing/2014/main" id="{EDAB5973-FCC4-42F9-BBEB-8E2AAFE630F8}"/>
              </a:ext>
            </a:extLst>
          </p:cNvPr>
          <p:cNvPicPr>
            <a:picLocks noChangeAspect="1"/>
          </p:cNvPicPr>
          <p:nvPr/>
        </p:nvPicPr>
        <p:blipFill>
          <a:blip r:embed="rId2"/>
          <a:stretch>
            <a:fillRect/>
          </a:stretch>
        </p:blipFill>
        <p:spPr>
          <a:xfrm>
            <a:off x="1542255" y="1063228"/>
            <a:ext cx="9350334" cy="5255207"/>
          </a:xfrm>
          <a:prstGeom prst="rect">
            <a:avLst/>
          </a:prstGeom>
        </p:spPr>
      </p:pic>
    </p:spTree>
    <p:extLst>
      <p:ext uri="{BB962C8B-B14F-4D97-AF65-F5344CB8AC3E}">
        <p14:creationId xmlns:p14="http://schemas.microsoft.com/office/powerpoint/2010/main" val="337584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74470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
      <a:dk1>
        <a:sysClr val="windowText" lastClr="000000"/>
      </a:dk1>
      <a:lt1>
        <a:sysClr val="window" lastClr="FFFFFF"/>
      </a:lt1>
      <a:dk2>
        <a:srgbClr val="1F497D"/>
      </a:dk2>
      <a:lt2>
        <a:srgbClr val="EEECE1"/>
      </a:lt2>
      <a:accent1>
        <a:srgbClr val="56E0C4"/>
      </a:accent1>
      <a:accent2>
        <a:srgbClr val="1A99A5"/>
      </a:accent2>
      <a:accent3>
        <a:srgbClr val="56E0C4"/>
      </a:accent3>
      <a:accent4>
        <a:srgbClr val="1A99A5"/>
      </a:accent4>
      <a:accent5>
        <a:srgbClr val="56E0C4"/>
      </a:accent5>
      <a:accent6>
        <a:srgbClr val="1A99A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792683-75B3-41B5-A375-63296620965E}">
  <ds:schemaRefs>
    <ds:schemaRef ds:uri="http://schemas.microsoft.com/sharepoint/v3/contenttype/forms"/>
  </ds:schemaRefs>
</ds:datastoreItem>
</file>

<file path=customXml/itemProps2.xml><?xml version="1.0" encoding="utf-8"?>
<ds:datastoreItem xmlns:ds="http://schemas.openxmlformats.org/officeDocument/2006/customXml" ds:itemID="{F1AB566B-FDEC-46B3-BBB6-70D39F0B8E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9f958c3a-144a-4219-afab-0ea9b7b8b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BF9657-5EBA-4F3D-BF29-FE23101071C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52</TotalTime>
  <Words>360</Words>
  <Application>Microsoft Office PowerPoint</Application>
  <PresentationFormat>Widescreen</PresentationFormat>
  <Paragraphs>58</Paragraphs>
  <Slides>23</Slides>
  <Notes>9</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23</vt:i4>
      </vt:variant>
    </vt:vector>
  </HeadingPairs>
  <TitlesOfParts>
    <vt:vector size="43" baseType="lpstr">
      <vt:lpstr>微软雅黑</vt:lpstr>
      <vt:lpstr>宋体</vt:lpstr>
      <vt:lpstr>Arial</vt:lpstr>
      <vt:lpstr>Arial Unicode MS</vt:lpstr>
      <vt:lpstr>Calibri</vt:lpstr>
      <vt:lpstr>Calibri Light</vt:lpstr>
      <vt:lpstr>Cassandra Personal Use</vt:lpstr>
      <vt:lpstr>Circle</vt:lpstr>
      <vt:lpstr>等线</vt:lpstr>
      <vt:lpstr>等线 Light</vt:lpstr>
      <vt:lpstr>Times New Roman</vt:lpstr>
      <vt:lpstr>Verdana</vt:lpstr>
      <vt:lpstr>印品黑体</vt:lpstr>
      <vt:lpstr>字魂27号-布丁体</vt:lpstr>
      <vt:lpstr>Office Theme</vt:lpstr>
      <vt:lpstr>Office 主题​​</vt:lpstr>
      <vt:lpstr>1_Office Theme</vt:lpstr>
      <vt:lpstr>Office 主题</vt:lpstr>
      <vt:lpstr>2_Office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Ngô Thị Hạnh</dc:creator>
  <cp:lastModifiedBy>admin</cp:lastModifiedBy>
  <cp:revision>12</cp:revision>
  <dcterms:created xsi:type="dcterms:W3CDTF">2022-01-18T15:39:47Z</dcterms:created>
  <dcterms:modified xsi:type="dcterms:W3CDTF">2022-03-02T10:53:00Z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