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notesSlides/notesSlide13.xml" ContentType="application/vnd.openxmlformats-officedocument.presentationml.notesSlid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7.xml" ContentType="application/vnd.openxmlformats-officedocument.presentationml.tags+xml"/>
  <Override PartName="/ppt/tags/tag14.xml" ContentType="application/vnd.openxmlformats-officedocument.presentationml.tags+xml"/>
  <Override PartName="/ppt/tags/tag10.xml" ContentType="application/vnd.openxmlformats-officedocument.presentationml.tags+xml"/>
  <Override PartName="/ppt/tags/tag12.xml" ContentType="application/vnd.openxmlformats-officedocument.presentationml.tags+xml"/>
  <Override PartName="/ppt/tags/tag15.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docProps/app.xml" ContentType="application/vnd.openxmlformats-officedocument.extended-properties+xml"/>
  <Override PartName="/ppt/tags/tag16.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41"/>
  </p:notesMasterIdLst>
  <p:sldIdLst>
    <p:sldId id="7610" r:id="rId3"/>
    <p:sldId id="7613" r:id="rId4"/>
    <p:sldId id="279" r:id="rId5"/>
    <p:sldId id="290" r:id="rId6"/>
    <p:sldId id="375" r:id="rId7"/>
    <p:sldId id="288" r:id="rId8"/>
    <p:sldId id="7623" r:id="rId9"/>
    <p:sldId id="7553" r:id="rId10"/>
    <p:sldId id="7558" r:id="rId11"/>
    <p:sldId id="7612" r:id="rId12"/>
    <p:sldId id="7624" r:id="rId13"/>
    <p:sldId id="7625" r:id="rId14"/>
    <p:sldId id="7626" r:id="rId15"/>
    <p:sldId id="7614" r:id="rId16"/>
    <p:sldId id="7616" r:id="rId17"/>
    <p:sldId id="7615" r:id="rId18"/>
    <p:sldId id="7617" r:id="rId19"/>
    <p:sldId id="7618" r:id="rId20"/>
    <p:sldId id="7585" r:id="rId21"/>
    <p:sldId id="298" r:id="rId22"/>
    <p:sldId id="7594" r:id="rId23"/>
    <p:sldId id="7619" r:id="rId24"/>
    <p:sldId id="7587" r:id="rId25"/>
    <p:sldId id="417" r:id="rId26"/>
    <p:sldId id="407" r:id="rId27"/>
    <p:sldId id="336" r:id="rId28"/>
    <p:sldId id="337" r:id="rId29"/>
    <p:sldId id="415" r:id="rId30"/>
    <p:sldId id="412" r:id="rId31"/>
    <p:sldId id="7621" r:id="rId32"/>
    <p:sldId id="7588" r:id="rId33"/>
    <p:sldId id="7620" r:id="rId34"/>
    <p:sldId id="7598" r:id="rId35"/>
    <p:sldId id="7590" r:id="rId36"/>
    <p:sldId id="7591" r:id="rId37"/>
    <p:sldId id="7608" r:id="rId38"/>
    <p:sldId id="7622" r:id="rId39"/>
    <p:sldId id="309" r:id="rId40"/>
  </p:sldIdLst>
  <p:sldSz cx="9144000" cy="5143500" type="screen16x9"/>
  <p:notesSz cx="6858000" cy="9144000"/>
  <p:custDataLst>
    <p:tags r:id="rId42"/>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4550"/>
    <a:srgbClr val="F9DFE1"/>
    <a:srgbClr val="D1D1D1"/>
    <a:srgbClr val="E6D5F3"/>
    <a:srgbClr val="963251"/>
    <a:srgbClr val="E6E6E6"/>
    <a:srgbClr val="891E39"/>
    <a:srgbClr val="B54D6E"/>
    <a:srgbClr val="C59DE3"/>
    <a:srgbClr val="E577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5592" autoAdjust="0"/>
  </p:normalViewPr>
  <p:slideViewPr>
    <p:cSldViewPr snapToGrid="0">
      <p:cViewPr varScale="1">
        <p:scale>
          <a:sx n="96" d="100"/>
          <a:sy n="96" d="100"/>
        </p:scale>
        <p:origin x="528" y="78"/>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gs" Target="tags/tag1.xml"/><Relationship Id="rId47"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ustomXml" Target="../customXml/item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48"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F164E-D685-493E-AF07-0CE742DE1FDD}" type="slidenum">
              <a:rPr lang="zh-CN" altLang="en-US" smtClean="0"/>
              <a:t>1</a:t>
            </a:fld>
            <a:endParaRPr lang="zh-CN" altLang="en-US"/>
          </a:p>
        </p:txBody>
      </p:sp>
    </p:spTree>
    <p:extLst>
      <p:ext uri="{BB962C8B-B14F-4D97-AF65-F5344CB8AC3E}">
        <p14:creationId xmlns:p14="http://schemas.microsoft.com/office/powerpoint/2010/main" val="2798012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14</a:t>
            </a:fld>
            <a:endParaRPr lang="zh-CN" altLang="en-US"/>
          </a:p>
        </p:txBody>
      </p:sp>
    </p:spTree>
    <p:extLst>
      <p:ext uri="{BB962C8B-B14F-4D97-AF65-F5344CB8AC3E}">
        <p14:creationId xmlns:p14="http://schemas.microsoft.com/office/powerpoint/2010/main" val="3036657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18</a:t>
            </a:fld>
            <a:endParaRPr lang="zh-CN" altLang="en-US"/>
          </a:p>
        </p:txBody>
      </p:sp>
    </p:spTree>
    <p:extLst>
      <p:ext uri="{BB962C8B-B14F-4D97-AF65-F5344CB8AC3E}">
        <p14:creationId xmlns:p14="http://schemas.microsoft.com/office/powerpoint/2010/main" val="22488428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785902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a:ea typeface="宋体" panose="02010600030101010101" pitchFamily="2" charset="-122"/>
              </a:rPr>
              <a:pPr/>
              <a:t>20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202439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43B1B66-F3EE-4F0D-95E9-FE23E9477CC4}"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1257841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510191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51537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66BDDE87-DB91-4ECE-8442-C2512E445EE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751776-E509-41E7-A37E-7279944D04C7}" type="slidenum">
              <a:rPr lang="en-US" altLang="vi-VN">
                <a:solidFill>
                  <a:srgbClr val="000000"/>
                </a:solidFill>
                <a:latin typeface="Garamond" panose="02020404030301010803" pitchFamily="18" charset="0"/>
              </a:rPr>
              <a:pPr/>
              <a:t>25</a:t>
            </a:fld>
            <a:endParaRPr lang="en-US" altLang="vi-VN">
              <a:solidFill>
                <a:srgbClr val="000000"/>
              </a:solidFill>
              <a:latin typeface="Garamond" panose="02020404030301010803" pitchFamily="18" charset="0"/>
            </a:endParaRPr>
          </a:p>
        </p:txBody>
      </p:sp>
      <p:sp>
        <p:nvSpPr>
          <p:cNvPr id="92163" name="Rectangle 2">
            <a:extLst>
              <a:ext uri="{FF2B5EF4-FFF2-40B4-BE49-F238E27FC236}">
                <a16:creationId xmlns:a16="http://schemas.microsoft.com/office/drawing/2014/main" id="{8D41D806-410B-483D-97AD-5F69B550ED06}"/>
              </a:ext>
            </a:extLst>
          </p:cNvPr>
          <p:cNvSpPr>
            <a:spLocks noGrp="1" noRot="1" noChangeAspect="1" noChangeArrowheads="1" noTextEdit="1"/>
          </p:cNvSpPr>
          <p:nvPr>
            <p:ph type="sldImg"/>
          </p:nvPr>
        </p:nvSpPr>
        <p:spPr>
          <a:ln/>
        </p:spPr>
      </p:sp>
      <p:sp>
        <p:nvSpPr>
          <p:cNvPr id="92164" name="Rectangle 3">
            <a:extLst>
              <a:ext uri="{FF2B5EF4-FFF2-40B4-BE49-F238E27FC236}">
                <a16:creationId xmlns:a16="http://schemas.microsoft.com/office/drawing/2014/main" id="{B8F14825-6014-4E41-A2B4-BCB84D6B783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a:latin typeface="Calibri" panose="020F0502020204030204" pitchFamily="34" charset="0"/>
            </a:endParaRPr>
          </a:p>
        </p:txBody>
      </p:sp>
    </p:spTree>
    <p:extLst>
      <p:ext uri="{BB962C8B-B14F-4D97-AF65-F5344CB8AC3E}">
        <p14:creationId xmlns:p14="http://schemas.microsoft.com/office/powerpoint/2010/main" val="4155158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88687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0650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60062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2986172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45822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916677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6027702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38</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64155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4697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2563001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10</a:t>
            </a:fld>
            <a:endParaRPr lang="zh-CN" altLang="en-US"/>
          </a:p>
        </p:txBody>
      </p:sp>
    </p:spTree>
    <p:extLst>
      <p:ext uri="{BB962C8B-B14F-4D97-AF65-F5344CB8AC3E}">
        <p14:creationId xmlns:p14="http://schemas.microsoft.com/office/powerpoint/2010/main" val="3633090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428474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12</a:t>
            </a:fld>
            <a:endParaRPr lang="zh-CN" altLang="en-US"/>
          </a:p>
        </p:txBody>
      </p:sp>
    </p:spTree>
    <p:extLst>
      <p:ext uri="{BB962C8B-B14F-4D97-AF65-F5344CB8AC3E}">
        <p14:creationId xmlns:p14="http://schemas.microsoft.com/office/powerpoint/2010/main" val="12534316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13</a:t>
            </a:fld>
            <a:endParaRPr lang="zh-CN" altLang="en-US"/>
          </a:p>
        </p:txBody>
      </p:sp>
    </p:spTree>
    <p:extLst>
      <p:ext uri="{BB962C8B-B14F-4D97-AF65-F5344CB8AC3E}">
        <p14:creationId xmlns:p14="http://schemas.microsoft.com/office/powerpoint/2010/main" val="1672188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60740496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stretch>
            <a:fillRect/>
          </a:stretch>
        </p:blipFill>
        <p:spPr>
          <a:xfrm>
            <a:off x="0" y="3625327"/>
            <a:ext cx="9144000" cy="1518173"/>
          </a:xfrm>
          <a:prstGeom prst="rect">
            <a:avLst/>
          </a:prstGeom>
        </p:spPr>
      </p:pic>
    </p:spTree>
    <p:extLst>
      <p:ext uri="{BB962C8B-B14F-4D97-AF65-F5344CB8AC3E}">
        <p14:creationId xmlns:p14="http://schemas.microsoft.com/office/powerpoint/2010/main" val="89759461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375"/>
            <a:ext cx="6858000" cy="17907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39336674"/>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0538520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700"/>
            <a:ext cx="7886700" cy="2139950"/>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43892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370013"/>
            <a:ext cx="3867150" cy="326231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621680"/>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30238" y="274638"/>
            <a:ext cx="7886700" cy="993775"/>
          </a:xfrm>
        </p:spPr>
        <p:txBody>
          <a:bodyPr/>
          <a:lstStyle/>
          <a:p>
            <a:r>
              <a:rPr lang="zh-CN" altLang="en-US"/>
              <a:t>单击此处编辑母版标题样式</a:t>
            </a:r>
          </a:p>
        </p:txBody>
      </p:sp>
      <p:sp>
        <p:nvSpPr>
          <p:cNvPr id="3" name="文本占位符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630238" y="1879600"/>
            <a:ext cx="3868737"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4629150" y="1879600"/>
            <a:ext cx="3887788" cy="2762250"/>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924684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AA1AC16-948C-4AE2-A8F0-AD93837A264C}"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9363022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39686612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13824992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cxnSp>
        <p:nvCxnSpPr>
          <p:cNvPr id="7" name="直接连接符 6"/>
          <p:cNvCxnSpPr/>
          <p:nvPr userDrawn="1"/>
        </p:nvCxnSpPr>
        <p:spPr>
          <a:xfrm>
            <a:off x="1981200" y="666750"/>
            <a:ext cx="7162800"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文本框 7"/>
          <p:cNvSpPr txBox="1"/>
          <p:nvPr userDrawn="1"/>
        </p:nvSpPr>
        <p:spPr>
          <a:xfrm>
            <a:off x="6651010" y="297418"/>
            <a:ext cx="2492990" cy="369332"/>
          </a:xfrm>
          <a:prstGeom prst="rect">
            <a:avLst/>
          </a:prstGeom>
          <a:noFill/>
        </p:spPr>
        <p:txBody>
          <a:bodyPr wrap="none" rtlCol="0">
            <a:spAutoFit/>
          </a:bodyPr>
          <a:lstStyle/>
          <a:p>
            <a:r>
              <a:rPr lang="zh-CN" altLang="en-US" sz="1800" dirty="0"/>
              <a:t>单击此处添加文字标题</a:t>
            </a:r>
          </a:p>
        </p:txBody>
      </p:sp>
    </p:spTree>
    <p:extLst>
      <p:ext uri="{BB962C8B-B14F-4D97-AF65-F5344CB8AC3E}">
        <p14:creationId xmlns:p14="http://schemas.microsoft.com/office/powerpoint/2010/main" val="13184873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0748179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7112907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10" Type="http://schemas.openxmlformats.org/officeDocument/2006/relationships/theme" Target="../theme/theme2.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2022/1/13</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0" r:id="rId3"/>
    <p:sldLayoutId id="2147483663" r:id="rId4"/>
    <p:sldLayoutId id="2147483664" r:id="rId5"/>
    <p:sldLayoutId id="2147483665" r:id="rId6"/>
    <p:sldLayoutId id="2147483666" r:id="rId7"/>
    <p:sldLayoutId id="2147483667" r:id="rId8"/>
    <p:sldLayoutId id="2147483689" r:id="rId9"/>
    <p:sldLayoutId id="2147483688" r:id="rId10"/>
    <p:sldLayoutId id="2147483668" r:id="rId11"/>
    <p:sldLayoutId id="2147483669" r:id="rId12"/>
    <p:sldLayoutId id="2147483670" r:id="rId13"/>
    <p:sldLayoutId id="2147483671" r:id="rId14"/>
    <p:sldLayoutId id="2147483685" r:id="rId15"/>
  </p:sldLayoutIdLst>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2AA1AC16-948C-4AE2-A8F0-AD93837A264C}" type="datetimeFigureOut">
              <a:rPr lang="zh-CN" altLang="en-US" smtClean="0">
                <a:solidFill>
                  <a:prstClr val="black">
                    <a:tint val="75000"/>
                  </a:prstClr>
                </a:solidFill>
              </a:rPr>
              <a:pPr/>
              <a:t>2022/1/13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5A71417-3C02-4723-998D-ECBA0CC807E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792952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7" r:id="rId8"/>
    <p:sldLayoutId id="2147483686" r:id="rId9"/>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5.jpeg"/><Relationship Id="rId2" Type="http://schemas.openxmlformats.org/officeDocument/2006/relationships/image" Target="../media/image32.png"/><Relationship Id="rId1" Type="http://schemas.openxmlformats.org/officeDocument/2006/relationships/slideLayout" Target="../slideLayouts/slideLayout15.xml"/><Relationship Id="rId6" Type="http://schemas.openxmlformats.org/officeDocument/2006/relationships/image" Target="../media/image34.jpeg"/><Relationship Id="rId5" Type="http://schemas.openxmlformats.org/officeDocument/2006/relationships/slide" Target="slide5.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5.xml"/><Relationship Id="rId7" Type="http://schemas.openxmlformats.org/officeDocument/2006/relationships/slide" Target="slide5.xml"/><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37.jpeg"/><Relationship Id="rId2" Type="http://schemas.openxmlformats.org/officeDocument/2006/relationships/tags" Target="../tags/tag13.xml"/><Relationship Id="rId1" Type="http://schemas.openxmlformats.org/officeDocument/2006/relationships/tags" Target="../tags/tag12.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2.xml"/><Relationship Id="rId5" Type="http://schemas.microsoft.com/office/2007/relationships/hdphoto" Target="../media/hdphoto6.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Layout" Target="../slideLayouts/slideLayout15.xml"/><Relationship Id="rId7" Type="http://schemas.openxmlformats.org/officeDocument/2006/relationships/image" Target="../media/image3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32.png"/><Relationship Id="rId5" Type="http://schemas.microsoft.com/office/2007/relationships/hdphoto" Target="../media/hdphoto8.wdp"/><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55.png"/><Relationship Id="rId4" Type="http://schemas.microsoft.com/office/2007/relationships/hdphoto" Target="../media/hdphoto9.wdp"/></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52.png"/><Relationship Id="rId5" Type="http://schemas.microsoft.com/office/2007/relationships/hdphoto" Target="../media/hdphoto10.wdp"/><Relationship Id="rId4" Type="http://schemas.openxmlformats.org/officeDocument/2006/relationships/image" Target="../media/image56.png"/><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1.wdp"/><Relationship Id="rId2" Type="http://schemas.openxmlformats.org/officeDocument/2006/relationships/image" Target="../media/image24.jpeg"/><Relationship Id="rId1" Type="http://schemas.openxmlformats.org/officeDocument/2006/relationships/slideLayout" Target="../slideLayouts/slideLayout15.xml"/><Relationship Id="rId6" Type="http://schemas.openxmlformats.org/officeDocument/2006/relationships/image" Target="../media/image58.png"/><Relationship Id="rId5" Type="http://schemas.openxmlformats.org/officeDocument/2006/relationships/image" Target="../media/image52.png"/><Relationship Id="rId4" Type="http://schemas.microsoft.com/office/2007/relationships/hdphoto" Target="../media/hdphoto7.wdp"/></Relationships>
</file>

<file path=ppt/slides/_rels/slide3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59.png"/><Relationship Id="rId5" Type="http://schemas.microsoft.com/office/2007/relationships/hdphoto" Target="../media/hdphoto9.wdp"/><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38.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image" Target="../media/image60.png"/><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image" Target="../media/image12.jpeg"/><Relationship Id="rId3" Type="http://schemas.openxmlformats.org/officeDocument/2006/relationships/tags" Target="../tags/tag4.xml"/><Relationship Id="rId7" Type="http://schemas.openxmlformats.org/officeDocument/2006/relationships/tags" Target="../tags/tag8.xml"/><Relationship Id="rId12" Type="http://schemas.microsoft.com/office/2007/relationships/hdphoto" Target="../media/hdphoto2.wdp"/><Relationship Id="rId2" Type="http://schemas.openxmlformats.org/officeDocument/2006/relationships/tags" Target="../tags/tag3.xml"/><Relationship Id="rId16" Type="http://schemas.openxmlformats.org/officeDocument/2006/relationships/image" Target="../media/image14.png"/><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1.png"/><Relationship Id="rId5" Type="http://schemas.openxmlformats.org/officeDocument/2006/relationships/tags" Target="../tags/tag6.xml"/><Relationship Id="rId15" Type="http://schemas.microsoft.com/office/2007/relationships/hdphoto" Target="../media/hdphoto3.wdp"/><Relationship Id="rId10" Type="http://schemas.openxmlformats.org/officeDocument/2006/relationships/notesSlide" Target="../notesSlides/notesSlide2.xml"/><Relationship Id="rId4" Type="http://schemas.openxmlformats.org/officeDocument/2006/relationships/tags" Target="../tags/tag5.xml"/><Relationship Id="rId9" Type="http://schemas.openxmlformats.org/officeDocument/2006/relationships/slideLayout" Target="../slideLayouts/slideLayout8.xml"/><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6.png"/><Relationship Id="rId5" Type="http://schemas.microsoft.com/office/2007/relationships/hdphoto" Target="../media/hdphoto4.wdp"/><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r="27111"/>
          <a:stretch/>
        </p:blipFill>
        <p:spPr>
          <a:xfrm>
            <a:off x="-1" y="0"/>
            <a:ext cx="9144001" cy="5143500"/>
          </a:xfrm>
          <a:prstGeom prst="rect">
            <a:avLst/>
          </a:prstGeom>
        </p:spPr>
      </p:pic>
      <p:pic>
        <p:nvPicPr>
          <p:cNvPr id="22" name="图片 21">
            <a:extLst>
              <a:ext uri="{FF2B5EF4-FFF2-40B4-BE49-F238E27FC236}">
                <a16:creationId xmlns:a16="http://schemas.microsoft.com/office/drawing/2014/main" id="{2C05A27C-0C40-4CD7-93FB-419E8BBC2C4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274" b="93910" l="9370" r="89984">
                        <a14:foregroundMark x1="40065" y1="4487" x2="49758" y2="6090"/>
                        <a14:foregroundMark x1="23425" y1="11218" x2="22940" y2="14423"/>
                        <a14:foregroundMark x1="24071" y1="12073" x2="26010" y2="11645"/>
                        <a14:foregroundMark x1="15186" y1="75962" x2="25687" y2="79594"/>
                        <a14:foregroundMark x1="25687" y1="79594" x2="25687" y2="79594"/>
                        <a14:foregroundMark x1="46527" y1="93162" x2="46527" y2="94017"/>
                        <a14:foregroundMark x1="9370" y1="76603" x2="9370" y2="81944"/>
                      </a14:backgroundRemoval>
                    </a14:imgEffect>
                  </a14:imgLayer>
                </a14:imgProps>
              </a:ext>
              <a:ext uri="{28A0092B-C50C-407E-A947-70E740481C1C}">
                <a14:useLocalDpi xmlns:a14="http://schemas.microsoft.com/office/drawing/2010/main" val="0"/>
              </a:ext>
            </a:extLst>
          </a:blip>
          <a:stretch>
            <a:fillRect/>
          </a:stretch>
        </p:blipFill>
        <p:spPr>
          <a:xfrm>
            <a:off x="-201898" y="-108858"/>
            <a:ext cx="3401524" cy="514350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r="93467" b="46605"/>
          <a:stretch/>
        </p:blipFill>
        <p:spPr>
          <a:xfrm>
            <a:off x="-1" y="688019"/>
            <a:ext cx="589556" cy="2011638"/>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154643"/>
            <a:ext cx="9144000" cy="2985516"/>
          </a:xfrm>
          <a:prstGeom prst="rect">
            <a:avLst/>
          </a:prstGeom>
        </p:spPr>
      </p:pic>
      <p:pic>
        <p:nvPicPr>
          <p:cNvPr id="2" name="图片 1">
            <a:extLst>
              <a:ext uri="{FF2B5EF4-FFF2-40B4-BE49-F238E27FC236}">
                <a16:creationId xmlns:a16="http://schemas.microsoft.com/office/drawing/2014/main" id="{D3D5378D-2B37-4113-B3D8-9A2935E980B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5166" y="3510114"/>
            <a:ext cx="4810161" cy="1162478"/>
          </a:xfrm>
          <a:prstGeom prst="rect">
            <a:avLst/>
          </a:prstGeom>
        </p:spPr>
      </p:pic>
      <p:pic>
        <p:nvPicPr>
          <p:cNvPr id="23" name="图片 22">
            <a:extLst>
              <a:ext uri="{FF2B5EF4-FFF2-40B4-BE49-F238E27FC236}">
                <a16:creationId xmlns:a16="http://schemas.microsoft.com/office/drawing/2014/main" id="{39251336-69F0-4CDA-8C7B-BC9AA8063F6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p:blipFill>
        <p:spPr>
          <a:xfrm>
            <a:off x="7063631" y="-46408"/>
            <a:ext cx="1759996" cy="734428"/>
          </a:xfrm>
          <a:prstGeom prst="rect">
            <a:avLst/>
          </a:prstGeom>
        </p:spPr>
      </p:pic>
      <p:pic>
        <p:nvPicPr>
          <p:cNvPr id="15" name="3"/>
          <p:cNvPicPr>
            <a:picLocks noChangeAspect="1"/>
          </p:cNvPicPr>
          <p:nvPr/>
        </p:nvPicPr>
        <p:blipFill rotWithShape="1">
          <a:blip r:embed="rId9" cstate="print">
            <a:extLst>
              <a:ext uri="{28A0092B-C50C-407E-A947-70E740481C1C}">
                <a14:useLocalDpi xmlns:a14="http://schemas.microsoft.com/office/drawing/2010/main" val="0"/>
              </a:ext>
            </a:extLst>
          </a:blip>
          <a:srcRect l="62933" t="24889" r="2934"/>
          <a:stretch/>
        </p:blipFill>
        <p:spPr>
          <a:xfrm>
            <a:off x="7459870" y="0"/>
            <a:ext cx="1846689" cy="2154644"/>
          </a:xfrm>
          <a:prstGeom prst="rect">
            <a:avLst/>
          </a:prstGeom>
        </p:spPr>
      </p:pic>
      <p:sp>
        <p:nvSpPr>
          <p:cNvPr id="16" name="WordArt 4">
            <a:extLst>
              <a:ext uri="{FF2B5EF4-FFF2-40B4-BE49-F238E27FC236}">
                <a16:creationId xmlns:a16="http://schemas.microsoft.com/office/drawing/2014/main" id="{1F0BC0FB-FE7E-4C28-909C-BD03BFE8FBDC}"/>
              </a:ext>
            </a:extLst>
          </p:cNvPr>
          <p:cNvSpPr>
            <a:spLocks noChangeArrowheads="1" noChangeShapeType="1" noTextEdit="1"/>
          </p:cNvSpPr>
          <p:nvPr/>
        </p:nvSpPr>
        <p:spPr bwMode="auto">
          <a:xfrm>
            <a:off x="2955117" y="1430323"/>
            <a:ext cx="3454719" cy="1810439"/>
          </a:xfrm>
          <a:prstGeom prst="rect">
            <a:avLst/>
          </a:prstGeom>
        </p:spPr>
        <p:txBody>
          <a:bodyPr wrap="none" fromWordArt="1">
            <a:prstTxWarp prst="textPlain">
              <a:avLst>
                <a:gd name="adj" fmla="val 50000"/>
              </a:avLst>
            </a:prstTxWarp>
            <a:scene3d>
              <a:camera prst="legacyPerspectiveBottomRight">
                <a:rot lat="0" lon="21239994" rev="0"/>
              </a:camera>
              <a:lightRig rig="legacyHarsh3" dir="l"/>
            </a:scene3d>
            <a:sp3d extrusionH="430200" prstMaterial="legacyMatte">
              <a:extrusionClr>
                <a:srgbClr val="C0C0C0"/>
              </a:extrusionClr>
              <a:contourClr>
                <a:srgbClr val="00FFFF"/>
              </a:contourClr>
            </a:sp3d>
          </a:bodyPr>
          <a:lstStyle/>
          <a:p>
            <a:pPr algn="ctr">
              <a:defRPr/>
            </a:pPr>
            <a:r>
              <a:rPr lang="en-US" sz="3600" kern="10" dirty="0" err="1">
                <a:ln w="9525">
                  <a:round/>
                  <a:headEnd/>
                  <a:tailEnd/>
                </a:ln>
                <a:solidFill>
                  <a:srgbClr val="00FFFF"/>
                </a:solidFill>
                <a:latin typeface="Times New Roman" panose="02020603050405020304" pitchFamily="18" charset="0"/>
                <a:cs typeface="Times New Roman" panose="02020603050405020304" pitchFamily="18" charset="0"/>
              </a:rPr>
              <a:t>Tập</a:t>
            </a:r>
            <a:r>
              <a:rPr lang="en-US" sz="3600" kern="10" dirty="0">
                <a:ln w="9525">
                  <a:round/>
                  <a:headEnd/>
                  <a:tailEnd/>
                </a:ln>
                <a:solidFill>
                  <a:srgbClr val="00FFFF"/>
                </a:solidFill>
                <a:latin typeface="Times New Roman" panose="02020603050405020304" pitchFamily="18" charset="0"/>
                <a:cs typeface="Times New Roman" panose="02020603050405020304" pitchFamily="18" charset="0"/>
              </a:rPr>
              <a:t> </a:t>
            </a:r>
            <a:r>
              <a:rPr lang="en-US" sz="3600" kern="10" dirty="0" err="1">
                <a:ln w="9525">
                  <a:round/>
                  <a:headEnd/>
                  <a:tailEnd/>
                </a:ln>
                <a:solidFill>
                  <a:srgbClr val="00FFFF"/>
                </a:solidFill>
                <a:latin typeface="Times New Roman" panose="02020603050405020304" pitchFamily="18" charset="0"/>
                <a:cs typeface="Times New Roman" panose="02020603050405020304" pitchFamily="18" charset="0"/>
              </a:rPr>
              <a:t>đọc</a:t>
            </a:r>
            <a:endParaRPr lang="en-US" sz="3600" kern="10" dirty="0">
              <a:ln w="9525">
                <a:round/>
                <a:headEnd/>
                <a:tailEnd/>
              </a:ln>
              <a:solidFill>
                <a:srgbClr val="00FFFF"/>
              </a:solidFill>
              <a:latin typeface="Times New Roman" panose="02020603050405020304" pitchFamily="18" charset="0"/>
              <a:cs typeface="Times New Roman" panose="02020603050405020304" pitchFamily="18" charset="0"/>
            </a:endParaRPr>
          </a:p>
          <a:p>
            <a:pPr algn="ctr">
              <a:defRPr/>
            </a:pPr>
            <a:r>
              <a:rPr lang="en-US" sz="3600" kern="10" dirty="0" err="1">
                <a:ln w="9525">
                  <a:round/>
                  <a:headEnd/>
                  <a:tailEnd/>
                </a:ln>
                <a:solidFill>
                  <a:srgbClr val="FF0000"/>
                </a:solidFill>
                <a:latin typeface="Times New Roman" panose="02020603050405020304" pitchFamily="18" charset="0"/>
                <a:cs typeface="Times New Roman" panose="02020603050405020304" pitchFamily="18" charset="0"/>
              </a:rPr>
              <a:t>Cái</a:t>
            </a:r>
            <a:r>
              <a:rPr lang="en-US" sz="3600"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3600" kern="10" dirty="0" err="1">
                <a:ln w="9525">
                  <a:round/>
                  <a:headEnd/>
                  <a:tailEnd/>
                </a:ln>
                <a:solidFill>
                  <a:srgbClr val="FF0000"/>
                </a:solidFill>
                <a:latin typeface="Times New Roman" panose="02020603050405020304" pitchFamily="18" charset="0"/>
                <a:cs typeface="Times New Roman" panose="02020603050405020304" pitchFamily="18" charset="0"/>
              </a:rPr>
              <a:t>cầu</a:t>
            </a:r>
            <a:endParaRPr lang="en-US" sz="3600" kern="10" dirty="0">
              <a:ln w="9525">
                <a:round/>
                <a:headEnd/>
                <a:tailEnd/>
              </a:ln>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36496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childTnLst>
                                </p:cTn>
                              </p:par>
                              <p:par>
                                <p:cTn id="30" presetID="22" presetClass="entr" presetSubtype="4"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35"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2000"/>
                                        <p:tgtEl>
                                          <p:spTgt spid="16"/>
                                        </p:tgtEl>
                                      </p:cBhvr>
                                    </p:animEffect>
                                    <p:anim calcmode="lin" valueType="num">
                                      <p:cBhvr>
                                        <p:cTn id="38" dur="2000" fill="hold"/>
                                        <p:tgtEl>
                                          <p:spTgt spid="16"/>
                                        </p:tgtEl>
                                        <p:attrNameLst>
                                          <p:attrName>style.rotation</p:attrName>
                                        </p:attrNameLst>
                                      </p:cBhvr>
                                      <p:tavLst>
                                        <p:tav tm="0">
                                          <p:val>
                                            <p:fltVal val="720"/>
                                          </p:val>
                                        </p:tav>
                                        <p:tav tm="100000">
                                          <p:val>
                                            <p:fltVal val="0"/>
                                          </p:val>
                                        </p:tav>
                                      </p:tavLst>
                                    </p:anim>
                                    <p:anim calcmode="lin" valueType="num">
                                      <p:cBhvr>
                                        <p:cTn id="39" dur="2000" fill="hold"/>
                                        <p:tgtEl>
                                          <p:spTgt spid="16"/>
                                        </p:tgtEl>
                                        <p:attrNameLst>
                                          <p:attrName>ppt_h</p:attrName>
                                        </p:attrNameLst>
                                      </p:cBhvr>
                                      <p:tavLst>
                                        <p:tav tm="0">
                                          <p:val>
                                            <p:fltVal val="0"/>
                                          </p:val>
                                        </p:tav>
                                        <p:tav tm="100000">
                                          <p:val>
                                            <p:strVal val="#ppt_h"/>
                                          </p:val>
                                        </p:tav>
                                      </p:tavLst>
                                    </p:anim>
                                    <p:anim calcmode="lin" valueType="num">
                                      <p:cBhvr>
                                        <p:cTn id="40" dur="200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p:cNvPicPr>
            <a:picLocks noChangeAspect="1"/>
          </p:cNvPicPr>
          <p:nvPr/>
        </p:nvPicPr>
        <p:blipFill rotWithShape="1">
          <a:blip r:embed="rId3">
            <a:extLst>
              <a:ext uri="{28A0092B-C50C-407E-A947-70E740481C1C}">
                <a14:useLocalDpi xmlns:a14="http://schemas.microsoft.com/office/drawing/2010/main" val="0"/>
              </a:ext>
            </a:extLst>
          </a:blip>
          <a:srcRect l="77067" t="34134" r="9200" b="25096"/>
          <a:stretch/>
        </p:blipFill>
        <p:spPr>
          <a:xfrm>
            <a:off x="7046976" y="1755648"/>
            <a:ext cx="1255776" cy="2097024"/>
          </a:xfrm>
          <a:prstGeom prst="rect">
            <a:avLst/>
          </a:prstGeom>
        </p:spPr>
      </p:pic>
      <p:pic>
        <p:nvPicPr>
          <p:cNvPr id="9" name="8"/>
          <p:cNvPicPr>
            <a:picLocks noChangeAspect="1"/>
          </p:cNvPicPr>
          <p:nvPr/>
        </p:nvPicPr>
        <p:blipFill rotWithShape="1">
          <a:blip r:embed="rId4">
            <a:extLst>
              <a:ext uri="{28A0092B-C50C-407E-A947-70E740481C1C}">
                <a14:useLocalDpi xmlns:a14="http://schemas.microsoft.com/office/drawing/2010/main" val="0"/>
              </a:ext>
            </a:extLst>
          </a:blip>
          <a:srcRect l="53600" t="36504" r="30000" b="16814"/>
          <a:stretch/>
        </p:blipFill>
        <p:spPr>
          <a:xfrm>
            <a:off x="4901184" y="1877568"/>
            <a:ext cx="1499616" cy="2401062"/>
          </a:xfrm>
          <a:prstGeom prst="rect">
            <a:avLst/>
          </a:prstGeom>
        </p:spPr>
      </p:pic>
      <p:pic>
        <p:nvPicPr>
          <p:cNvPr id="8" name="7"/>
          <p:cNvPicPr>
            <a:picLocks noChangeAspect="1"/>
          </p:cNvPicPr>
          <p:nvPr/>
        </p:nvPicPr>
        <p:blipFill rotWithShape="1">
          <a:blip r:embed="rId5">
            <a:extLst>
              <a:ext uri="{28A0092B-C50C-407E-A947-70E740481C1C}">
                <a14:useLocalDpi xmlns:a14="http://schemas.microsoft.com/office/drawing/2010/main" val="0"/>
              </a:ext>
            </a:extLst>
          </a:blip>
          <a:srcRect l="35200" t="36504" r="52933" b="21541"/>
          <a:stretch/>
        </p:blipFill>
        <p:spPr>
          <a:xfrm>
            <a:off x="3218688" y="1877568"/>
            <a:ext cx="1085088" cy="2157984"/>
          </a:xfrm>
          <a:prstGeom prst="rect">
            <a:avLst/>
          </a:prstGeom>
        </p:spPr>
      </p:pic>
      <p:pic>
        <p:nvPicPr>
          <p:cNvPr id="7" name="6"/>
          <p:cNvPicPr>
            <a:picLocks noChangeAspect="1"/>
          </p:cNvPicPr>
          <p:nvPr/>
        </p:nvPicPr>
        <p:blipFill rotWithShape="1">
          <a:blip r:embed="rId6">
            <a:extLst>
              <a:ext uri="{28A0092B-C50C-407E-A947-70E740481C1C}">
                <a14:useLocalDpi xmlns:a14="http://schemas.microsoft.com/office/drawing/2010/main" val="0"/>
              </a:ext>
            </a:extLst>
          </a:blip>
          <a:srcRect l="12133" t="29392" r="73333" b="21541"/>
          <a:stretch/>
        </p:blipFill>
        <p:spPr>
          <a:xfrm>
            <a:off x="1109472" y="1511808"/>
            <a:ext cx="1328928" cy="2523744"/>
          </a:xfrm>
          <a:prstGeom prst="rect">
            <a:avLst/>
          </a:prstGeom>
        </p:spPr>
      </p:pic>
      <p:pic>
        <p:nvPicPr>
          <p:cNvPr id="6" name="5"/>
          <p:cNvPicPr>
            <a:picLocks noChangeAspect="1"/>
          </p:cNvPicPr>
          <p:nvPr/>
        </p:nvPicPr>
        <p:blipFill rotWithShape="1">
          <a:blip r:embed="rId7">
            <a:extLst>
              <a:ext uri="{28A0092B-C50C-407E-A947-70E740481C1C}">
                <a14:useLocalDpi xmlns:a14="http://schemas.microsoft.com/office/drawing/2010/main" val="0"/>
              </a:ext>
            </a:extLst>
          </a:blip>
          <a:srcRect t="46933" b="11822"/>
          <a:stretch/>
        </p:blipFill>
        <p:spPr>
          <a:xfrm>
            <a:off x="0" y="2414016"/>
            <a:ext cx="9144000" cy="2121408"/>
          </a:xfrm>
          <a:prstGeom prst="rect">
            <a:avLst/>
          </a:prstGeom>
        </p:spPr>
      </p:pic>
      <p:pic>
        <p:nvPicPr>
          <p:cNvPr id="4" name="3"/>
          <p:cNvPicPr>
            <a:picLocks noChangeAspect="1"/>
          </p:cNvPicPr>
          <p:nvPr/>
        </p:nvPicPr>
        <p:blipFill rotWithShape="1">
          <a:blip r:embed="rId8">
            <a:extLst>
              <a:ext uri="{28A0092B-C50C-407E-A947-70E740481C1C}">
                <a14:useLocalDpi xmlns:a14="http://schemas.microsoft.com/office/drawing/2010/main" val="0"/>
              </a:ext>
            </a:extLst>
          </a:blip>
          <a:srcRect l="40000" t="66370"/>
          <a:stretch/>
        </p:blipFill>
        <p:spPr>
          <a:xfrm>
            <a:off x="3657600" y="3413760"/>
            <a:ext cx="5486400" cy="1729740"/>
          </a:xfrm>
          <a:prstGeom prst="rect">
            <a:avLst/>
          </a:prstGeom>
        </p:spPr>
      </p:pic>
      <p:pic>
        <p:nvPicPr>
          <p:cNvPr id="5" name="4"/>
          <p:cNvPicPr>
            <a:picLocks noChangeAspect="1"/>
          </p:cNvPicPr>
          <p:nvPr/>
        </p:nvPicPr>
        <p:blipFill rotWithShape="1">
          <a:blip r:embed="rId9">
            <a:extLst>
              <a:ext uri="{28A0092B-C50C-407E-A947-70E740481C1C}">
                <a14:useLocalDpi xmlns:a14="http://schemas.microsoft.com/office/drawing/2010/main" val="0"/>
              </a:ext>
            </a:extLst>
          </a:blip>
          <a:srcRect t="68504" r="34000"/>
          <a:stretch/>
        </p:blipFill>
        <p:spPr>
          <a:xfrm>
            <a:off x="0" y="3523488"/>
            <a:ext cx="6035040" cy="1620012"/>
          </a:xfrm>
          <a:prstGeom prst="rect">
            <a:avLst/>
          </a:prstGeom>
        </p:spPr>
      </p:pic>
      <p:sp>
        <p:nvSpPr>
          <p:cNvPr id="11" name="TextBox 10"/>
          <p:cNvSpPr txBox="1"/>
          <p:nvPr/>
        </p:nvSpPr>
        <p:spPr>
          <a:xfrm>
            <a:off x="167948" y="1046493"/>
            <a:ext cx="1921680" cy="461665"/>
          </a:xfrm>
          <a:prstGeom prst="rect">
            <a:avLst/>
          </a:prstGeom>
          <a:noFill/>
        </p:spPr>
        <p:txBody>
          <a:bodyPr wrap="none" rtlCol="0">
            <a:spAutoFit/>
          </a:bodyPr>
          <a:lstStyle/>
          <a:p>
            <a:pPr indent="269081" algn="just">
              <a:spcAft>
                <a:spcPts val="900"/>
              </a:spcAft>
              <a:defRPr/>
            </a:pPr>
            <a:r>
              <a:rPr lang="vi-VN" sz="2400" b="1">
                <a:solidFill>
                  <a:srgbClr val="FF0000"/>
                </a:solidFill>
                <a:latin typeface="Sgoe ui"/>
                <a:cs typeface="Calibri" panose="020F0502020204030204" pitchFamily="34" charset="0"/>
              </a:rPr>
              <a:t>ch</a:t>
            </a:r>
            <a:r>
              <a:rPr lang="vi-VN" sz="2400" b="1">
                <a:latin typeface="Sgoe ui"/>
                <a:cs typeface="Calibri" panose="020F0502020204030204" pitchFamily="34" charset="0"/>
              </a:rPr>
              <a:t>um nước</a:t>
            </a:r>
            <a:endParaRPr lang="vi-VN" sz="2400" b="1" dirty="0">
              <a:latin typeface="Sgoe ui"/>
              <a:cs typeface="Calibri" panose="020F0502020204030204" pitchFamily="34" charset="0"/>
            </a:endParaRPr>
          </a:p>
        </p:txBody>
      </p:sp>
      <p:sp>
        <p:nvSpPr>
          <p:cNvPr id="12" name="TextBox 11"/>
          <p:cNvSpPr txBox="1"/>
          <p:nvPr/>
        </p:nvSpPr>
        <p:spPr>
          <a:xfrm>
            <a:off x="2643418" y="1495570"/>
            <a:ext cx="1098378" cy="461665"/>
          </a:xfrm>
          <a:prstGeom prst="rect">
            <a:avLst/>
          </a:prstGeom>
          <a:noFill/>
        </p:spPr>
        <p:txBody>
          <a:bodyPr wrap="none" rtlCol="0">
            <a:spAutoFit/>
          </a:bodyPr>
          <a:lstStyle/>
          <a:p>
            <a:r>
              <a:rPr lang="en-US" altLang="zh-CN" sz="2400" b="1">
                <a:latin typeface="Segoe UI" panose="020B0502040204020203" pitchFamily="34" charset="0"/>
                <a:ea typeface="Segoe UI Black" panose="020B0A02040204020203" pitchFamily="34" charset="0"/>
                <a:cs typeface="Segoe UI" panose="020B0502040204020203" pitchFamily="34" charset="0"/>
              </a:rPr>
              <a:t>đ</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ãi</a:t>
            </a:r>
            <a:r>
              <a:rPr lang="en-US" altLang="zh-CN" sz="2400" b="1">
                <a:latin typeface="Segoe UI" panose="020B0502040204020203" pitchFamily="34" charset="0"/>
                <a:ea typeface="Segoe UI Black" panose="020B0A02040204020203" pitchFamily="34" charset="0"/>
                <a:cs typeface="Segoe UI" panose="020B0502040204020203" pitchFamily="34" charset="0"/>
              </a:rPr>
              <a:t> đỗ</a:t>
            </a:r>
            <a:endParaRPr lang="zh-CN" altLang="en-US" sz="2400" b="1" dirty="0">
              <a:latin typeface="Segoe UI" panose="020B0502040204020203" pitchFamily="34" charset="0"/>
              <a:ea typeface="方正粗圆_GBK" pitchFamily="65" charset="-122"/>
              <a:cs typeface="Segoe UI" panose="020B0502040204020203" pitchFamily="34" charset="0"/>
            </a:endParaRPr>
          </a:p>
        </p:txBody>
      </p:sp>
      <p:sp>
        <p:nvSpPr>
          <p:cNvPr id="13" name="TextBox 12"/>
          <p:cNvSpPr txBox="1"/>
          <p:nvPr/>
        </p:nvSpPr>
        <p:spPr>
          <a:xfrm>
            <a:off x="5473874" y="1065595"/>
            <a:ext cx="1211406" cy="461665"/>
          </a:xfrm>
          <a:prstGeom prst="rect">
            <a:avLst/>
          </a:prstGeom>
          <a:noFill/>
        </p:spPr>
        <p:txBody>
          <a:bodyPr wrap="square" rtlCol="0">
            <a:spAutoFit/>
          </a:bodyPr>
          <a:lstStyle/>
          <a:p>
            <a:r>
              <a:rPr lang="en-US" altLang="zh-CN" sz="2400" b="1">
                <a:latin typeface="Segoe UI" panose="020B0502040204020203" pitchFamily="34" charset="0"/>
                <a:ea typeface="Segoe UI Black" panose="020B0A02040204020203" pitchFamily="34" charset="0"/>
                <a:cs typeface="Segoe UI" panose="020B0502040204020203" pitchFamily="34" charset="0"/>
              </a:rPr>
              <a:t>lá </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tr</a:t>
            </a:r>
            <a:r>
              <a:rPr lang="en-US" altLang="zh-CN" sz="2400" b="1">
                <a:latin typeface="Segoe UI" panose="020B0502040204020203" pitchFamily="34" charset="0"/>
                <a:ea typeface="Segoe UI Black" panose="020B0A02040204020203" pitchFamily="34" charset="0"/>
                <a:cs typeface="Segoe UI" panose="020B0502040204020203" pitchFamily="34" charset="0"/>
              </a:rPr>
              <a:t>e</a:t>
            </a:r>
            <a:endParaRPr lang="zh-CN" altLang="en-US" sz="2400" b="1" dirty="0">
              <a:latin typeface="Segoe UI" panose="020B0502040204020203" pitchFamily="34" charset="0"/>
              <a:ea typeface="方正粗圆_GBK" pitchFamily="65" charset="-122"/>
              <a:cs typeface="Segoe UI" panose="020B0502040204020203" pitchFamily="34" charset="0"/>
            </a:endParaRPr>
          </a:p>
        </p:txBody>
      </p:sp>
      <p:sp>
        <p:nvSpPr>
          <p:cNvPr id="14" name="TextBox 13"/>
          <p:cNvSpPr txBox="1"/>
          <p:nvPr/>
        </p:nvSpPr>
        <p:spPr>
          <a:xfrm>
            <a:off x="6581455" y="1277326"/>
            <a:ext cx="2125903" cy="461665"/>
          </a:xfrm>
          <a:prstGeom prst="rect">
            <a:avLst/>
          </a:prstGeom>
          <a:noFill/>
        </p:spPr>
        <p:txBody>
          <a:bodyPr wrap="none" rtlCol="0">
            <a:spAutoFit/>
          </a:bodyPr>
          <a:lstStyle/>
          <a:p>
            <a:r>
              <a:rPr lang="en-US" altLang="zh-CN" sz="2400" b="1">
                <a:latin typeface="Segoe UI" panose="020B0502040204020203" pitchFamily="34" charset="0"/>
                <a:ea typeface="Segoe UI Black" panose="020B0A02040204020203" pitchFamily="34" charset="0"/>
                <a:cs typeface="Segoe UI" panose="020B0502040204020203" pitchFamily="34" charset="0"/>
              </a:rPr>
              <a:t>th</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uyền</a:t>
            </a:r>
            <a:r>
              <a:rPr lang="en-US" altLang="zh-CN" sz="2400" b="1">
                <a:latin typeface="Segoe UI" panose="020B0502040204020203" pitchFamily="34" charset="0"/>
                <a:ea typeface="Segoe UI Black" panose="020B0A02040204020203" pitchFamily="34" charset="0"/>
                <a:cs typeface="Segoe UI" panose="020B0502040204020203" pitchFamily="34" charset="0"/>
              </a:rPr>
              <a:t> b</a:t>
            </a:r>
            <a:r>
              <a:rPr lang="en-US" altLang="zh-CN" sz="2400" b="1">
                <a:solidFill>
                  <a:srgbClr val="FF0000"/>
                </a:solidFill>
                <a:latin typeface="Segoe UI" panose="020B0502040204020203" pitchFamily="34" charset="0"/>
                <a:ea typeface="Segoe UI Black" panose="020B0A02040204020203" pitchFamily="34" charset="0"/>
                <a:cs typeface="Segoe UI" panose="020B0502040204020203" pitchFamily="34" charset="0"/>
              </a:rPr>
              <a:t>uồm</a:t>
            </a:r>
            <a:endParaRPr lang="zh-CN" altLang="en-US" sz="2400" b="1" dirty="0">
              <a:solidFill>
                <a:srgbClr val="FF0000"/>
              </a:solidFill>
              <a:latin typeface="Segoe UI" panose="020B0502040204020203" pitchFamily="34" charset="0"/>
              <a:ea typeface="方正粗圆_GBK" pitchFamily="65" charset="-122"/>
              <a:cs typeface="Segoe UI" panose="020B0502040204020203" pitchFamily="34" charset="0"/>
            </a:endParaRPr>
          </a:p>
        </p:txBody>
      </p:sp>
      <p:grpSp>
        <p:nvGrpSpPr>
          <p:cNvPr id="33" name="Group 32"/>
          <p:cNvGrpSpPr/>
          <p:nvPr/>
        </p:nvGrpSpPr>
        <p:grpSpPr>
          <a:xfrm>
            <a:off x="2833877" y="89522"/>
            <a:ext cx="3476248" cy="461665"/>
            <a:chOff x="7384428" y="208778"/>
            <a:chExt cx="4634997" cy="615553"/>
          </a:xfrm>
        </p:grpSpPr>
        <p:sp>
          <p:nvSpPr>
            <p:cNvPr id="34" name="Rectangle: Rounded Corners 43">
              <a:extLst>
                <a:ext uri="{FF2B5EF4-FFF2-40B4-BE49-F238E27FC236}">
                  <a16:creationId xmlns:a16="http://schemas.microsoft.com/office/drawing/2014/main" id="{9D645240-D005-4810-AC9C-C05A048A4394}"/>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35" name="Rectangle 34"/>
            <p:cNvSpPr/>
            <p:nvPr/>
          </p:nvSpPr>
          <p:spPr>
            <a:xfrm>
              <a:off x="8138081" y="208778"/>
              <a:ext cx="3201817"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err="1">
                  <a:solidFill>
                    <a:prstClr val="black"/>
                  </a:solidFill>
                  <a:latin typeface="Calibri" panose="020F0502020204030204" pitchFamily="34" charset="0"/>
                  <a:cs typeface="Calibri" panose="020F0502020204030204" pitchFamily="34" charset="0"/>
                  <a:sym typeface="Arial"/>
                </a:rPr>
                <a:t>đọc</a:t>
              </a:r>
              <a:r>
                <a:rPr lang="en-US" sz="2400" b="1">
                  <a:solidFill>
                    <a:prstClr val="black"/>
                  </a:solidFill>
                  <a:latin typeface="Calibri" panose="020F0502020204030204" pitchFamily="34" charset="0"/>
                  <a:cs typeface="Calibri" panose="020F0502020204030204" pitchFamily="34" charset="0"/>
                  <a:sym typeface="Arial"/>
                </a:rPr>
                <a:t> từ khó</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784956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anim calcmode="lin" valueType="num">
                                      <p:cBhvr>
                                        <p:cTn id="8" dur="500" fill="hold"/>
                                        <p:tgtEl>
                                          <p:spTgt spid="33"/>
                                        </p:tgtEl>
                                        <p:attrNameLst>
                                          <p:attrName>ppt_x</p:attrName>
                                        </p:attrNameLst>
                                      </p:cBhvr>
                                      <p:tavLst>
                                        <p:tav tm="0">
                                          <p:val>
                                            <p:strVal val="#ppt_x"/>
                                          </p:val>
                                        </p:tav>
                                        <p:tav tm="100000">
                                          <p:val>
                                            <p:strVal val="#ppt_x"/>
                                          </p:val>
                                        </p:tav>
                                      </p:tavLst>
                                    </p:anim>
                                    <p:anim calcmode="lin" valueType="num">
                                      <p:cBhvr>
                                        <p:cTn id="9" dur="500" fill="hold"/>
                                        <p:tgtEl>
                                          <p:spTgt spid="33"/>
                                        </p:tgtEl>
                                        <p:attrNameLst>
                                          <p:attrName>ppt_y</p:attrName>
                                        </p:attrNameLst>
                                      </p:cBhvr>
                                      <p:tavLst>
                                        <p:tav tm="0">
                                          <p:val>
                                            <p:strVal val="#ppt_y+.1"/>
                                          </p:val>
                                        </p:tav>
                                        <p:tav tm="100000">
                                          <p:val>
                                            <p:strVal val="#ppt_y"/>
                                          </p:val>
                                        </p:tav>
                                      </p:tavLst>
                                    </p:anim>
                                  </p:childTnLst>
                                </p:cTn>
                              </p:par>
                              <p:par>
                                <p:cTn id="10" presetID="22" presetClass="entr" presetSubtype="2"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par>
                                <p:cTn id="13" presetID="22" presetClass="entr" presetSubtype="8"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42"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900" decel="100000" fill="hold"/>
                                        <p:tgtEl>
                                          <p:spTgt spid="7"/>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75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750"/>
                                        <p:tgtEl>
                                          <p:spTgt spid="8"/>
                                        </p:tgtEl>
                                      </p:cBhvr>
                                    </p:animEffect>
                                    <p:anim calcmode="lin" valueType="num">
                                      <p:cBhvr>
                                        <p:cTn id="37" dur="750" fill="hold"/>
                                        <p:tgtEl>
                                          <p:spTgt spid="8"/>
                                        </p:tgtEl>
                                        <p:attrNameLst>
                                          <p:attrName>ppt_x</p:attrName>
                                        </p:attrNameLst>
                                      </p:cBhvr>
                                      <p:tavLst>
                                        <p:tav tm="0">
                                          <p:val>
                                            <p:strVal val="#ppt_x"/>
                                          </p:val>
                                        </p:tav>
                                        <p:tav tm="100000">
                                          <p:val>
                                            <p:strVal val="#ppt_x"/>
                                          </p:val>
                                        </p:tav>
                                      </p:tavLst>
                                    </p:anim>
                                    <p:anim calcmode="lin" valueType="num">
                                      <p:cBhvr>
                                        <p:cTn id="38" dur="675" decel="100000" fill="hold"/>
                                        <p:tgtEl>
                                          <p:spTgt spid="8"/>
                                        </p:tgtEl>
                                        <p:attrNameLst>
                                          <p:attrName>ppt_y</p:attrName>
                                        </p:attrNameLst>
                                      </p:cBhvr>
                                      <p:tavLst>
                                        <p:tav tm="0">
                                          <p:val>
                                            <p:strVal val="#ppt_y+1"/>
                                          </p:val>
                                        </p:tav>
                                        <p:tav tm="100000">
                                          <p:val>
                                            <p:strVal val="#ppt_y-.03"/>
                                          </p:val>
                                        </p:tav>
                                      </p:tavLst>
                                    </p:anim>
                                    <p:anim calcmode="lin" valueType="num">
                                      <p:cBhvr>
                                        <p:cTn id="39" dur="75" accel="100000" fill="hold">
                                          <p:stCondLst>
                                            <p:cond delay="675"/>
                                          </p:stCondLst>
                                        </p:cTn>
                                        <p:tgtEl>
                                          <p:spTgt spid="8"/>
                                        </p:tgtEl>
                                        <p:attrNameLst>
                                          <p:attrName>ppt_y</p:attrName>
                                        </p:attrNameLst>
                                      </p:cBhvr>
                                      <p:tavLst>
                                        <p:tav tm="0">
                                          <p:val>
                                            <p:strVal val="#ppt_y-.03"/>
                                          </p:val>
                                        </p:tav>
                                        <p:tav tm="100000">
                                          <p:val>
                                            <p:strVal val="#ppt_y"/>
                                          </p:val>
                                        </p:tav>
                                      </p:tavLst>
                                    </p:anim>
                                  </p:childTnLst>
                                </p:cTn>
                              </p:par>
                              <p:par>
                                <p:cTn id="40" presetID="22" presetClass="entr" presetSubtype="8"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750"/>
                                        <p:tgtEl>
                                          <p:spTgt spid="9"/>
                                        </p:tgtEl>
                                      </p:cBhvr>
                                    </p:animEffect>
                                    <p:anim calcmode="lin" valueType="num">
                                      <p:cBhvr>
                                        <p:cTn id="48" dur="750" fill="hold"/>
                                        <p:tgtEl>
                                          <p:spTgt spid="9"/>
                                        </p:tgtEl>
                                        <p:attrNameLst>
                                          <p:attrName>ppt_x</p:attrName>
                                        </p:attrNameLst>
                                      </p:cBhvr>
                                      <p:tavLst>
                                        <p:tav tm="0">
                                          <p:val>
                                            <p:strVal val="#ppt_x"/>
                                          </p:val>
                                        </p:tav>
                                        <p:tav tm="100000">
                                          <p:val>
                                            <p:strVal val="#ppt_x"/>
                                          </p:val>
                                        </p:tav>
                                      </p:tavLst>
                                    </p:anim>
                                    <p:anim calcmode="lin" valueType="num">
                                      <p:cBhvr>
                                        <p:cTn id="49" dur="675" decel="100000" fill="hold"/>
                                        <p:tgtEl>
                                          <p:spTgt spid="9"/>
                                        </p:tgtEl>
                                        <p:attrNameLst>
                                          <p:attrName>ppt_y</p:attrName>
                                        </p:attrNameLst>
                                      </p:cBhvr>
                                      <p:tavLst>
                                        <p:tav tm="0">
                                          <p:val>
                                            <p:strVal val="#ppt_y+1"/>
                                          </p:val>
                                        </p:tav>
                                        <p:tav tm="100000">
                                          <p:val>
                                            <p:strVal val="#ppt_y-.03"/>
                                          </p:val>
                                        </p:tav>
                                      </p:tavLst>
                                    </p:anim>
                                    <p:anim calcmode="lin" valueType="num">
                                      <p:cBhvr>
                                        <p:cTn id="50" dur="75" accel="100000" fill="hold">
                                          <p:stCondLst>
                                            <p:cond delay="675"/>
                                          </p:stCondLst>
                                        </p:cTn>
                                        <p:tgtEl>
                                          <p:spTgt spid="9"/>
                                        </p:tgtEl>
                                        <p:attrNameLst>
                                          <p:attrName>ppt_y</p:attrName>
                                        </p:attrNameLst>
                                      </p:cBhvr>
                                      <p:tavLst>
                                        <p:tav tm="0">
                                          <p:val>
                                            <p:strVal val="#ppt_y-.03"/>
                                          </p:val>
                                        </p:tav>
                                        <p:tav tm="100000">
                                          <p:val>
                                            <p:strVal val="#ppt_y"/>
                                          </p:val>
                                        </p:tav>
                                      </p:tavLst>
                                    </p:anim>
                                  </p:childTnLst>
                                </p:cTn>
                              </p:par>
                              <p:par>
                                <p:cTn id="51" presetID="22" presetClass="entr" presetSubtype="8"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left)">
                                      <p:cBhvr>
                                        <p:cTn id="53" dur="50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500"/>
                                        <p:tgtEl>
                                          <p:spTgt spid="10"/>
                                        </p:tgtEl>
                                      </p:cBhvr>
                                    </p:animEffect>
                                    <p:anim calcmode="lin" valueType="num">
                                      <p:cBhvr>
                                        <p:cTn id="59" dur="500" fill="hold"/>
                                        <p:tgtEl>
                                          <p:spTgt spid="10"/>
                                        </p:tgtEl>
                                        <p:attrNameLst>
                                          <p:attrName>ppt_x</p:attrName>
                                        </p:attrNameLst>
                                      </p:cBhvr>
                                      <p:tavLst>
                                        <p:tav tm="0">
                                          <p:val>
                                            <p:strVal val="#ppt_x"/>
                                          </p:val>
                                        </p:tav>
                                        <p:tav tm="100000">
                                          <p:val>
                                            <p:strVal val="#ppt_x"/>
                                          </p:val>
                                        </p:tav>
                                      </p:tavLst>
                                    </p:anim>
                                    <p:anim calcmode="lin" valueType="num">
                                      <p:cBhvr>
                                        <p:cTn id="60" dur="5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a:extLst>
                <a:ext uri="{FF2B5EF4-FFF2-40B4-BE49-F238E27FC236}">
                  <a16:creationId xmlns:a16="http://schemas.microsoft.com/office/drawing/2014/main" id="{9D645240-D005-4810-AC9C-C05A048A4394}"/>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err="1">
                  <a:solidFill>
                    <a:prstClr val="black"/>
                  </a:solidFill>
                  <a:latin typeface="Calibri" panose="020F0502020204030204" pitchFamily="34" charset="0"/>
                  <a:cs typeface="Calibri" panose="020F0502020204030204" pitchFamily="34" charset="0"/>
                  <a:sym typeface="Arial"/>
                </a:rPr>
                <a:t>đọc</a:t>
              </a:r>
              <a:r>
                <a:rPr lang="en-US" sz="2400" b="1">
                  <a:solidFill>
                    <a:prstClr val="black"/>
                  </a:solidFill>
                  <a:latin typeface="Calibri" panose="020F0502020204030204" pitchFamily="34" charset="0"/>
                  <a:cs typeface="Calibri" panose="020F0502020204030204" pitchFamily="34" charset="0"/>
                  <a:sym typeface="Arial"/>
                </a:rPr>
                <a:t> câu dài</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41" name="Text Box 10">
            <a:extLst>
              <a:ext uri="{FF2B5EF4-FFF2-40B4-BE49-F238E27FC236}">
                <a16:creationId xmlns:a16="http://schemas.microsoft.com/office/drawing/2014/main" id="{4095D261-CD12-4670-9C7B-5B5755900EF2}"/>
              </a:ext>
            </a:extLst>
          </p:cNvPr>
          <p:cNvSpPr txBox="1">
            <a:spLocks noChangeArrowheads="1"/>
          </p:cNvSpPr>
          <p:nvPr/>
        </p:nvSpPr>
        <p:spPr bwMode="auto">
          <a:xfrm>
            <a:off x="2678243" y="1358161"/>
            <a:ext cx="512445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400" b="1" i="1">
                <a:solidFill>
                  <a:srgbClr val="0000FF"/>
                </a:solidFill>
                <a:latin typeface="Times New Roman" panose="02020603050405020304" pitchFamily="18" charset="0"/>
              </a:rPr>
              <a:t>Cha gửi cho con chiếc ảnh cái cầu</a:t>
            </a:r>
          </a:p>
          <a:p>
            <a:pPr eaLnBrk="1" hangingPunct="1">
              <a:spcBef>
                <a:spcPct val="50000"/>
              </a:spcBef>
            </a:pPr>
            <a:r>
              <a:rPr lang="en-US" altLang="vi-VN" sz="2400" b="1" i="1">
                <a:solidFill>
                  <a:srgbClr val="0000FF"/>
                </a:solidFill>
                <a:latin typeface="Times New Roman" panose="02020603050405020304" pitchFamily="18" charset="0"/>
              </a:rPr>
              <a:t>Cha vừa bắc xong qua dòng sông sâu</a:t>
            </a:r>
          </a:p>
          <a:p>
            <a:pPr eaLnBrk="1" hangingPunct="1">
              <a:spcBef>
                <a:spcPct val="50000"/>
              </a:spcBef>
            </a:pPr>
            <a:r>
              <a:rPr lang="en-US" altLang="vi-VN" sz="2400" b="1" i="1">
                <a:solidFill>
                  <a:srgbClr val="0000FF"/>
                </a:solidFill>
                <a:latin typeface="Times New Roman" panose="02020603050405020304" pitchFamily="18" charset="0"/>
              </a:rPr>
              <a:t>Xe lửa sắp qua, thư cha nói thế</a:t>
            </a:r>
          </a:p>
          <a:p>
            <a:pPr eaLnBrk="1" hangingPunct="1">
              <a:spcBef>
                <a:spcPct val="50000"/>
              </a:spcBef>
            </a:pPr>
            <a:r>
              <a:rPr lang="en-US" altLang="vi-VN" sz="2400" b="1" i="1">
                <a:solidFill>
                  <a:srgbClr val="0000FF"/>
                </a:solidFill>
                <a:latin typeface="Times New Roman" panose="02020603050405020304" pitchFamily="18" charset="0"/>
              </a:rPr>
              <a:t>Con cho mẹ xem, cho xem hơi lâu.</a:t>
            </a:r>
          </a:p>
        </p:txBody>
      </p:sp>
      <p:sp>
        <p:nvSpPr>
          <p:cNvPr id="42" name="Line 14">
            <a:extLst>
              <a:ext uri="{FF2B5EF4-FFF2-40B4-BE49-F238E27FC236}">
                <a16:creationId xmlns:a16="http://schemas.microsoft.com/office/drawing/2014/main" id="{C11134FE-4669-4A10-9010-D1A27BDCA6F5}"/>
              </a:ext>
            </a:extLst>
          </p:cNvPr>
          <p:cNvSpPr>
            <a:spLocks noChangeShapeType="1"/>
          </p:cNvSpPr>
          <p:nvPr/>
        </p:nvSpPr>
        <p:spPr bwMode="auto">
          <a:xfrm flipH="1">
            <a:off x="4835655" y="1466111"/>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3" name="Line 15">
            <a:extLst>
              <a:ext uri="{FF2B5EF4-FFF2-40B4-BE49-F238E27FC236}">
                <a16:creationId xmlns:a16="http://schemas.microsoft.com/office/drawing/2014/main" id="{E72D9AE8-9AF0-4733-9181-5930128F4450}"/>
              </a:ext>
            </a:extLst>
          </p:cNvPr>
          <p:cNvSpPr>
            <a:spLocks noChangeShapeType="1"/>
          </p:cNvSpPr>
          <p:nvPr/>
        </p:nvSpPr>
        <p:spPr bwMode="auto">
          <a:xfrm flipH="1">
            <a:off x="7172455" y="1466111"/>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4" name="Line 16">
            <a:extLst>
              <a:ext uri="{FF2B5EF4-FFF2-40B4-BE49-F238E27FC236}">
                <a16:creationId xmlns:a16="http://schemas.microsoft.com/office/drawing/2014/main" id="{1CCFF9D0-337D-4459-80AE-67290FB3A4B4}"/>
              </a:ext>
            </a:extLst>
          </p:cNvPr>
          <p:cNvSpPr>
            <a:spLocks noChangeShapeType="1"/>
          </p:cNvSpPr>
          <p:nvPr/>
        </p:nvSpPr>
        <p:spPr bwMode="auto">
          <a:xfrm flipH="1">
            <a:off x="4695955" y="2561486"/>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5" name="Line 17">
            <a:extLst>
              <a:ext uri="{FF2B5EF4-FFF2-40B4-BE49-F238E27FC236}">
                <a16:creationId xmlns:a16="http://schemas.microsoft.com/office/drawing/2014/main" id="{0D008B61-1E01-409C-B4E5-E14E81C08927}"/>
              </a:ext>
            </a:extLst>
          </p:cNvPr>
          <p:cNvSpPr>
            <a:spLocks noChangeShapeType="1"/>
          </p:cNvSpPr>
          <p:nvPr/>
        </p:nvSpPr>
        <p:spPr bwMode="auto">
          <a:xfrm flipH="1">
            <a:off x="5076955" y="1996336"/>
            <a:ext cx="109538"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6" name="Line 18">
            <a:extLst>
              <a:ext uri="{FF2B5EF4-FFF2-40B4-BE49-F238E27FC236}">
                <a16:creationId xmlns:a16="http://schemas.microsoft.com/office/drawing/2014/main" id="{3B93F848-DE0A-435F-84D8-641064467C2B}"/>
              </a:ext>
            </a:extLst>
          </p:cNvPr>
          <p:cNvSpPr>
            <a:spLocks noChangeShapeType="1"/>
          </p:cNvSpPr>
          <p:nvPr/>
        </p:nvSpPr>
        <p:spPr bwMode="auto">
          <a:xfrm flipH="1">
            <a:off x="7516943" y="1996336"/>
            <a:ext cx="109537"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7" name="Line 19">
            <a:extLst>
              <a:ext uri="{FF2B5EF4-FFF2-40B4-BE49-F238E27FC236}">
                <a16:creationId xmlns:a16="http://schemas.microsoft.com/office/drawing/2014/main" id="{092BD06D-EEFA-42B3-8F4A-820F1657A325}"/>
              </a:ext>
            </a:extLst>
          </p:cNvPr>
          <p:cNvSpPr>
            <a:spLocks noChangeShapeType="1"/>
          </p:cNvSpPr>
          <p:nvPr/>
        </p:nvSpPr>
        <p:spPr bwMode="auto">
          <a:xfrm flipH="1">
            <a:off x="7586793" y="2028086"/>
            <a:ext cx="109537"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8" name="Line 20">
            <a:extLst>
              <a:ext uri="{FF2B5EF4-FFF2-40B4-BE49-F238E27FC236}">
                <a16:creationId xmlns:a16="http://schemas.microsoft.com/office/drawing/2014/main" id="{9A637CCE-E869-4190-A22B-9147043685F8}"/>
              </a:ext>
            </a:extLst>
          </p:cNvPr>
          <p:cNvSpPr>
            <a:spLocks noChangeShapeType="1"/>
          </p:cNvSpPr>
          <p:nvPr/>
        </p:nvSpPr>
        <p:spPr bwMode="auto">
          <a:xfrm flipH="1">
            <a:off x="7269293" y="3029799"/>
            <a:ext cx="109537" cy="3095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49" name="Line 21">
            <a:extLst>
              <a:ext uri="{FF2B5EF4-FFF2-40B4-BE49-F238E27FC236}">
                <a16:creationId xmlns:a16="http://schemas.microsoft.com/office/drawing/2014/main" id="{A31B51A5-EA88-4F74-B436-75194FE4691D}"/>
              </a:ext>
            </a:extLst>
          </p:cNvPr>
          <p:cNvSpPr>
            <a:spLocks noChangeShapeType="1"/>
          </p:cNvSpPr>
          <p:nvPr/>
        </p:nvSpPr>
        <p:spPr bwMode="auto">
          <a:xfrm flipH="1">
            <a:off x="6696205" y="2553549"/>
            <a:ext cx="109538" cy="3095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50" name="Line 22">
            <a:extLst>
              <a:ext uri="{FF2B5EF4-FFF2-40B4-BE49-F238E27FC236}">
                <a16:creationId xmlns:a16="http://schemas.microsoft.com/office/drawing/2014/main" id="{78724981-2167-4C8C-B4B7-5967F57FE43A}"/>
              </a:ext>
            </a:extLst>
          </p:cNvPr>
          <p:cNvSpPr>
            <a:spLocks noChangeShapeType="1"/>
          </p:cNvSpPr>
          <p:nvPr/>
        </p:nvSpPr>
        <p:spPr bwMode="auto">
          <a:xfrm flipH="1">
            <a:off x="7185155" y="3029799"/>
            <a:ext cx="109538" cy="30956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51" name="Line 23">
            <a:extLst>
              <a:ext uri="{FF2B5EF4-FFF2-40B4-BE49-F238E27FC236}">
                <a16:creationId xmlns:a16="http://schemas.microsoft.com/office/drawing/2014/main" id="{018D8F12-C037-4A74-BA82-C69BF65897B6}"/>
              </a:ext>
            </a:extLst>
          </p:cNvPr>
          <p:cNvSpPr>
            <a:spLocks noChangeShapeType="1"/>
          </p:cNvSpPr>
          <p:nvPr/>
        </p:nvSpPr>
        <p:spPr bwMode="auto">
          <a:xfrm flipH="1">
            <a:off x="4932493" y="3148861"/>
            <a:ext cx="109537" cy="309563"/>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vi-VN"/>
          </a:p>
        </p:txBody>
      </p:sp>
      <p:sp>
        <p:nvSpPr>
          <p:cNvPr id="52" name="Text Box 34">
            <a:extLst>
              <a:ext uri="{FF2B5EF4-FFF2-40B4-BE49-F238E27FC236}">
                <a16:creationId xmlns:a16="http://schemas.microsoft.com/office/drawing/2014/main" id="{AF8D2667-FABF-4171-B4ED-2C56A079EEE4}"/>
              </a:ext>
            </a:extLst>
          </p:cNvPr>
          <p:cNvSpPr txBox="1">
            <a:spLocks noChangeArrowheads="1"/>
          </p:cNvSpPr>
          <p:nvPr/>
        </p:nvSpPr>
        <p:spPr bwMode="auto">
          <a:xfrm>
            <a:off x="2248030" y="1888386"/>
            <a:ext cx="396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spcBef>
                <a:spcPct val="50000"/>
              </a:spcBef>
            </a:pPr>
            <a:r>
              <a:rPr lang="en-US" altLang="vi-VN" sz="2400" b="1" i="1">
                <a:solidFill>
                  <a:srgbClr val="FF0000"/>
                </a:solidFill>
                <a:latin typeface="Times New Roman" panose="02020603050405020304" pitchFamily="18" charset="0"/>
              </a:rPr>
              <a:t>vừa bắc xong</a:t>
            </a:r>
          </a:p>
        </p:txBody>
      </p:sp>
    </p:spTree>
    <p:extLst>
      <p:ext uri="{BB962C8B-B14F-4D97-AF65-F5344CB8AC3E}">
        <p14:creationId xmlns:p14="http://schemas.microsoft.com/office/powerpoint/2010/main" val="10498047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arn(inVertical)">
                                      <p:cBhvr>
                                        <p:cTn id="17" dur="500"/>
                                        <p:tgtEl>
                                          <p:spTgt spid="42"/>
                                        </p:tgtEl>
                                      </p:cBhvr>
                                    </p:animEffect>
                                  </p:childTnLst>
                                </p:cTn>
                              </p:par>
                              <p:par>
                                <p:cTn id="18" presetID="16" presetClass="entr" presetSubtype="21"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barn(inVertical)">
                                      <p:cBhvr>
                                        <p:cTn id="23" dur="500"/>
                                        <p:tgtEl>
                                          <p:spTgt spid="45"/>
                                        </p:tgtEl>
                                      </p:cBhvr>
                                    </p:animEffect>
                                  </p:childTnLst>
                                </p:cTn>
                              </p:par>
                              <p:par>
                                <p:cTn id="24" presetID="16" presetClass="entr" presetSubtype="21" fill="hold" nodeType="with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barn(inVertical)">
                                      <p:cBhvr>
                                        <p:cTn id="26" dur="500"/>
                                        <p:tgtEl>
                                          <p:spTgt spid="46"/>
                                        </p:tgtEl>
                                      </p:cBhvr>
                                    </p:animEffect>
                                  </p:childTnLst>
                                </p:cTn>
                              </p:par>
                              <p:par>
                                <p:cTn id="27" presetID="16" presetClass="entr" presetSubtype="21" fill="hold" nodeType="withEffect">
                                  <p:stCondLst>
                                    <p:cond delay="0"/>
                                  </p:stCondLst>
                                  <p:childTnLst>
                                    <p:set>
                                      <p:cBhvr>
                                        <p:cTn id="28" dur="1" fill="hold">
                                          <p:stCondLst>
                                            <p:cond delay="0"/>
                                          </p:stCondLst>
                                        </p:cTn>
                                        <p:tgtEl>
                                          <p:spTgt spid="47"/>
                                        </p:tgtEl>
                                        <p:attrNameLst>
                                          <p:attrName>style.visibility</p:attrName>
                                        </p:attrNameLst>
                                      </p:cBhvr>
                                      <p:to>
                                        <p:strVal val="visible"/>
                                      </p:to>
                                    </p:set>
                                    <p:animEffect transition="in" filter="barn(inVertical)">
                                      <p:cBhvr>
                                        <p:cTn id="29" dur="500"/>
                                        <p:tgtEl>
                                          <p:spTgt spid="47"/>
                                        </p:tgtEl>
                                      </p:cBhvr>
                                    </p:animEffect>
                                  </p:childTnLst>
                                </p:cTn>
                              </p:par>
                              <p:par>
                                <p:cTn id="30" presetID="16" presetClass="entr" presetSubtype="21"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par>
                                <p:cTn id="33" presetID="16" presetClass="entr" presetSubtype="21"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barn(inVertical)">
                                      <p:cBhvr>
                                        <p:cTn id="38" dur="500"/>
                                        <p:tgtEl>
                                          <p:spTgt spid="51"/>
                                        </p:tgtEl>
                                      </p:cBhvr>
                                    </p:animEffect>
                                  </p:childTnLst>
                                </p:cTn>
                              </p:par>
                              <p:par>
                                <p:cTn id="39" presetID="16" presetClass="entr" presetSubtype="21" fill="hold" nodeType="withEffect">
                                  <p:stCondLst>
                                    <p:cond delay="0"/>
                                  </p:stCondLst>
                                  <p:childTnLst>
                                    <p:set>
                                      <p:cBhvr>
                                        <p:cTn id="40" dur="1" fill="hold">
                                          <p:stCondLst>
                                            <p:cond delay="0"/>
                                          </p:stCondLst>
                                        </p:cTn>
                                        <p:tgtEl>
                                          <p:spTgt spid="48"/>
                                        </p:tgtEl>
                                        <p:attrNameLst>
                                          <p:attrName>style.visibility</p:attrName>
                                        </p:attrNameLst>
                                      </p:cBhvr>
                                      <p:to>
                                        <p:strVal val="visible"/>
                                      </p:to>
                                    </p:set>
                                    <p:animEffect transition="in" filter="barn(inVertical)">
                                      <p:cBhvr>
                                        <p:cTn id="41" dur="500"/>
                                        <p:tgtEl>
                                          <p:spTgt spid="48"/>
                                        </p:tgtEl>
                                      </p:cBhvr>
                                    </p:animEffect>
                                  </p:childTnLst>
                                </p:cTn>
                              </p:par>
                              <p:par>
                                <p:cTn id="42" presetID="16" presetClass="entr" presetSubtype="21" fill="hold" nodeType="with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barn(inVertical)">
                                      <p:cBhvr>
                                        <p:cTn id="44" dur="500"/>
                                        <p:tgtEl>
                                          <p:spTgt spid="50"/>
                                        </p:tgtEl>
                                      </p:cBhvr>
                                    </p:animEffect>
                                  </p:childTnLst>
                                </p:cTn>
                              </p:par>
                            </p:childTnLst>
                          </p:cTn>
                        </p:par>
                      </p:childTnLst>
                    </p:cTn>
                  </p:par>
                  <p:par>
                    <p:cTn id="45" fill="hold">
                      <p:stCondLst>
                        <p:cond delay="indefinite"/>
                      </p:stCondLst>
                      <p:childTnLst>
                        <p:par>
                          <p:cTn id="46" fill="hold">
                            <p:stCondLst>
                              <p:cond delay="0"/>
                            </p:stCondLst>
                            <p:childTnLst>
                              <p:par>
                                <p:cTn id="47" presetID="4" presetClass="entr" presetSubtype="16" fill="hold" grpId="0" nodeType="click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box(in)">
                                      <p:cBhvr>
                                        <p:cTn id="4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4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a:extLst>
                <a:ext uri="{FF2B5EF4-FFF2-40B4-BE49-F238E27FC236}">
                  <a16:creationId xmlns:a16="http://schemas.microsoft.com/office/drawing/2014/main" id="{9D645240-D005-4810-AC9C-C05A048A4394}"/>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err="1">
                  <a:solidFill>
                    <a:prstClr val="black"/>
                  </a:solidFill>
                  <a:latin typeface="Calibri" panose="020F0502020204030204" pitchFamily="34" charset="0"/>
                  <a:cs typeface="Calibri" panose="020F0502020204030204" pitchFamily="34" charset="0"/>
                  <a:sym typeface="Arial"/>
                </a:rPr>
                <a:t>đọc</a:t>
              </a:r>
              <a:r>
                <a:rPr lang="en-US" sz="2400" b="1">
                  <a:solidFill>
                    <a:prstClr val="black"/>
                  </a:solidFill>
                  <a:latin typeface="Calibri" panose="020F0502020204030204" pitchFamily="34" charset="0"/>
                  <a:cs typeface="Calibri" panose="020F0502020204030204" pitchFamily="34" charset="0"/>
                  <a:sym typeface="Arial"/>
                </a:rPr>
                <a:t> câu dài</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b="1" dirty="0">
                <a:solidFill>
                  <a:srgbClr val="FF0000"/>
                </a:solidFill>
                <a:latin typeface="Times New Roman" panose="02020603050405020304" pitchFamily="18" charset="0"/>
              </a:rPr>
              <a:t>*</a:t>
            </a:r>
            <a:r>
              <a:rPr lang="en-US" altLang="vi-VN" sz="2800" b="1" dirty="0" err="1">
                <a:solidFill>
                  <a:srgbClr val="FF0000"/>
                </a:solidFill>
                <a:latin typeface="Times New Roman" panose="02020603050405020304" pitchFamily="18" charset="0"/>
              </a:rPr>
              <a:t>Ngắt</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nhịp</a:t>
            </a:r>
            <a:r>
              <a:rPr lang="en-US" altLang="vi-VN" sz="2800" b="1" dirty="0">
                <a:solidFill>
                  <a:srgbClr val="FF0000"/>
                </a:solidFill>
                <a:latin typeface="Times New Roman" panose="02020603050405020304" pitchFamily="18" charset="0"/>
              </a:rPr>
              <a:t> </a:t>
            </a:r>
            <a:r>
              <a:rPr lang="en-US" altLang="vi-VN" sz="2800" b="1" dirty="0" err="1">
                <a:solidFill>
                  <a:srgbClr val="FF0000"/>
                </a:solidFill>
                <a:latin typeface="Times New Roman" panose="02020603050405020304" pitchFamily="18" charset="0"/>
              </a:rPr>
              <a:t>thơ</a:t>
            </a:r>
            <a:r>
              <a:rPr lang="en-US" altLang="vi-VN" sz="2800" b="1" dirty="0">
                <a:solidFill>
                  <a:srgbClr val="FF0000"/>
                </a:solidFill>
                <a:latin typeface="Times New Roman" panose="02020603050405020304" pitchFamily="18" charset="0"/>
              </a:rPr>
              <a:t>:</a:t>
            </a:r>
            <a:endParaRPr lang="en-US" altLang="vi-VN" sz="2600" b="1" u="sng" dirty="0">
              <a:solidFill>
                <a:srgbClr val="FF0000"/>
              </a:solidFill>
              <a:latin typeface="Times New Roman" panose="02020603050405020304" pitchFamily="18" charset="0"/>
            </a:endParaRPr>
          </a:p>
        </p:txBody>
      </p:sp>
      <p:sp>
        <p:nvSpPr>
          <p:cNvPr id="11" name="Text Box 17">
            <a:extLst>
              <a:ext uri="{FF2B5EF4-FFF2-40B4-BE49-F238E27FC236}">
                <a16:creationId xmlns:a16="http://schemas.microsoft.com/office/drawing/2014/main" id="{CD77F585-261C-4C0C-8379-FA6FFA4C9212}"/>
              </a:ext>
            </a:extLst>
          </p:cNvPr>
          <p:cNvSpPr txBox="1">
            <a:spLocks noChangeArrowheads="1"/>
          </p:cNvSpPr>
          <p:nvPr/>
        </p:nvSpPr>
        <p:spPr bwMode="auto">
          <a:xfrm>
            <a:off x="1470991" y="1887250"/>
            <a:ext cx="64206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3200" b="1" i="1" dirty="0" err="1">
                <a:solidFill>
                  <a:srgbClr val="0000FF"/>
                </a:solidFill>
              </a:rPr>
              <a:t>Những</a:t>
            </a:r>
            <a:r>
              <a:rPr lang="en-US" altLang="vi-VN" sz="3200" b="1" i="1" dirty="0">
                <a:solidFill>
                  <a:srgbClr val="0000FF"/>
                </a:solidFill>
              </a:rPr>
              <a:t> </a:t>
            </a:r>
            <a:r>
              <a:rPr lang="en-US" altLang="vi-VN" sz="3200" b="1" i="1" dirty="0" err="1">
                <a:solidFill>
                  <a:srgbClr val="0000FF"/>
                </a:solidFill>
              </a:rPr>
              <a:t>cái</a:t>
            </a:r>
            <a:r>
              <a:rPr lang="en-US" altLang="vi-VN" sz="3200" b="1" i="1" dirty="0">
                <a:solidFill>
                  <a:srgbClr val="0000FF"/>
                </a:solidFill>
              </a:rPr>
              <a:t> </a:t>
            </a:r>
            <a:r>
              <a:rPr lang="en-US" altLang="vi-VN" sz="3200" b="1" i="1" dirty="0" err="1">
                <a:solidFill>
                  <a:srgbClr val="0000FF"/>
                </a:solidFill>
              </a:rPr>
              <a:t>cầu</a:t>
            </a:r>
            <a:r>
              <a:rPr lang="en-US" altLang="vi-VN" sz="3200" b="1" i="1" dirty="0">
                <a:solidFill>
                  <a:srgbClr val="0000FF"/>
                </a:solidFill>
              </a:rPr>
              <a:t> </a:t>
            </a:r>
            <a:r>
              <a:rPr lang="en-US" altLang="vi-VN" sz="3200" b="1" i="1" dirty="0" err="1">
                <a:solidFill>
                  <a:srgbClr val="0000FF"/>
                </a:solidFill>
              </a:rPr>
              <a:t>ơi</a:t>
            </a:r>
            <a:r>
              <a:rPr lang="en-US" altLang="vi-VN" sz="3200" b="1" i="1" dirty="0">
                <a:solidFill>
                  <a:srgbClr val="0000FF"/>
                </a:solidFill>
              </a:rPr>
              <a:t>, </a:t>
            </a:r>
            <a:r>
              <a:rPr lang="en-US" altLang="vi-VN" sz="3200" b="1" i="1" dirty="0" err="1">
                <a:solidFill>
                  <a:srgbClr val="FF0000"/>
                </a:solidFill>
              </a:rPr>
              <a:t>yêu</a:t>
            </a:r>
            <a:r>
              <a:rPr lang="en-US" altLang="vi-VN" sz="3200" b="1" i="1" dirty="0">
                <a:solidFill>
                  <a:srgbClr val="FF0000"/>
                </a:solidFill>
              </a:rPr>
              <a:t> </a:t>
            </a:r>
            <a:r>
              <a:rPr lang="en-US" altLang="vi-VN" sz="3200" b="1" i="1" dirty="0" err="1">
                <a:solidFill>
                  <a:srgbClr val="FF0000"/>
                </a:solidFill>
              </a:rPr>
              <a:t>sao</a:t>
            </a:r>
            <a:r>
              <a:rPr lang="en-US" altLang="vi-VN" sz="3200" b="1" i="1" dirty="0">
                <a:solidFill>
                  <a:srgbClr val="FF0000"/>
                </a:solidFill>
              </a:rPr>
              <a:t> </a:t>
            </a:r>
            <a:r>
              <a:rPr lang="en-US" altLang="vi-VN" sz="3200" b="1" i="1" dirty="0" err="1">
                <a:solidFill>
                  <a:srgbClr val="FF0000"/>
                </a:solidFill>
              </a:rPr>
              <a:t>yêu</a:t>
            </a:r>
            <a:r>
              <a:rPr lang="en-US" altLang="vi-VN" sz="3200" b="1" i="1" dirty="0">
                <a:solidFill>
                  <a:srgbClr val="FF0000"/>
                </a:solidFill>
              </a:rPr>
              <a:t> </a:t>
            </a:r>
            <a:r>
              <a:rPr lang="en-US" altLang="vi-VN" sz="3200" b="1" i="1" dirty="0" err="1">
                <a:solidFill>
                  <a:srgbClr val="FF0000"/>
                </a:solidFill>
              </a:rPr>
              <a:t>ghê</a:t>
            </a:r>
            <a:r>
              <a:rPr lang="en-US" altLang="vi-VN" sz="3200" b="1" i="1" dirty="0">
                <a:solidFill>
                  <a:srgbClr val="FF0000"/>
                </a:solidFill>
              </a:rPr>
              <a:t>!</a:t>
            </a:r>
          </a:p>
        </p:txBody>
      </p:sp>
      <p:sp>
        <p:nvSpPr>
          <p:cNvPr id="12" name="Line 18">
            <a:extLst>
              <a:ext uri="{FF2B5EF4-FFF2-40B4-BE49-F238E27FC236}">
                <a16:creationId xmlns:a16="http://schemas.microsoft.com/office/drawing/2014/main" id="{F0AA84ED-3532-467C-A919-CDEED3A0235A}"/>
              </a:ext>
            </a:extLst>
          </p:cNvPr>
          <p:cNvSpPr>
            <a:spLocks noChangeShapeType="1"/>
          </p:cNvSpPr>
          <p:nvPr/>
        </p:nvSpPr>
        <p:spPr bwMode="auto">
          <a:xfrm flipH="1">
            <a:off x="4606425" y="2027237"/>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19">
            <a:extLst>
              <a:ext uri="{FF2B5EF4-FFF2-40B4-BE49-F238E27FC236}">
                <a16:creationId xmlns:a16="http://schemas.microsoft.com/office/drawing/2014/main" id="{1B30A0E0-89EB-470C-B1D4-1BA35CCAF9C3}"/>
              </a:ext>
            </a:extLst>
          </p:cNvPr>
          <p:cNvSpPr>
            <a:spLocks noChangeShapeType="1"/>
          </p:cNvSpPr>
          <p:nvPr/>
        </p:nvSpPr>
        <p:spPr bwMode="auto">
          <a:xfrm flipH="1">
            <a:off x="7545457" y="2025087"/>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Line 20">
            <a:extLst>
              <a:ext uri="{FF2B5EF4-FFF2-40B4-BE49-F238E27FC236}">
                <a16:creationId xmlns:a16="http://schemas.microsoft.com/office/drawing/2014/main" id="{1B1F7C8C-E5DC-4295-9FBE-466256843106}"/>
              </a:ext>
            </a:extLst>
          </p:cNvPr>
          <p:cNvSpPr>
            <a:spLocks noChangeShapeType="1"/>
          </p:cNvSpPr>
          <p:nvPr/>
        </p:nvSpPr>
        <p:spPr bwMode="auto">
          <a:xfrm flipH="1">
            <a:off x="7634909" y="2018886"/>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4354427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par>
                                <p:cTn id="13" presetID="4"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ox(in)">
                                      <p:cBhvr>
                                        <p:cTn id="15" dur="500"/>
                                        <p:tgtEl>
                                          <p:spTgt spid="12"/>
                                        </p:tgtEl>
                                      </p:cBhvr>
                                    </p:animEffect>
                                  </p:childTnLst>
                                </p:cTn>
                              </p:par>
                              <p:par>
                                <p:cTn id="16" presetID="4"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ox(in)">
                                      <p:cBhvr>
                                        <p:cTn id="18" dur="500"/>
                                        <p:tgtEl>
                                          <p:spTgt spid="13"/>
                                        </p:tgtEl>
                                      </p:cBhvr>
                                    </p:animEffect>
                                  </p:childTnLst>
                                </p:cTn>
                              </p:par>
                              <p:par>
                                <p:cTn id="19" presetID="4" presetClass="entr" presetSubtype="16"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ox(i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a:extLst>
                <a:ext uri="{FF2B5EF4-FFF2-40B4-BE49-F238E27FC236}">
                  <a16:creationId xmlns:a16="http://schemas.microsoft.com/office/drawing/2014/main" id="{9D645240-D005-4810-AC9C-C05A048A4394}"/>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err="1">
                  <a:solidFill>
                    <a:prstClr val="black"/>
                  </a:solidFill>
                  <a:latin typeface="Calibri" panose="020F0502020204030204" pitchFamily="34" charset="0"/>
                  <a:cs typeface="Calibri" panose="020F0502020204030204" pitchFamily="34" charset="0"/>
                  <a:sym typeface="Arial"/>
                </a:rPr>
                <a:t>đọc</a:t>
              </a:r>
              <a:r>
                <a:rPr lang="en-US" sz="2400" b="1">
                  <a:solidFill>
                    <a:prstClr val="black"/>
                  </a:solidFill>
                  <a:latin typeface="Calibri" panose="020F0502020204030204" pitchFamily="34" charset="0"/>
                  <a:cs typeface="Calibri" panose="020F0502020204030204" pitchFamily="34" charset="0"/>
                  <a:sym typeface="Arial"/>
                </a:rPr>
                <a:t> câu dài</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11" name="Text Box 17">
            <a:extLst>
              <a:ext uri="{FF2B5EF4-FFF2-40B4-BE49-F238E27FC236}">
                <a16:creationId xmlns:a16="http://schemas.microsoft.com/office/drawing/2014/main" id="{BA9D1690-FBF4-44A2-A9B6-4A9BE57F4C29}"/>
              </a:ext>
            </a:extLst>
          </p:cNvPr>
          <p:cNvSpPr txBox="1">
            <a:spLocks noChangeArrowheads="1"/>
          </p:cNvSpPr>
          <p:nvPr/>
        </p:nvSpPr>
        <p:spPr bwMode="auto">
          <a:xfrm>
            <a:off x="1556655" y="1917023"/>
            <a:ext cx="6105525" cy="1004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b="1">
                <a:solidFill>
                  <a:srgbClr val="0000FF"/>
                </a:solidFill>
              </a:rPr>
              <a:t>  </a:t>
            </a:r>
            <a:r>
              <a:rPr lang="en-US" altLang="vi-VN" b="1" i="1">
                <a:solidFill>
                  <a:srgbClr val="0000FF"/>
                </a:solidFill>
              </a:rPr>
              <a:t>Dưới cầu, thuyền chở đá, chở vôi</a:t>
            </a:r>
          </a:p>
          <a:p>
            <a:pPr eaLnBrk="1" hangingPunct="1">
              <a:spcBef>
                <a:spcPct val="50000"/>
              </a:spcBef>
            </a:pPr>
            <a:r>
              <a:rPr lang="en-US" altLang="vi-VN" b="1" i="1">
                <a:solidFill>
                  <a:srgbClr val="0000FF"/>
                </a:solidFill>
              </a:rPr>
              <a:t> Thuyền buồm đi ngược, thuyền thoi đi xuôi.</a:t>
            </a:r>
            <a:endParaRPr lang="en-US" altLang="vi-VN" b="1" i="1">
              <a:solidFill>
                <a:srgbClr val="FF0000"/>
              </a:solidFill>
            </a:endParaRPr>
          </a:p>
        </p:txBody>
      </p:sp>
      <p:sp>
        <p:nvSpPr>
          <p:cNvPr id="12" name="Line 18">
            <a:extLst>
              <a:ext uri="{FF2B5EF4-FFF2-40B4-BE49-F238E27FC236}">
                <a16:creationId xmlns:a16="http://schemas.microsoft.com/office/drawing/2014/main" id="{B3AC66D4-8FC6-418A-86E7-9F5A2105EA2A}"/>
              </a:ext>
            </a:extLst>
          </p:cNvPr>
          <p:cNvSpPr>
            <a:spLocks noChangeShapeType="1"/>
          </p:cNvSpPr>
          <p:nvPr/>
        </p:nvSpPr>
        <p:spPr bwMode="auto">
          <a:xfrm flipH="1">
            <a:off x="4982480" y="2050373"/>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3" name="Line 19">
            <a:extLst>
              <a:ext uri="{FF2B5EF4-FFF2-40B4-BE49-F238E27FC236}">
                <a16:creationId xmlns:a16="http://schemas.microsoft.com/office/drawing/2014/main" id="{444CCD3E-285F-4216-8E6D-BE74402C020D}"/>
              </a:ext>
            </a:extLst>
          </p:cNvPr>
          <p:cNvSpPr>
            <a:spLocks noChangeShapeType="1"/>
          </p:cNvSpPr>
          <p:nvPr/>
        </p:nvSpPr>
        <p:spPr bwMode="auto">
          <a:xfrm flipH="1">
            <a:off x="3072718" y="201703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4" name="Line 20">
            <a:extLst>
              <a:ext uri="{FF2B5EF4-FFF2-40B4-BE49-F238E27FC236}">
                <a16:creationId xmlns:a16="http://schemas.microsoft.com/office/drawing/2014/main" id="{850FE059-C457-4B97-B5BC-D0DA075AB1C1}"/>
              </a:ext>
            </a:extLst>
          </p:cNvPr>
          <p:cNvSpPr>
            <a:spLocks noChangeShapeType="1"/>
          </p:cNvSpPr>
          <p:nvPr/>
        </p:nvSpPr>
        <p:spPr bwMode="auto">
          <a:xfrm flipH="1">
            <a:off x="4757055" y="256948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5" name="Line 21">
            <a:extLst>
              <a:ext uri="{FF2B5EF4-FFF2-40B4-BE49-F238E27FC236}">
                <a16:creationId xmlns:a16="http://schemas.microsoft.com/office/drawing/2014/main" id="{FC7BC664-E039-4F3E-98E2-3EAD1EA0D931}"/>
              </a:ext>
            </a:extLst>
          </p:cNvPr>
          <p:cNvSpPr>
            <a:spLocks noChangeShapeType="1"/>
          </p:cNvSpPr>
          <p:nvPr/>
        </p:nvSpPr>
        <p:spPr bwMode="auto">
          <a:xfrm flipH="1">
            <a:off x="6069918" y="200433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6" name="Line 22">
            <a:extLst>
              <a:ext uri="{FF2B5EF4-FFF2-40B4-BE49-F238E27FC236}">
                <a16:creationId xmlns:a16="http://schemas.microsoft.com/office/drawing/2014/main" id="{0480832E-0BA9-4A90-9E20-D14B2688B410}"/>
              </a:ext>
            </a:extLst>
          </p:cNvPr>
          <p:cNvSpPr>
            <a:spLocks noChangeShapeType="1"/>
          </p:cNvSpPr>
          <p:nvPr/>
        </p:nvSpPr>
        <p:spPr bwMode="auto">
          <a:xfrm flipH="1">
            <a:off x="6014355" y="200433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7" name="Line 23">
            <a:extLst>
              <a:ext uri="{FF2B5EF4-FFF2-40B4-BE49-F238E27FC236}">
                <a16:creationId xmlns:a16="http://schemas.microsoft.com/office/drawing/2014/main" id="{C96712C5-2C6A-4557-8DF1-D342F6500F1C}"/>
              </a:ext>
            </a:extLst>
          </p:cNvPr>
          <p:cNvSpPr>
            <a:spLocks noChangeShapeType="1"/>
          </p:cNvSpPr>
          <p:nvPr/>
        </p:nvSpPr>
        <p:spPr bwMode="auto">
          <a:xfrm flipH="1">
            <a:off x="7233555" y="2566310"/>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18" name="Line 24">
            <a:extLst>
              <a:ext uri="{FF2B5EF4-FFF2-40B4-BE49-F238E27FC236}">
                <a16:creationId xmlns:a16="http://schemas.microsoft.com/office/drawing/2014/main" id="{866276BA-8812-4F8C-BE3E-7C651C6180A6}"/>
              </a:ext>
            </a:extLst>
          </p:cNvPr>
          <p:cNvSpPr>
            <a:spLocks noChangeShapeType="1"/>
          </p:cNvSpPr>
          <p:nvPr/>
        </p:nvSpPr>
        <p:spPr bwMode="auto">
          <a:xfrm flipH="1">
            <a:off x="7271655" y="2569485"/>
            <a:ext cx="762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24259393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ox(in)">
                                      <p:cBhvr>
                                        <p:cTn id="17" dur="500"/>
                                        <p:tgtEl>
                                          <p:spTgt spid="12"/>
                                        </p:tgtEl>
                                      </p:cBhvr>
                                    </p:animEffect>
                                  </p:childTnLst>
                                </p:cTn>
                              </p:par>
                              <p:par>
                                <p:cTn id="18" presetID="4"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in)">
                                      <p:cBhvr>
                                        <p:cTn id="20" dur="500"/>
                                        <p:tgtEl>
                                          <p:spTgt spid="13"/>
                                        </p:tgtEl>
                                      </p:cBhvr>
                                    </p:animEffect>
                                  </p:childTnLst>
                                </p:cTn>
                              </p:par>
                              <p:par>
                                <p:cTn id="21" presetID="4"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ox(in)">
                                      <p:cBhvr>
                                        <p:cTn id="23" dur="500"/>
                                        <p:tgtEl>
                                          <p:spTgt spid="16"/>
                                        </p:tgtEl>
                                      </p:cBhvr>
                                    </p:animEffect>
                                  </p:childTnLst>
                                </p:cTn>
                              </p:par>
                              <p:par>
                                <p:cTn id="24" presetID="4"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ox(in)">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ox(in)">
                                      <p:cBhvr>
                                        <p:cTn id="31" dur="500"/>
                                        <p:tgtEl>
                                          <p:spTgt spid="14"/>
                                        </p:tgtEl>
                                      </p:cBhvr>
                                    </p:animEffect>
                                  </p:childTnLst>
                                </p:cTn>
                              </p:par>
                              <p:par>
                                <p:cTn id="32" presetID="4" presetClass="entr" presetSubtype="16"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ox(in)">
                                      <p:cBhvr>
                                        <p:cTn id="34" dur="500"/>
                                        <p:tgtEl>
                                          <p:spTgt spid="17"/>
                                        </p:tgtEl>
                                      </p:cBhvr>
                                    </p:animEffect>
                                  </p:childTnLst>
                                </p:cTn>
                              </p:par>
                              <p:par>
                                <p:cTn id="35" presetID="4" presetClass="entr" presetSubtype="16"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ox(in)">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833877" y="99682"/>
            <a:ext cx="3476248" cy="461665"/>
            <a:chOff x="7384428" y="208778"/>
            <a:chExt cx="4634997" cy="615553"/>
          </a:xfrm>
        </p:grpSpPr>
        <p:sp>
          <p:nvSpPr>
            <p:cNvPr id="4" name="Rectangle: Rounded Corners 43">
              <a:extLst>
                <a:ext uri="{FF2B5EF4-FFF2-40B4-BE49-F238E27FC236}">
                  <a16:creationId xmlns:a16="http://schemas.microsoft.com/office/drawing/2014/main" id="{9D645240-D005-4810-AC9C-C05A048A4394}"/>
                </a:ext>
              </a:extLst>
            </p:cNvPr>
            <p:cNvSpPr/>
            <p:nvPr/>
          </p:nvSpPr>
          <p:spPr>
            <a:xfrm>
              <a:off x="7384428" y="208778"/>
              <a:ext cx="4634997" cy="576774"/>
            </a:xfrm>
            <a:custGeom>
              <a:avLst/>
              <a:gdLst>
                <a:gd name="connsiteX0" fmla="*/ 0 w 4634997"/>
                <a:gd name="connsiteY0" fmla="*/ 96131 h 576774"/>
                <a:gd name="connsiteX1" fmla="*/ 96131 w 4634997"/>
                <a:gd name="connsiteY1" fmla="*/ 0 h 576774"/>
                <a:gd name="connsiteX2" fmla="*/ 562618 w 4634997"/>
                <a:gd name="connsiteY2" fmla="*/ 0 h 576774"/>
                <a:gd name="connsiteX3" fmla="*/ 1029105 w 4634997"/>
                <a:gd name="connsiteY3" fmla="*/ 0 h 576774"/>
                <a:gd name="connsiteX4" fmla="*/ 1451165 w 4634997"/>
                <a:gd name="connsiteY4" fmla="*/ 0 h 576774"/>
                <a:gd name="connsiteX5" fmla="*/ 1917652 w 4634997"/>
                <a:gd name="connsiteY5" fmla="*/ 0 h 576774"/>
                <a:gd name="connsiteX6" fmla="*/ 2517422 w 4634997"/>
                <a:gd name="connsiteY6" fmla="*/ 0 h 576774"/>
                <a:gd name="connsiteX7" fmla="*/ 2983909 w 4634997"/>
                <a:gd name="connsiteY7" fmla="*/ 0 h 576774"/>
                <a:gd name="connsiteX8" fmla="*/ 3539251 w 4634997"/>
                <a:gd name="connsiteY8" fmla="*/ 0 h 576774"/>
                <a:gd name="connsiteX9" fmla="*/ 4050165 w 4634997"/>
                <a:gd name="connsiteY9" fmla="*/ 0 h 576774"/>
                <a:gd name="connsiteX10" fmla="*/ 4538866 w 4634997"/>
                <a:gd name="connsiteY10" fmla="*/ 0 h 576774"/>
                <a:gd name="connsiteX11" fmla="*/ 4634997 w 4634997"/>
                <a:gd name="connsiteY11" fmla="*/ 96131 h 576774"/>
                <a:gd name="connsiteX12" fmla="*/ 4634997 w 4634997"/>
                <a:gd name="connsiteY12" fmla="*/ 480643 h 576774"/>
                <a:gd name="connsiteX13" fmla="*/ 4538866 w 4634997"/>
                <a:gd name="connsiteY13" fmla="*/ 576774 h 576774"/>
                <a:gd name="connsiteX14" fmla="*/ 4072379 w 4634997"/>
                <a:gd name="connsiteY14" fmla="*/ 576774 h 576774"/>
                <a:gd name="connsiteX15" fmla="*/ 3472610 w 4634997"/>
                <a:gd name="connsiteY15" fmla="*/ 576774 h 576774"/>
                <a:gd name="connsiteX16" fmla="*/ 3050550 w 4634997"/>
                <a:gd name="connsiteY16" fmla="*/ 576774 h 576774"/>
                <a:gd name="connsiteX17" fmla="*/ 2539635 w 4634997"/>
                <a:gd name="connsiteY17" fmla="*/ 576774 h 576774"/>
                <a:gd name="connsiteX18" fmla="*/ 1939866 w 4634997"/>
                <a:gd name="connsiteY18" fmla="*/ 576774 h 576774"/>
                <a:gd name="connsiteX19" fmla="*/ 1340097 w 4634997"/>
                <a:gd name="connsiteY19" fmla="*/ 576774 h 576774"/>
                <a:gd name="connsiteX20" fmla="*/ 918037 w 4634997"/>
                <a:gd name="connsiteY20" fmla="*/ 576774 h 576774"/>
                <a:gd name="connsiteX21" fmla="*/ 96131 w 4634997"/>
                <a:gd name="connsiteY21" fmla="*/ 576774 h 576774"/>
                <a:gd name="connsiteX22" fmla="*/ 0 w 4634997"/>
                <a:gd name="connsiteY22" fmla="*/ 480643 h 576774"/>
                <a:gd name="connsiteX23" fmla="*/ 0 w 4634997"/>
                <a:gd name="connsiteY23"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34997" h="576774" fill="none" extrusionOk="0">
                  <a:moveTo>
                    <a:pt x="0" y="96131"/>
                  </a:moveTo>
                  <a:cubicBezTo>
                    <a:pt x="-4721" y="53286"/>
                    <a:pt x="30237" y="-5688"/>
                    <a:pt x="96131" y="0"/>
                  </a:cubicBezTo>
                  <a:cubicBezTo>
                    <a:pt x="210571" y="-17761"/>
                    <a:pt x="412614" y="48932"/>
                    <a:pt x="562618" y="0"/>
                  </a:cubicBezTo>
                  <a:cubicBezTo>
                    <a:pt x="712622" y="-48932"/>
                    <a:pt x="850147" y="47054"/>
                    <a:pt x="1029105" y="0"/>
                  </a:cubicBezTo>
                  <a:cubicBezTo>
                    <a:pt x="1208063" y="-47054"/>
                    <a:pt x="1268314" y="16160"/>
                    <a:pt x="1451165" y="0"/>
                  </a:cubicBezTo>
                  <a:cubicBezTo>
                    <a:pt x="1634016" y="-16160"/>
                    <a:pt x="1803744" y="46272"/>
                    <a:pt x="1917652" y="0"/>
                  </a:cubicBezTo>
                  <a:cubicBezTo>
                    <a:pt x="2031560" y="-46272"/>
                    <a:pt x="2230285" y="2402"/>
                    <a:pt x="2517422" y="0"/>
                  </a:cubicBezTo>
                  <a:cubicBezTo>
                    <a:pt x="2804559" y="-2402"/>
                    <a:pt x="2796358" y="40076"/>
                    <a:pt x="2983909" y="0"/>
                  </a:cubicBezTo>
                  <a:cubicBezTo>
                    <a:pt x="3171460" y="-40076"/>
                    <a:pt x="3282642" y="57173"/>
                    <a:pt x="3539251" y="0"/>
                  </a:cubicBezTo>
                  <a:cubicBezTo>
                    <a:pt x="3795860" y="-57173"/>
                    <a:pt x="3808559" y="60105"/>
                    <a:pt x="4050165" y="0"/>
                  </a:cubicBezTo>
                  <a:cubicBezTo>
                    <a:pt x="4291771" y="-60105"/>
                    <a:pt x="4347995" y="36035"/>
                    <a:pt x="4538866" y="0"/>
                  </a:cubicBezTo>
                  <a:cubicBezTo>
                    <a:pt x="4606390" y="6483"/>
                    <a:pt x="4643150" y="42773"/>
                    <a:pt x="4634997" y="96131"/>
                  </a:cubicBezTo>
                  <a:cubicBezTo>
                    <a:pt x="4662386" y="272595"/>
                    <a:pt x="4632658" y="346654"/>
                    <a:pt x="4634997" y="480643"/>
                  </a:cubicBezTo>
                  <a:cubicBezTo>
                    <a:pt x="4644186" y="538715"/>
                    <a:pt x="4604359" y="573929"/>
                    <a:pt x="4538866" y="576774"/>
                  </a:cubicBezTo>
                  <a:cubicBezTo>
                    <a:pt x="4390108" y="599585"/>
                    <a:pt x="4263935" y="561436"/>
                    <a:pt x="4072379" y="576774"/>
                  </a:cubicBezTo>
                  <a:cubicBezTo>
                    <a:pt x="3880823" y="592112"/>
                    <a:pt x="3763360" y="565104"/>
                    <a:pt x="3472610" y="576774"/>
                  </a:cubicBezTo>
                  <a:cubicBezTo>
                    <a:pt x="3181860" y="588444"/>
                    <a:pt x="3238917" y="569657"/>
                    <a:pt x="3050550" y="576774"/>
                  </a:cubicBezTo>
                  <a:cubicBezTo>
                    <a:pt x="2862183" y="583891"/>
                    <a:pt x="2770366" y="534395"/>
                    <a:pt x="2539635" y="576774"/>
                  </a:cubicBezTo>
                  <a:cubicBezTo>
                    <a:pt x="2308905" y="619153"/>
                    <a:pt x="2131010" y="530743"/>
                    <a:pt x="1939866" y="576774"/>
                  </a:cubicBezTo>
                  <a:cubicBezTo>
                    <a:pt x="1748722" y="622805"/>
                    <a:pt x="1480874" y="542852"/>
                    <a:pt x="1340097" y="576774"/>
                  </a:cubicBezTo>
                  <a:cubicBezTo>
                    <a:pt x="1199320" y="610696"/>
                    <a:pt x="1083685" y="542379"/>
                    <a:pt x="918037" y="576774"/>
                  </a:cubicBezTo>
                  <a:cubicBezTo>
                    <a:pt x="752389" y="611169"/>
                    <a:pt x="355106" y="557929"/>
                    <a:pt x="96131" y="576774"/>
                  </a:cubicBezTo>
                  <a:cubicBezTo>
                    <a:pt x="41326" y="576772"/>
                    <a:pt x="-2547" y="536832"/>
                    <a:pt x="0" y="480643"/>
                  </a:cubicBezTo>
                  <a:cubicBezTo>
                    <a:pt x="-4662" y="307833"/>
                    <a:pt x="38657" y="257816"/>
                    <a:pt x="0" y="96131"/>
                  </a:cubicBezTo>
                  <a:close/>
                </a:path>
                <a:path w="4634997" h="576774" stroke="0" extrusionOk="0">
                  <a:moveTo>
                    <a:pt x="0" y="96131"/>
                  </a:moveTo>
                  <a:cubicBezTo>
                    <a:pt x="-10612" y="39904"/>
                    <a:pt x="48631" y="4257"/>
                    <a:pt x="96131" y="0"/>
                  </a:cubicBezTo>
                  <a:cubicBezTo>
                    <a:pt x="243483" y="-13753"/>
                    <a:pt x="521166" y="23133"/>
                    <a:pt x="695900" y="0"/>
                  </a:cubicBezTo>
                  <a:cubicBezTo>
                    <a:pt x="870634" y="-23133"/>
                    <a:pt x="1101309" y="38403"/>
                    <a:pt x="1295669" y="0"/>
                  </a:cubicBezTo>
                  <a:cubicBezTo>
                    <a:pt x="1490029" y="-38403"/>
                    <a:pt x="1701863" y="39254"/>
                    <a:pt x="1895439" y="0"/>
                  </a:cubicBezTo>
                  <a:cubicBezTo>
                    <a:pt x="2089015" y="-39254"/>
                    <a:pt x="2356250" y="31332"/>
                    <a:pt x="2539635" y="0"/>
                  </a:cubicBezTo>
                  <a:cubicBezTo>
                    <a:pt x="2723020" y="-31332"/>
                    <a:pt x="2864164" y="41514"/>
                    <a:pt x="3006122" y="0"/>
                  </a:cubicBezTo>
                  <a:cubicBezTo>
                    <a:pt x="3148080" y="-41514"/>
                    <a:pt x="3388917" y="304"/>
                    <a:pt x="3561464" y="0"/>
                  </a:cubicBezTo>
                  <a:cubicBezTo>
                    <a:pt x="3734011" y="-304"/>
                    <a:pt x="4064961" y="94053"/>
                    <a:pt x="4538866" y="0"/>
                  </a:cubicBezTo>
                  <a:cubicBezTo>
                    <a:pt x="4596554" y="7765"/>
                    <a:pt x="4633658" y="38153"/>
                    <a:pt x="4634997" y="96131"/>
                  </a:cubicBezTo>
                  <a:cubicBezTo>
                    <a:pt x="4675258" y="241821"/>
                    <a:pt x="4605260" y="376666"/>
                    <a:pt x="4634997" y="480643"/>
                  </a:cubicBezTo>
                  <a:cubicBezTo>
                    <a:pt x="4637291" y="539410"/>
                    <a:pt x="4590480" y="584397"/>
                    <a:pt x="4538866" y="576774"/>
                  </a:cubicBezTo>
                  <a:cubicBezTo>
                    <a:pt x="4261497" y="620287"/>
                    <a:pt x="4153294" y="531605"/>
                    <a:pt x="3894669" y="576774"/>
                  </a:cubicBezTo>
                  <a:cubicBezTo>
                    <a:pt x="3636044" y="621943"/>
                    <a:pt x="3596897" y="556765"/>
                    <a:pt x="3428182" y="576774"/>
                  </a:cubicBezTo>
                  <a:cubicBezTo>
                    <a:pt x="3259467" y="596783"/>
                    <a:pt x="3104022" y="500521"/>
                    <a:pt x="2783986" y="576774"/>
                  </a:cubicBezTo>
                  <a:cubicBezTo>
                    <a:pt x="2463950" y="653027"/>
                    <a:pt x="2401221" y="512546"/>
                    <a:pt x="2139789" y="576774"/>
                  </a:cubicBezTo>
                  <a:cubicBezTo>
                    <a:pt x="1878357" y="641002"/>
                    <a:pt x="1835908" y="554853"/>
                    <a:pt x="1628875" y="576774"/>
                  </a:cubicBezTo>
                  <a:cubicBezTo>
                    <a:pt x="1421842" y="598695"/>
                    <a:pt x="1239624" y="554913"/>
                    <a:pt x="984678" y="576774"/>
                  </a:cubicBezTo>
                  <a:cubicBezTo>
                    <a:pt x="729732" y="598635"/>
                    <a:pt x="341194" y="529074"/>
                    <a:pt x="96131" y="576774"/>
                  </a:cubicBezTo>
                  <a:cubicBezTo>
                    <a:pt x="51508" y="585395"/>
                    <a:pt x="4886" y="538755"/>
                    <a:pt x="0" y="480643"/>
                  </a:cubicBezTo>
                  <a:cubicBezTo>
                    <a:pt x="-43211" y="316089"/>
                    <a:pt x="1607" y="238212"/>
                    <a:pt x="0" y="96131"/>
                  </a:cubicBezTo>
                  <a:close/>
                </a:path>
              </a:pathLst>
            </a:custGeom>
            <a:solidFill>
              <a:srgbClr val="ABE9FF"/>
            </a:solidFill>
            <a:ln>
              <a:extLst>
                <a:ext uri="{C807C97D-BFC1-408E-A445-0C87EB9F89A2}">
                  <ask:lineSketchStyleProp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 name="Rectangle 4"/>
            <p:cNvSpPr/>
            <p:nvPr/>
          </p:nvSpPr>
          <p:spPr>
            <a:xfrm>
              <a:off x="8102944" y="208778"/>
              <a:ext cx="3272093" cy="615553"/>
            </a:xfrm>
            <a:prstGeom prst="rect">
              <a:avLst/>
            </a:prstGeom>
          </p:spPr>
          <p:txBody>
            <a:bodyPr wrap="none">
              <a:spAutoFit/>
            </a:bodyPr>
            <a:lstStyle/>
            <a:p>
              <a:pPr lvl="0" algn="ctr">
                <a:defRPr/>
              </a:pPr>
              <a:r>
                <a:rPr lang="en-US" sz="2400" b="1" dirty="0" err="1">
                  <a:solidFill>
                    <a:prstClr val="black"/>
                  </a:solidFill>
                  <a:latin typeface="Calibri" panose="020F0502020204030204" pitchFamily="34" charset="0"/>
                  <a:cs typeface="Calibri" panose="020F0502020204030204" pitchFamily="34" charset="0"/>
                  <a:sym typeface="Arial"/>
                </a:rPr>
                <a:t>Luyện</a:t>
              </a:r>
              <a:r>
                <a:rPr lang="en-US" sz="2400" b="1" dirty="0">
                  <a:solidFill>
                    <a:prstClr val="black"/>
                  </a:solidFill>
                  <a:latin typeface="Calibri" panose="020F0502020204030204" pitchFamily="34" charset="0"/>
                  <a:cs typeface="Calibri" panose="020F0502020204030204" pitchFamily="34" charset="0"/>
                  <a:sym typeface="Arial"/>
                </a:rPr>
                <a:t> </a:t>
              </a:r>
              <a:r>
                <a:rPr lang="en-US" sz="2400" b="1" err="1">
                  <a:solidFill>
                    <a:prstClr val="black"/>
                  </a:solidFill>
                  <a:latin typeface="Calibri" panose="020F0502020204030204" pitchFamily="34" charset="0"/>
                  <a:cs typeface="Calibri" panose="020F0502020204030204" pitchFamily="34" charset="0"/>
                  <a:sym typeface="Arial"/>
                </a:rPr>
                <a:t>đọc</a:t>
              </a:r>
              <a:r>
                <a:rPr lang="en-US" sz="2400" b="1">
                  <a:solidFill>
                    <a:prstClr val="black"/>
                  </a:solidFill>
                  <a:latin typeface="Calibri" panose="020F0502020204030204" pitchFamily="34" charset="0"/>
                  <a:cs typeface="Calibri" panose="020F0502020204030204" pitchFamily="34" charset="0"/>
                  <a:sym typeface="Arial"/>
                </a:rPr>
                <a:t> câu dài</a:t>
              </a:r>
              <a:endParaRPr lang="en-US" sz="2400" b="1" dirty="0">
                <a:solidFill>
                  <a:prstClr val="black"/>
                </a:solidFill>
                <a:latin typeface="Calibri" panose="020F0502020204030204" pitchFamily="34" charset="0"/>
                <a:cs typeface="Calibri" panose="020F0502020204030204" pitchFamily="34" charset="0"/>
                <a:sym typeface="Arial"/>
              </a:endParaRPr>
            </a:p>
          </p:txBody>
        </p:sp>
      </p:grpSp>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ext Box 7">
            <a:extLst>
              <a:ext uri="{FF2B5EF4-FFF2-40B4-BE49-F238E27FC236}">
                <a16:creationId xmlns:a16="http://schemas.microsoft.com/office/drawing/2014/main" id="{199BBE4D-8645-4E00-A3A3-C9D01C3B947A}"/>
              </a:ext>
            </a:extLst>
          </p:cNvPr>
          <p:cNvSpPr txBox="1">
            <a:spLocks noChangeArrowheads="1"/>
          </p:cNvSpPr>
          <p:nvPr/>
        </p:nvSpPr>
        <p:spPr bwMode="auto">
          <a:xfrm>
            <a:off x="876430" y="824761"/>
            <a:ext cx="2847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vi-VN" sz="2800">
                <a:solidFill>
                  <a:srgbClr val="FF0000"/>
                </a:solidFill>
                <a:latin typeface="Times New Roman" panose="02020603050405020304" pitchFamily="18" charset="0"/>
              </a:rPr>
              <a:t>*Ngắt nhịp thơ:</a:t>
            </a:r>
            <a:endParaRPr lang="en-US" altLang="vi-VN" sz="2600" u="sng">
              <a:solidFill>
                <a:srgbClr val="FF0000"/>
              </a:solidFill>
              <a:latin typeface="Times New Roman" panose="02020603050405020304" pitchFamily="18" charset="0"/>
            </a:endParaRPr>
          </a:p>
        </p:txBody>
      </p:sp>
      <p:sp>
        <p:nvSpPr>
          <p:cNvPr id="53" name="Text Box 6">
            <a:extLst>
              <a:ext uri="{FF2B5EF4-FFF2-40B4-BE49-F238E27FC236}">
                <a16:creationId xmlns:a16="http://schemas.microsoft.com/office/drawing/2014/main" id="{FC3425E6-F177-4A27-9E1A-8AAC749B6A51}"/>
              </a:ext>
            </a:extLst>
          </p:cNvPr>
          <p:cNvSpPr txBox="1">
            <a:spLocks noChangeArrowheads="1"/>
          </p:cNvSpPr>
          <p:nvPr/>
        </p:nvSpPr>
        <p:spPr bwMode="auto">
          <a:xfrm>
            <a:off x="611498" y="974699"/>
            <a:ext cx="8475445"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endParaRPr lang="en-US" altLang="vi-VN" sz="2600" b="1" i="1" u="sng">
              <a:solidFill>
                <a:srgbClr val="FF0000"/>
              </a:solidFill>
            </a:endParaRPr>
          </a:p>
          <a:p>
            <a:pPr algn="ctr" eaLnBrk="1" hangingPunct="1">
              <a:spcBef>
                <a:spcPct val="50000"/>
              </a:spcBef>
            </a:pPr>
            <a:endParaRPr lang="en-US" altLang="vi-VN" sz="2800" b="1" i="1">
              <a:solidFill>
                <a:srgbClr val="FF0000"/>
              </a:solidFill>
            </a:endParaRPr>
          </a:p>
          <a:p>
            <a:pPr algn="ctr" eaLnBrk="1" hangingPunct="1">
              <a:spcBef>
                <a:spcPct val="50000"/>
              </a:spcBef>
            </a:pPr>
            <a:endParaRPr lang="en-US" altLang="vi-VN" b="1">
              <a:solidFill>
                <a:srgbClr val="0000FF"/>
              </a:solidFill>
            </a:endParaRPr>
          </a:p>
          <a:p>
            <a:pPr algn="ctr" eaLnBrk="1" hangingPunct="1">
              <a:spcBef>
                <a:spcPct val="50000"/>
              </a:spcBef>
            </a:pPr>
            <a:endParaRPr lang="en-US" altLang="vi-VN" b="1">
              <a:solidFill>
                <a:srgbClr val="0000FF"/>
              </a:solidFill>
            </a:endParaRPr>
          </a:p>
          <a:p>
            <a:pPr algn="ctr" eaLnBrk="1" hangingPunct="1">
              <a:spcBef>
                <a:spcPct val="50000"/>
              </a:spcBef>
            </a:pPr>
            <a:endParaRPr lang="en-US" altLang="vi-VN" b="1">
              <a:solidFill>
                <a:srgbClr val="0000FF"/>
              </a:solidFill>
            </a:endParaRPr>
          </a:p>
        </p:txBody>
      </p:sp>
      <p:sp>
        <p:nvSpPr>
          <p:cNvPr id="54" name="Text Box 26">
            <a:extLst>
              <a:ext uri="{FF2B5EF4-FFF2-40B4-BE49-F238E27FC236}">
                <a16:creationId xmlns:a16="http://schemas.microsoft.com/office/drawing/2014/main" id="{451A0AA2-43C6-49D2-B356-45FA10C742E9}"/>
              </a:ext>
            </a:extLst>
          </p:cNvPr>
          <p:cNvSpPr txBox="1">
            <a:spLocks noChangeArrowheads="1"/>
          </p:cNvSpPr>
          <p:nvPr/>
        </p:nvSpPr>
        <p:spPr bwMode="auto">
          <a:xfrm>
            <a:off x="1731963" y="2620963"/>
            <a:ext cx="5562600" cy="1084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600" b="1" i="1">
                <a:solidFill>
                  <a:srgbClr val="0000FF"/>
                </a:solidFill>
              </a:rPr>
              <a:t>Mẹ bảo: cầu Hàm Rồng sông Mã</a:t>
            </a:r>
          </a:p>
          <a:p>
            <a:pPr eaLnBrk="1" hangingPunct="1">
              <a:spcBef>
                <a:spcPct val="50000"/>
              </a:spcBef>
            </a:pPr>
            <a:r>
              <a:rPr lang="en-US" altLang="vi-VN" sz="2600" b="1" i="1">
                <a:solidFill>
                  <a:srgbClr val="0000FF"/>
                </a:solidFill>
              </a:rPr>
              <a:t>Con cứ gọi cái cầu của cha.</a:t>
            </a:r>
          </a:p>
        </p:txBody>
      </p:sp>
      <p:sp>
        <p:nvSpPr>
          <p:cNvPr id="55" name="Line 28">
            <a:extLst>
              <a:ext uri="{FF2B5EF4-FFF2-40B4-BE49-F238E27FC236}">
                <a16:creationId xmlns:a16="http://schemas.microsoft.com/office/drawing/2014/main" id="{9E5919D0-2904-4B22-AE0A-01AC8481ADE7}"/>
              </a:ext>
            </a:extLst>
          </p:cNvPr>
          <p:cNvSpPr>
            <a:spLocks noChangeShapeType="1"/>
          </p:cNvSpPr>
          <p:nvPr/>
        </p:nvSpPr>
        <p:spPr bwMode="auto">
          <a:xfrm flipH="1">
            <a:off x="3325813" y="3317875"/>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6" name="Line 29">
            <a:extLst>
              <a:ext uri="{FF2B5EF4-FFF2-40B4-BE49-F238E27FC236}">
                <a16:creationId xmlns:a16="http://schemas.microsoft.com/office/drawing/2014/main" id="{C4CAF8E9-4C3F-4967-A963-47DECBDE758B}"/>
              </a:ext>
            </a:extLst>
          </p:cNvPr>
          <p:cNvSpPr>
            <a:spLocks noChangeShapeType="1"/>
          </p:cNvSpPr>
          <p:nvPr/>
        </p:nvSpPr>
        <p:spPr bwMode="auto">
          <a:xfrm flipH="1">
            <a:off x="2895600" y="2795588"/>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7" name="Line 30">
            <a:extLst>
              <a:ext uri="{FF2B5EF4-FFF2-40B4-BE49-F238E27FC236}">
                <a16:creationId xmlns:a16="http://schemas.microsoft.com/office/drawing/2014/main" id="{AD196DC6-3B9B-451E-9D72-3CBBB2DFD3D0}"/>
              </a:ext>
            </a:extLst>
          </p:cNvPr>
          <p:cNvSpPr>
            <a:spLocks noChangeShapeType="1"/>
          </p:cNvSpPr>
          <p:nvPr/>
        </p:nvSpPr>
        <p:spPr bwMode="auto">
          <a:xfrm flipH="1">
            <a:off x="6318250" y="2798763"/>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8" name="Line 31">
            <a:extLst>
              <a:ext uri="{FF2B5EF4-FFF2-40B4-BE49-F238E27FC236}">
                <a16:creationId xmlns:a16="http://schemas.microsoft.com/office/drawing/2014/main" id="{076017EB-FF49-4B69-AF92-07D958EAB393}"/>
              </a:ext>
            </a:extLst>
          </p:cNvPr>
          <p:cNvSpPr>
            <a:spLocks noChangeShapeType="1"/>
          </p:cNvSpPr>
          <p:nvPr/>
        </p:nvSpPr>
        <p:spPr bwMode="auto">
          <a:xfrm flipH="1">
            <a:off x="2836863" y="2795588"/>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59" name="Line 32">
            <a:extLst>
              <a:ext uri="{FF2B5EF4-FFF2-40B4-BE49-F238E27FC236}">
                <a16:creationId xmlns:a16="http://schemas.microsoft.com/office/drawing/2014/main" id="{F701A0FB-D541-43F9-9393-2BE97B47E7EB}"/>
              </a:ext>
            </a:extLst>
          </p:cNvPr>
          <p:cNvSpPr>
            <a:spLocks noChangeShapeType="1"/>
          </p:cNvSpPr>
          <p:nvPr/>
        </p:nvSpPr>
        <p:spPr bwMode="auto">
          <a:xfrm flipH="1">
            <a:off x="5562600" y="3395663"/>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
        <p:nvSpPr>
          <p:cNvPr id="60" name="Line 33">
            <a:extLst>
              <a:ext uri="{FF2B5EF4-FFF2-40B4-BE49-F238E27FC236}">
                <a16:creationId xmlns:a16="http://schemas.microsoft.com/office/drawing/2014/main" id="{E1DE88B2-FD27-4A3A-B8BF-1FAB158F8F28}"/>
              </a:ext>
            </a:extLst>
          </p:cNvPr>
          <p:cNvSpPr>
            <a:spLocks noChangeShapeType="1"/>
          </p:cNvSpPr>
          <p:nvPr/>
        </p:nvSpPr>
        <p:spPr bwMode="auto">
          <a:xfrm flipH="1">
            <a:off x="5638800" y="3400425"/>
            <a:ext cx="152400"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a:p>
        </p:txBody>
      </p:sp>
    </p:spTree>
    <p:extLst>
      <p:ext uri="{BB962C8B-B14F-4D97-AF65-F5344CB8AC3E}">
        <p14:creationId xmlns:p14="http://schemas.microsoft.com/office/powerpoint/2010/main" val="5215425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ox(i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ox(i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blinds(horizontal)">
                                      <p:cBhvr>
                                        <p:cTn id="17" dur="500"/>
                                        <p:tgtEl>
                                          <p:spTgt spid="56"/>
                                        </p:tgtEl>
                                      </p:cBhvr>
                                    </p:animEffect>
                                  </p:childTnLst>
                                </p:cTn>
                              </p:par>
                              <p:par>
                                <p:cTn id="18" presetID="3" presetClass="entr" presetSubtype="10" fill="hold"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blinds(horizontal)">
                                      <p:cBhvr>
                                        <p:cTn id="20" dur="500"/>
                                        <p:tgtEl>
                                          <p:spTgt spid="55"/>
                                        </p:tgtEl>
                                      </p:cBhvr>
                                    </p:animEffect>
                                  </p:childTnLst>
                                </p:cTn>
                              </p:par>
                              <p:par>
                                <p:cTn id="21" presetID="3" presetClass="entr" presetSubtype="10"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linds(horizontal)">
                                      <p:cBhvr>
                                        <p:cTn id="23" dur="500"/>
                                        <p:tgtEl>
                                          <p:spTgt spid="57"/>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box(in)">
                                      <p:cBhvr>
                                        <p:cTn id="28" dur="500"/>
                                        <p:tgtEl>
                                          <p:spTgt spid="58"/>
                                        </p:tgtEl>
                                      </p:cBhvr>
                                    </p:animEffect>
                                  </p:childTnLst>
                                </p:cTn>
                              </p:par>
                              <p:par>
                                <p:cTn id="29" presetID="4" presetClass="entr" presetSubtype="16" fill="hold" nodeType="with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box(in)">
                                      <p:cBhvr>
                                        <p:cTn id="31" dur="500"/>
                                        <p:tgtEl>
                                          <p:spTgt spid="59"/>
                                        </p:tgtEl>
                                      </p:cBhvr>
                                    </p:animEffect>
                                  </p:childTnLst>
                                </p:cTn>
                              </p:par>
                              <p:par>
                                <p:cTn id="32" presetID="4" presetClass="entr" presetSubtype="16" fill="hold" nodeType="withEffect">
                                  <p:stCondLst>
                                    <p:cond delay="0"/>
                                  </p:stCondLst>
                                  <p:childTnLst>
                                    <p:set>
                                      <p:cBhvr>
                                        <p:cTn id="33" dur="1" fill="hold">
                                          <p:stCondLst>
                                            <p:cond delay="0"/>
                                          </p:stCondLst>
                                        </p:cTn>
                                        <p:tgtEl>
                                          <p:spTgt spid="60"/>
                                        </p:tgtEl>
                                        <p:attrNameLst>
                                          <p:attrName>style.visibility</p:attrName>
                                        </p:attrNameLst>
                                      </p:cBhvr>
                                      <p:to>
                                        <p:strVal val="visible"/>
                                      </p:to>
                                    </p:set>
                                    <p:animEffect transition="in" filter="box(in)">
                                      <p:cBhvr>
                                        <p:cTn id="34"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a:extLst>
              <a:ext uri="{FF2B5EF4-FFF2-40B4-BE49-F238E27FC236}">
                <a16:creationId xmlns:a16="http://schemas.microsoft.com/office/drawing/2014/main" id="{02A649A8-57BF-4803-84C2-302D870705E2}"/>
              </a:ext>
            </a:extLst>
          </p:cNvPr>
          <p:cNvGrpSpPr/>
          <p:nvPr/>
        </p:nvGrpSpPr>
        <p:grpSpPr>
          <a:xfrm>
            <a:off x="-52751" y="100730"/>
            <a:ext cx="8507819" cy="1229746"/>
            <a:chOff x="1560044" y="1142346"/>
            <a:chExt cx="8995704" cy="1512000"/>
          </a:xfrm>
        </p:grpSpPr>
        <p:sp>
          <p:nvSpPr>
            <p:cNvPr id="25" name="Rounded Rectangle 23">
              <a:extLst>
                <a:ext uri="{FF2B5EF4-FFF2-40B4-BE49-F238E27FC236}">
                  <a16:creationId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pic>
        <p:nvPicPr>
          <p:cNvPr id="31" name="Picture 30"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9" descr="DSC08869">
            <a:hlinkClick r:id="rId5" action="ppaction://hlinksldjump"/>
            <a:extLst>
              <a:ext uri="{FF2B5EF4-FFF2-40B4-BE49-F238E27FC236}">
                <a16:creationId xmlns:a16="http://schemas.microsoft.com/office/drawing/2014/main" id="{35DA3DF5-DD57-42B1-98AB-75F54E4E10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339" t="14368" r="13852"/>
          <a:stretch>
            <a:fillRect/>
          </a:stretch>
        </p:blipFill>
        <p:spPr bwMode="auto">
          <a:xfrm>
            <a:off x="110983" y="1410257"/>
            <a:ext cx="3997554" cy="3788704"/>
          </a:xfrm>
          <a:prstGeom prst="rect">
            <a:avLst/>
          </a:prstGeom>
          <a:solidFill>
            <a:schemeClr val="tx1"/>
          </a:solidFill>
          <a:ln w="9525">
            <a:solidFill>
              <a:schemeClr val="tx1"/>
            </a:solidFill>
            <a:miter lim="800000"/>
            <a:headEnd/>
            <a:tailEnd/>
          </a:ln>
        </p:spPr>
      </p:pic>
      <p:sp>
        <p:nvSpPr>
          <p:cNvPr id="13" name="Text Box 25">
            <a:extLst>
              <a:ext uri="{FF2B5EF4-FFF2-40B4-BE49-F238E27FC236}">
                <a16:creationId xmlns:a16="http://schemas.microsoft.com/office/drawing/2014/main" id="{510F4608-A9A3-40A7-BF9A-002FE965E47E}"/>
              </a:ext>
            </a:extLst>
          </p:cNvPr>
          <p:cNvSpPr txBox="1">
            <a:spLocks noChangeArrowheads="1"/>
          </p:cNvSpPr>
          <p:nvPr/>
        </p:nvSpPr>
        <p:spPr bwMode="auto">
          <a:xfrm>
            <a:off x="110983" y="131049"/>
            <a:ext cx="7767888"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latin typeface="Times New Roman" panose="02020603050405020304" pitchFamily="18" charset="0"/>
                <a:cs typeface="Times New Roman" panose="02020603050405020304" pitchFamily="18" charset="0"/>
              </a:rPr>
              <a:t>Chum</a:t>
            </a:r>
            <a:r>
              <a:rPr lang="en-US" altLang="en-US" sz="2800" b="1">
                <a:solidFill>
                  <a:srgbClr val="CC3300"/>
                </a:solidFill>
                <a:latin typeface="Times New Roman" panose="02020603050405020304" pitchFamily="18" charset="0"/>
                <a:cs typeface="Times New Roman" panose="02020603050405020304" pitchFamily="18" charset="0"/>
              </a:rPr>
              <a:t> </a:t>
            </a:r>
            <a:r>
              <a:rPr lang="en-US" altLang="en-US" sz="2800">
                <a:solidFill>
                  <a:srgbClr val="CC3300"/>
                </a:solidFill>
                <a:latin typeface="Times New Roman" panose="02020603050405020304" pitchFamily="18" charset="0"/>
                <a:cs typeface="Times New Roman" panose="02020603050405020304" pitchFamily="18" charset="0"/>
              </a:rPr>
              <a:t>: đồ vật bằng đất nung loại to, miệng tròn, giữa phình ra, dùng để đựng nước hoặc các loại hạt.</a:t>
            </a:r>
          </a:p>
        </p:txBody>
      </p:sp>
      <p:pic>
        <p:nvPicPr>
          <p:cNvPr id="14" name="Picture 2" descr="gal4adeaf96501c2[1]">
            <a:extLst>
              <a:ext uri="{FF2B5EF4-FFF2-40B4-BE49-F238E27FC236}">
                <a16:creationId xmlns:a16="http://schemas.microsoft.com/office/drawing/2014/main" id="{304F67DE-8352-42D1-B945-AAF81F4F7BCD}"/>
              </a:ext>
            </a:extLst>
          </p:cNvPr>
          <p:cNvPicPr>
            <a:picLocks noChangeAspect="1" noChangeArrowheads="1"/>
          </p:cNvPicPr>
          <p:nvPr/>
        </p:nvPicPr>
        <p:blipFill>
          <a:blip r:embed="rId7">
            <a:lum bright="20000" contrast="20000"/>
            <a:extLst>
              <a:ext uri="{28A0092B-C50C-407E-A947-70E740481C1C}">
                <a14:useLocalDpi xmlns:a14="http://schemas.microsoft.com/office/drawing/2010/main" val="0"/>
              </a:ext>
            </a:extLst>
          </a:blip>
          <a:srcRect/>
          <a:stretch>
            <a:fillRect/>
          </a:stretch>
        </p:blipFill>
        <p:spPr>
          <a:xfrm>
            <a:off x="4187065" y="1410257"/>
            <a:ext cx="4104271" cy="3788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4949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4"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a:extLst>
              <a:ext uri="{FF2B5EF4-FFF2-40B4-BE49-F238E27FC236}">
                <a16:creationId xmlns:a16="http://schemas.microsoft.com/office/drawing/2014/main" id="{02A649A8-57BF-4803-84C2-302D870705E2}"/>
              </a:ext>
            </a:extLst>
          </p:cNvPr>
          <p:cNvGrpSpPr/>
          <p:nvPr/>
        </p:nvGrpSpPr>
        <p:grpSpPr>
          <a:xfrm>
            <a:off x="-52751" y="100730"/>
            <a:ext cx="8507819" cy="1229746"/>
            <a:chOff x="1560044" y="1142346"/>
            <a:chExt cx="8995704" cy="1512000"/>
          </a:xfrm>
        </p:grpSpPr>
        <p:sp>
          <p:nvSpPr>
            <p:cNvPr id="25" name="Rounded Rectangle 23">
              <a:extLst>
                <a:ext uri="{FF2B5EF4-FFF2-40B4-BE49-F238E27FC236}">
                  <a16:creationId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19" name="KSO_Shape">
            <a:extLst>
              <a:ext uri="{FF2B5EF4-FFF2-40B4-BE49-F238E27FC236}">
                <a16:creationId xmlns:a16="http://schemas.microsoft.com/office/drawing/2014/main" id="{16B17827-3631-458C-A5BB-1E9613EC4FFB}"/>
              </a:ext>
            </a:extLst>
          </p:cNvPr>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20" name="KSO_Shape">
            <a:extLst>
              <a:ext uri="{FF2B5EF4-FFF2-40B4-BE49-F238E27FC236}">
                <a16:creationId xmlns:a16="http://schemas.microsoft.com/office/drawing/2014/main" id="{1B51EB9E-C9B6-4A4B-B8B6-60039AB13076}"/>
              </a:ext>
            </a:extLst>
          </p:cNvPr>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1">
            <a:extLst>
              <a:ext uri="{FF2B5EF4-FFF2-40B4-BE49-F238E27FC236}">
                <a16:creationId xmlns:a16="http://schemas.microsoft.com/office/drawing/2014/main" id="{1C0262AA-2029-4573-9456-5A620D14B96E}"/>
              </a:ext>
            </a:extLst>
          </p:cNvPr>
          <p:cNvSpPr txBox="1">
            <a:spLocks noChangeArrowheads="1"/>
          </p:cNvSpPr>
          <p:nvPr/>
        </p:nvSpPr>
        <p:spPr bwMode="auto">
          <a:xfrm>
            <a:off x="-275592" y="67407"/>
            <a:ext cx="89535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vi-VN" sz="3600" b="1" i="1">
                <a:solidFill>
                  <a:srgbClr val="FF0000"/>
                </a:solidFill>
                <a:latin typeface="Times New Roman" panose="02020603050405020304" pitchFamily="18" charset="0"/>
                <a:cs typeface="Times New Roman" panose="02020603050405020304" pitchFamily="18" charset="0"/>
              </a:rPr>
              <a:t> </a:t>
            </a:r>
            <a:r>
              <a:rPr lang="en-US" altLang="vi-VN" sz="3600" b="1" i="1">
                <a:latin typeface="Times New Roman" panose="02020603050405020304" pitchFamily="18" charset="0"/>
                <a:cs typeface="Times New Roman" panose="02020603050405020304" pitchFamily="18" charset="0"/>
              </a:rPr>
              <a:t>Ngòi </a:t>
            </a:r>
            <a:r>
              <a:rPr lang="en-US" altLang="vi-VN" sz="3600" b="1" i="1">
                <a:solidFill>
                  <a:srgbClr val="FF0000"/>
                </a:solidFill>
                <a:latin typeface="Times New Roman" panose="02020603050405020304" pitchFamily="18" charset="0"/>
                <a:cs typeface="Times New Roman" panose="02020603050405020304" pitchFamily="18" charset="0"/>
              </a:rPr>
              <a:t>: </a:t>
            </a:r>
            <a:r>
              <a:rPr lang="en-US" altLang="vi-VN" sz="3600">
                <a:solidFill>
                  <a:srgbClr val="FF0000"/>
                </a:solidFill>
                <a:latin typeface="Times New Roman" panose="02020603050405020304" pitchFamily="18" charset="0"/>
                <a:cs typeface="Times New Roman" panose="02020603050405020304" pitchFamily="18" charset="0"/>
              </a:rPr>
              <a:t>dòng nước chảy tự nhiên, thông </a:t>
            </a:r>
          </a:p>
          <a:p>
            <a:pPr algn="ctr" eaLnBrk="1" hangingPunct="1">
              <a:spcBef>
                <a:spcPct val="0"/>
              </a:spcBef>
              <a:buFontTx/>
              <a:buNone/>
            </a:pPr>
            <a:r>
              <a:rPr lang="en-US" altLang="vi-VN" sz="3600">
                <a:solidFill>
                  <a:srgbClr val="FF0000"/>
                </a:solidFill>
                <a:latin typeface="Times New Roman" panose="02020603050405020304" pitchFamily="18" charset="0"/>
                <a:cs typeface="Times New Roman" panose="02020603050405020304" pitchFamily="18" charset="0"/>
              </a:rPr>
              <a:t>với sông hoặc đầm, hồ. </a:t>
            </a:r>
          </a:p>
        </p:txBody>
      </p:sp>
      <p:pic>
        <p:nvPicPr>
          <p:cNvPr id="29" name="Picture 3" descr="DSC08866">
            <a:hlinkClick r:id="rId7" action="ppaction://hlinksldjump"/>
            <a:extLst>
              <a:ext uri="{FF2B5EF4-FFF2-40B4-BE49-F238E27FC236}">
                <a16:creationId xmlns:a16="http://schemas.microsoft.com/office/drawing/2014/main" id="{1078D467-8C0B-4694-9A6D-BE2029812D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371600"/>
            <a:ext cx="91440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6091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3" name="Group 22">
            <a:extLst>
              <a:ext uri="{FF2B5EF4-FFF2-40B4-BE49-F238E27FC236}">
                <a16:creationId xmlns:a16="http://schemas.microsoft.com/office/drawing/2014/main" id="{02A649A8-57BF-4803-84C2-302D870705E2}"/>
              </a:ext>
            </a:extLst>
          </p:cNvPr>
          <p:cNvGrpSpPr/>
          <p:nvPr/>
        </p:nvGrpSpPr>
        <p:grpSpPr>
          <a:xfrm>
            <a:off x="-52751" y="100730"/>
            <a:ext cx="8507819" cy="1229746"/>
            <a:chOff x="1560044" y="1142346"/>
            <a:chExt cx="8995704" cy="1512000"/>
          </a:xfrm>
        </p:grpSpPr>
        <p:sp>
          <p:nvSpPr>
            <p:cNvPr id="25" name="Rounded Rectangle 23">
              <a:extLst>
                <a:ext uri="{FF2B5EF4-FFF2-40B4-BE49-F238E27FC236}">
                  <a16:creationId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19" name="KSO_Shape">
            <a:extLst>
              <a:ext uri="{FF2B5EF4-FFF2-40B4-BE49-F238E27FC236}">
                <a16:creationId xmlns:a16="http://schemas.microsoft.com/office/drawing/2014/main" id="{16B17827-3631-458C-A5BB-1E9613EC4FFB}"/>
              </a:ext>
            </a:extLst>
          </p:cNvPr>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20" name="KSO_Shape">
            <a:extLst>
              <a:ext uri="{FF2B5EF4-FFF2-40B4-BE49-F238E27FC236}">
                <a16:creationId xmlns:a16="http://schemas.microsoft.com/office/drawing/2014/main" id="{1B51EB9E-C9B6-4A4B-B8B6-60039AB13076}"/>
              </a:ext>
            </a:extLst>
          </p:cNvPr>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673994" y="20948"/>
            <a:ext cx="1526380" cy="1596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27">
            <a:extLst>
              <a:ext uri="{FF2B5EF4-FFF2-40B4-BE49-F238E27FC236}">
                <a16:creationId xmlns:a16="http://schemas.microsoft.com/office/drawing/2014/main" id="{2A3BF092-0689-4780-BD6E-B876D72D0844}"/>
              </a:ext>
            </a:extLst>
          </p:cNvPr>
          <p:cNvSpPr txBox="1">
            <a:spLocks noChangeArrowheads="1"/>
          </p:cNvSpPr>
          <p:nvPr/>
        </p:nvSpPr>
        <p:spPr bwMode="auto">
          <a:xfrm>
            <a:off x="488174" y="332698"/>
            <a:ext cx="8712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CC3300"/>
                </a:solidFill>
                <a:latin typeface="Times New Roman" panose="02020603050405020304" pitchFamily="18" charset="0"/>
                <a:cs typeface="Times New Roman" panose="02020603050405020304" pitchFamily="18" charset="0"/>
              </a:rPr>
              <a:t>Sông Mã </a:t>
            </a:r>
            <a:r>
              <a:rPr lang="en-US" altLang="en-US" sz="2800">
                <a:solidFill>
                  <a:srgbClr val="CC3300"/>
                </a:solidFill>
                <a:latin typeface="Times New Roman" panose="02020603050405020304" pitchFamily="18" charset="0"/>
                <a:cs typeface="Times New Roman" panose="02020603050405020304" pitchFamily="18" charset="0"/>
              </a:rPr>
              <a:t>: sông lớn chảy qua tỉnh Thanh Hoá.</a:t>
            </a:r>
          </a:p>
        </p:txBody>
      </p:sp>
      <p:pic>
        <p:nvPicPr>
          <p:cNvPr id="13" name="Picture 12">
            <a:extLst>
              <a:ext uri="{FF2B5EF4-FFF2-40B4-BE49-F238E27FC236}">
                <a16:creationId xmlns:a16="http://schemas.microsoft.com/office/drawing/2014/main" id="{1F96E44A-B8CC-4015-AACB-28D1D8A3278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1349380"/>
            <a:ext cx="9144000" cy="37731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190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ppt_w</p:attrName>
                                        </p:attrNameLst>
                                      </p:cBhvr>
                                      <p:tavLst>
                                        <p:tav tm="0">
                                          <p:val>
                                            <p:fltVal val="0"/>
                                          </p:val>
                                        </p:tav>
                                        <p:tav tm="100000">
                                          <p:val>
                                            <p:strVal val="#ppt_w"/>
                                          </p:val>
                                        </p:tav>
                                      </p:tavLst>
                                    </p:anim>
                                    <p:anim calcmode="lin" valueType="num">
                                      <p:cBhvr>
                                        <p:cTn id="12" dur="500" fill="hold"/>
                                        <p:tgtEl>
                                          <p:spTgt spid="19"/>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500" fill="hold"/>
                                        <p:tgtEl>
                                          <p:spTgt spid="31"/>
                                        </p:tgtEl>
                                        <p:attrNameLst>
                                          <p:attrName>ppt_w</p:attrName>
                                        </p:attrNameLst>
                                      </p:cBhvr>
                                      <p:tavLst>
                                        <p:tav tm="0">
                                          <p:val>
                                            <p:fltVal val="0"/>
                                          </p:val>
                                        </p:tav>
                                        <p:tav tm="100000">
                                          <p:val>
                                            <p:strVal val="#ppt_w"/>
                                          </p:val>
                                        </p:tav>
                                      </p:tavLst>
                                    </p:anim>
                                    <p:anim calcmode="lin" valueType="num">
                                      <p:cBhvr>
                                        <p:cTn id="18" dur="500" fill="hold"/>
                                        <p:tgtEl>
                                          <p:spTgt spid="31"/>
                                        </p:tgtEl>
                                        <p:attrNameLst>
                                          <p:attrName>ppt_h</p:attrName>
                                        </p:attrNameLst>
                                      </p:cBhvr>
                                      <p:tavLst>
                                        <p:tav tm="0">
                                          <p:val>
                                            <p:fltVal val="0"/>
                                          </p:val>
                                        </p:tav>
                                        <p:tav tm="100000">
                                          <p:val>
                                            <p:strVal val="#ppt_h"/>
                                          </p:val>
                                        </p:tav>
                                      </p:tavLst>
                                    </p:anim>
                                    <p:animEffect transition="in" filter="fade">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itle 1">
            <a:extLst>
              <a:ext uri="{FF2B5EF4-FFF2-40B4-BE49-F238E27FC236}">
                <a16:creationId xmlns:a16="http://schemas.microsoft.com/office/drawing/2014/main" id="{DF16B083-39DA-411C-B504-5AF2710E5454}"/>
              </a:ext>
            </a:extLst>
          </p:cNvPr>
          <p:cNvSpPr txBox="1">
            <a:spLocks/>
          </p:cNvSpPr>
          <p:nvPr/>
        </p:nvSpPr>
        <p:spPr bwMode="auto">
          <a:xfrm>
            <a:off x="3000375" y="502843"/>
            <a:ext cx="2800350" cy="857250"/>
          </a:xfrm>
          <a:prstGeom prst="rect">
            <a:avLst/>
          </a:prstGeom>
          <a:noFill/>
          <a:ln>
            <a:noFill/>
          </a:ln>
        </p:spPr>
        <p:txBody>
          <a:bodyPr anchor="ct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2400" u="sng" dirty="0" err="1">
                <a:solidFill>
                  <a:srgbClr val="F79646">
                    <a:lumMod val="10000"/>
                  </a:srgbClr>
                </a:solidFill>
                <a:latin typeface="Times New Roman" pitchFamily="18" charset="0"/>
                <a:cs typeface="Times New Roman" pitchFamily="18" charset="0"/>
              </a:rPr>
              <a:t>Tập</a:t>
            </a:r>
            <a:r>
              <a:rPr lang="en-US" sz="2400" u="sng" dirty="0">
                <a:solidFill>
                  <a:srgbClr val="F79646">
                    <a:lumMod val="10000"/>
                  </a:srgbClr>
                </a:solidFill>
                <a:latin typeface="Times New Roman" pitchFamily="18" charset="0"/>
                <a:cs typeface="Times New Roman" pitchFamily="18" charset="0"/>
              </a:rPr>
              <a:t> </a:t>
            </a:r>
            <a:r>
              <a:rPr lang="en-US" sz="2400" u="sng" dirty="0" err="1">
                <a:solidFill>
                  <a:srgbClr val="F79646">
                    <a:lumMod val="10000"/>
                  </a:srgbClr>
                </a:solidFill>
                <a:latin typeface="Times New Roman" pitchFamily="18" charset="0"/>
                <a:cs typeface="Times New Roman" pitchFamily="18" charset="0"/>
              </a:rPr>
              <a:t>đọc</a:t>
            </a:r>
            <a:r>
              <a:rPr lang="en-US" sz="2400" dirty="0">
                <a:solidFill>
                  <a:srgbClr val="F79646">
                    <a:lumMod val="10000"/>
                  </a:srgbClr>
                </a:solidFill>
                <a:latin typeface="Times New Roman" pitchFamily="18" charset="0"/>
                <a:cs typeface="Times New Roman" pitchFamily="18" charset="0"/>
              </a:rPr>
              <a:t>   </a:t>
            </a:r>
            <a:br>
              <a:rPr lang="en-US" sz="3000" dirty="0">
                <a:solidFill>
                  <a:srgbClr val="F79646">
                    <a:lumMod val="10000"/>
                  </a:srgbClr>
                </a:solidFill>
                <a:latin typeface="Times New Roman" pitchFamily="18" charset="0"/>
                <a:cs typeface="Times New Roman" pitchFamily="18" charset="0"/>
              </a:rPr>
            </a:br>
            <a:r>
              <a:rPr lang="en-US" sz="3000" b="1" dirty="0" err="1">
                <a:solidFill>
                  <a:srgbClr val="FF0000"/>
                </a:solidFill>
                <a:latin typeface="Times New Roman" pitchFamily="18" charset="0"/>
                <a:cs typeface="Times New Roman" pitchFamily="18" charset="0"/>
              </a:rPr>
              <a:t>Cái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cầu</a:t>
            </a:r>
            <a:endParaRPr lang="en-US" sz="3000" b="1" dirty="0">
              <a:solidFill>
                <a:srgbClr val="FF0000"/>
              </a:solidFill>
              <a:latin typeface="Times New Roman" pitchFamily="18" charset="0"/>
              <a:cs typeface="Times New Roman" pitchFamily="18" charset="0"/>
            </a:endParaRPr>
          </a:p>
        </p:txBody>
      </p:sp>
      <p:sp>
        <p:nvSpPr>
          <p:cNvPr id="41" name="Horizontal Scroll 5">
            <a:extLst>
              <a:ext uri="{FF2B5EF4-FFF2-40B4-BE49-F238E27FC236}">
                <a16:creationId xmlns:a16="http://schemas.microsoft.com/office/drawing/2014/main" id="{68280D11-B5D1-41C2-A99D-DBC41B11149F}"/>
              </a:ext>
            </a:extLst>
          </p:cNvPr>
          <p:cNvSpPr/>
          <p:nvPr/>
        </p:nvSpPr>
        <p:spPr>
          <a:xfrm>
            <a:off x="6143625" y="321469"/>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kern="0">
                <a:solidFill>
                  <a:sysClr val="windowText" lastClr="000000"/>
                </a:solidFill>
                <a:latin typeface="Times New Roman" pitchFamily="18" charset="0"/>
                <a:cs typeface="Times New Roman" pitchFamily="18" charset="0"/>
              </a:rPr>
              <a:t>SGK/34 - 35</a:t>
            </a:r>
            <a:endParaRPr lang="en-US" sz="2100" kern="0" dirty="0">
              <a:solidFill>
                <a:sysClr val="windowText" lastClr="000000"/>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id="{EC69914D-19F1-498C-8BB2-0F3679C6F1A9}"/>
              </a:ext>
            </a:extLst>
          </p:cNvPr>
          <p:cNvSpPr/>
          <p:nvPr/>
        </p:nvSpPr>
        <p:spPr bwMode="auto">
          <a:xfrm>
            <a:off x="450937" y="1200150"/>
            <a:ext cx="3949613" cy="2457450"/>
          </a:xfrm>
          <a:prstGeom prst="rect">
            <a:avLst/>
          </a:prstGeom>
          <a:solidFill>
            <a:sysClr val="window" lastClr="FFFFFF"/>
          </a:solidFill>
          <a:ln w="25400" cap="flat" cmpd="sng" algn="ctr">
            <a:noFill/>
            <a:prstDash val="solid"/>
            <a:headEnd type="none" w="med" len="med"/>
            <a:tailEnd type="none" w="med" len="med"/>
          </a:ln>
          <a:effectLst/>
        </p:spPr>
        <p:txBody>
          <a:bodyPr/>
          <a:lstStyle/>
          <a:p>
            <a:pPr>
              <a:defRPr/>
            </a:pPr>
            <a:r>
              <a:rPr lang="en-US" sz="1575" b="1" kern="0">
                <a:solidFill>
                  <a:schemeClr val="accent1">
                    <a:lumMod val="50000"/>
                  </a:schemeClr>
                </a:solidFill>
                <a:latin typeface="Times New Roman" pitchFamily="18" charset="0"/>
                <a:cs typeface="Times New Roman" pitchFamily="18" charset="0"/>
              </a:rPr>
              <a:t>Cha gửi cho con chiếc ảnh cái cầu</a:t>
            </a:r>
          </a:p>
          <a:p>
            <a:pPr>
              <a:defRPr/>
            </a:pPr>
            <a:r>
              <a:rPr lang="en-US" sz="1575" b="1" kern="0">
                <a:solidFill>
                  <a:schemeClr val="accent1">
                    <a:lumMod val="50000"/>
                  </a:schemeClr>
                </a:solidFill>
                <a:latin typeface="Times New Roman" pitchFamily="18" charset="0"/>
                <a:cs typeface="Times New Roman" pitchFamily="18" charset="0"/>
              </a:rPr>
              <a:t>Cha vừa bắc xong qua dòng sông sâu</a:t>
            </a:r>
          </a:p>
          <a:p>
            <a:pPr>
              <a:defRPr/>
            </a:pPr>
            <a:r>
              <a:rPr lang="en-US" sz="1575" b="1" kern="0">
                <a:solidFill>
                  <a:schemeClr val="accent1">
                    <a:lumMod val="50000"/>
                  </a:schemeClr>
                </a:solidFill>
                <a:latin typeface="Times New Roman" pitchFamily="18" charset="0"/>
                <a:cs typeface="Times New Roman" pitchFamily="18" charset="0"/>
              </a:rPr>
              <a:t>Xe lửa sắp qua, thư cha nói thế</a:t>
            </a:r>
          </a:p>
          <a:p>
            <a:pPr>
              <a:defRPr/>
            </a:pPr>
            <a:r>
              <a:rPr lang="en-US" sz="1575" b="1" kern="0">
                <a:solidFill>
                  <a:schemeClr val="accent1">
                    <a:lumMod val="50000"/>
                  </a:schemeClr>
                </a:solidFill>
                <a:latin typeface="Times New Roman" pitchFamily="18" charset="0"/>
                <a:cs typeface="Times New Roman" pitchFamily="18" charset="0"/>
              </a:rPr>
              <a:t>Con cho mẹ xem, cho xem hơi lâu.</a:t>
            </a:r>
          </a:p>
          <a:p>
            <a:pPr>
              <a:defRPr/>
            </a:pPr>
            <a:endParaRPr lang="en-US" sz="1575" b="1" kern="0">
              <a:solidFill>
                <a:schemeClr val="accent1">
                  <a:lumMod val="50000"/>
                </a:schemeClr>
              </a:solidFill>
              <a:latin typeface="Times New Roman" pitchFamily="18" charset="0"/>
              <a:cs typeface="Times New Roman" pitchFamily="18" charset="0"/>
            </a:endParaRPr>
          </a:p>
          <a:p>
            <a:pPr>
              <a:defRPr/>
            </a:pPr>
            <a:r>
              <a:rPr lang="en-US" sz="1575" b="1" kern="0">
                <a:solidFill>
                  <a:srgbClr val="0070C0"/>
                </a:solidFill>
                <a:latin typeface="Times New Roman" pitchFamily="18" charset="0"/>
                <a:cs typeface="Times New Roman" pitchFamily="18" charset="0"/>
              </a:rPr>
              <a:t>Những cái cầu ơi, yêu sao yêu ghê !</a:t>
            </a:r>
          </a:p>
          <a:p>
            <a:pPr>
              <a:defRPr/>
            </a:pPr>
            <a:r>
              <a:rPr lang="en-US" sz="1575" b="1" kern="0">
                <a:solidFill>
                  <a:srgbClr val="0070C0"/>
                </a:solidFill>
                <a:latin typeface="Times New Roman" pitchFamily="18" charset="0"/>
                <a:cs typeface="Times New Roman" pitchFamily="18" charset="0"/>
              </a:rPr>
              <a:t>Nhện qua chum nước bắc cầu tơ nhỏ</a:t>
            </a:r>
          </a:p>
          <a:p>
            <a:pPr>
              <a:defRPr/>
            </a:pPr>
            <a:r>
              <a:rPr lang="en-US" sz="1575" b="1" kern="0">
                <a:solidFill>
                  <a:srgbClr val="0070C0"/>
                </a:solidFill>
                <a:latin typeface="Times New Roman" pitchFamily="18" charset="0"/>
                <a:cs typeface="Times New Roman" pitchFamily="18" charset="0"/>
              </a:rPr>
              <a:t>Con sáo sang sông, bắc cầu ngọn gió</a:t>
            </a:r>
          </a:p>
          <a:p>
            <a:pPr>
              <a:defRPr/>
            </a:pPr>
            <a:r>
              <a:rPr lang="en-US" sz="1575" b="1" kern="0">
                <a:solidFill>
                  <a:srgbClr val="0070C0"/>
                </a:solidFill>
                <a:latin typeface="Times New Roman" pitchFamily="18" charset="0"/>
                <a:cs typeface="Times New Roman" pitchFamily="18" charset="0"/>
              </a:rPr>
              <a:t>Con kiến qua ngòi bắc cầu lá tre</a:t>
            </a:r>
            <a:r>
              <a:rPr lang="en-US" sz="1575" kern="0">
                <a:solidFill>
                  <a:srgbClr val="0070C0"/>
                </a:solidFill>
                <a:latin typeface="Times New Roman" pitchFamily="18" charset="0"/>
                <a:cs typeface="Times New Roman" pitchFamily="18" charset="0"/>
              </a:rPr>
              <a:t>.</a:t>
            </a:r>
          </a:p>
        </p:txBody>
      </p:sp>
      <p:sp>
        <p:nvSpPr>
          <p:cNvPr id="43" name="Rectangle 42">
            <a:extLst>
              <a:ext uri="{FF2B5EF4-FFF2-40B4-BE49-F238E27FC236}">
                <a16:creationId xmlns:a16="http://schemas.microsoft.com/office/drawing/2014/main" id="{278FC5C6-CC83-42F4-AFC9-8EAD0D3EBFE2}"/>
              </a:ext>
            </a:extLst>
          </p:cNvPr>
          <p:cNvSpPr/>
          <p:nvPr/>
        </p:nvSpPr>
        <p:spPr>
          <a:xfrm>
            <a:off x="4511722" y="1268570"/>
            <a:ext cx="4181341" cy="2273699"/>
          </a:xfrm>
          <a:prstGeom prst="rect">
            <a:avLst/>
          </a:prstGeom>
          <a:solidFill>
            <a:sysClr val="window" lastClr="FFFFFF"/>
          </a:solidFill>
          <a:ln w="25400" cap="flat" cmpd="sng" algn="ctr">
            <a:noFill/>
            <a:prstDash val="solid"/>
          </a:ln>
          <a:effectLst/>
        </p:spPr>
        <p:txBody>
          <a:bodyPr wrap="square">
            <a:spAutoFit/>
          </a:bodyPr>
          <a:lstStyle/>
          <a:p>
            <a:pPr>
              <a:defRPr/>
            </a:pPr>
            <a:r>
              <a:rPr lang="en-US" sz="1575" kern="0">
                <a:solidFill>
                  <a:prstClr val="black"/>
                </a:solidFill>
                <a:latin typeface="Times New Roman" pitchFamily="18" charset="0"/>
                <a:cs typeface="Times New Roman" pitchFamily="18" charset="0"/>
              </a:rPr>
              <a:t> </a:t>
            </a:r>
            <a:r>
              <a:rPr lang="en-US" sz="1575" b="1" kern="0">
                <a:solidFill>
                  <a:schemeClr val="accent2">
                    <a:lumMod val="50000"/>
                  </a:schemeClr>
                </a:solidFill>
                <a:latin typeface="Times New Roman" pitchFamily="18" charset="0"/>
                <a:cs typeface="Times New Roman" pitchFamily="18" charset="0"/>
              </a:rPr>
              <a:t>Yêu cái cầu treo lối sang bà ngoại</a:t>
            </a:r>
          </a:p>
          <a:p>
            <a:pPr>
              <a:defRPr/>
            </a:pPr>
            <a:r>
              <a:rPr lang="en-US" sz="1575" b="1" kern="0">
                <a:solidFill>
                  <a:schemeClr val="accent2">
                    <a:lumMod val="50000"/>
                  </a:schemeClr>
                </a:solidFill>
                <a:latin typeface="Times New Roman" pitchFamily="18" charset="0"/>
                <a:cs typeface="Times New Roman" pitchFamily="18" charset="0"/>
              </a:rPr>
              <a:t> Như võng trên sông ru người qua lại</a:t>
            </a:r>
          </a:p>
          <a:p>
            <a:pPr>
              <a:defRPr/>
            </a:pPr>
            <a:r>
              <a:rPr lang="en-US" sz="1575" b="1" kern="0">
                <a:solidFill>
                  <a:schemeClr val="accent2">
                    <a:lumMod val="50000"/>
                  </a:schemeClr>
                </a:solidFill>
                <a:latin typeface="Times New Roman" pitchFamily="18" charset="0"/>
                <a:cs typeface="Times New Roman" pitchFamily="18" charset="0"/>
              </a:rPr>
              <a:t> Dưới cầu, thuyền chở đá, chở vôi</a:t>
            </a:r>
          </a:p>
          <a:p>
            <a:pPr>
              <a:defRPr/>
            </a:pPr>
            <a:r>
              <a:rPr lang="en-US" sz="1575" b="1" kern="0">
                <a:solidFill>
                  <a:schemeClr val="accent2">
                    <a:lumMod val="50000"/>
                  </a:schemeClr>
                </a:solidFill>
                <a:latin typeface="Times New Roman" pitchFamily="18" charset="0"/>
                <a:cs typeface="Times New Roman" pitchFamily="18" charset="0"/>
              </a:rPr>
              <a:t>Thuyền buồm đi ngược, thuyền thoi đi xuôi.</a:t>
            </a:r>
          </a:p>
          <a:p>
            <a:pPr>
              <a:defRPr/>
            </a:pPr>
            <a:endParaRPr lang="en-US" sz="1575" b="1" kern="0">
              <a:solidFill>
                <a:prstClr val="black"/>
              </a:solidFill>
              <a:latin typeface="Times New Roman" pitchFamily="18" charset="0"/>
              <a:cs typeface="Times New Roman" pitchFamily="18" charset="0"/>
            </a:endParaRPr>
          </a:p>
          <a:p>
            <a:pPr>
              <a:defRPr/>
            </a:pPr>
            <a:r>
              <a:rPr lang="en-US" sz="1575" b="1" kern="0">
                <a:solidFill>
                  <a:srgbClr val="7030A0"/>
                </a:solidFill>
                <a:latin typeface="Times New Roman" pitchFamily="18" charset="0"/>
                <a:cs typeface="Times New Roman" pitchFamily="18" charset="0"/>
              </a:rPr>
              <a:t>Yêu hơn cả cầu ao mẹ thường đãi đỗ</a:t>
            </a:r>
          </a:p>
          <a:p>
            <a:pPr>
              <a:defRPr/>
            </a:pPr>
            <a:r>
              <a:rPr lang="en-US" sz="1575" b="1" kern="0">
                <a:solidFill>
                  <a:srgbClr val="7030A0"/>
                </a:solidFill>
                <a:latin typeface="Times New Roman" pitchFamily="18" charset="0"/>
                <a:cs typeface="Times New Roman" pitchFamily="18" charset="0"/>
              </a:rPr>
              <a:t>Là cái cầu này ảnh chụp xa xa</a:t>
            </a:r>
          </a:p>
          <a:p>
            <a:pPr>
              <a:defRPr/>
            </a:pPr>
            <a:r>
              <a:rPr lang="en-US" sz="1575" b="1" kern="0">
                <a:solidFill>
                  <a:srgbClr val="7030A0"/>
                </a:solidFill>
                <a:latin typeface="Times New Roman" pitchFamily="18" charset="0"/>
                <a:cs typeface="Times New Roman" pitchFamily="18" charset="0"/>
              </a:rPr>
              <a:t>Mẹ bảo : cầu Hàm Rồng sông Mã</a:t>
            </a:r>
          </a:p>
          <a:p>
            <a:pPr>
              <a:defRPr/>
            </a:pPr>
            <a:r>
              <a:rPr lang="en-US" sz="1575" b="1" kern="0">
                <a:solidFill>
                  <a:srgbClr val="7030A0"/>
                </a:solidFill>
                <a:latin typeface="Times New Roman" pitchFamily="18" charset="0"/>
                <a:cs typeface="Times New Roman" pitchFamily="18" charset="0"/>
              </a:rPr>
              <a:t>Con cứ gọi cái cầu của cha.</a:t>
            </a:r>
          </a:p>
        </p:txBody>
      </p:sp>
      <p:sp>
        <p:nvSpPr>
          <p:cNvPr id="44" name="Text Box 47">
            <a:extLst>
              <a:ext uri="{FF2B5EF4-FFF2-40B4-BE49-F238E27FC236}">
                <a16:creationId xmlns:a16="http://schemas.microsoft.com/office/drawing/2014/main" id="{7042632B-B277-4440-9C51-345D48EB87E0}"/>
              </a:ext>
            </a:extLst>
          </p:cNvPr>
          <p:cNvSpPr txBox="1">
            <a:spLocks noChangeArrowheads="1"/>
          </p:cNvSpPr>
          <p:nvPr/>
        </p:nvSpPr>
        <p:spPr bwMode="auto">
          <a:xfrm>
            <a:off x="5582580" y="3792855"/>
            <a:ext cx="2114550"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13" b="1">
                <a:solidFill>
                  <a:srgbClr val="002060"/>
                </a:solidFill>
                <a:latin typeface="Times New Roman" panose="02020603050405020304" pitchFamily="18" charset="0"/>
              </a:rPr>
              <a:t>PHẠM TIẾN DUẬT </a:t>
            </a:r>
          </a:p>
        </p:txBody>
      </p:sp>
      <p:cxnSp>
        <p:nvCxnSpPr>
          <p:cNvPr id="45" name="Straight Connector 43">
            <a:extLst>
              <a:ext uri="{FF2B5EF4-FFF2-40B4-BE49-F238E27FC236}">
                <a16:creationId xmlns:a16="http://schemas.microsoft.com/office/drawing/2014/main" id="{7047A316-3E63-42D6-BDB7-DF1A5B04DF67}"/>
              </a:ext>
            </a:extLst>
          </p:cNvPr>
          <p:cNvCxnSpPr>
            <a:cxnSpLocks noChangeShapeType="1"/>
          </p:cNvCxnSpPr>
          <p:nvPr/>
        </p:nvCxnSpPr>
        <p:spPr bwMode="auto">
          <a:xfrm>
            <a:off x="4168036" y="1565753"/>
            <a:ext cx="0" cy="2745873"/>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11AC08C6-1D1F-4BC0-BD07-DA9C074D4600}"/>
              </a:ext>
            </a:extLst>
          </p:cNvPr>
          <p:cNvSpPr txBox="1">
            <a:spLocks noChangeArrowheads="1"/>
          </p:cNvSpPr>
          <p:nvPr/>
        </p:nvSpPr>
        <p:spPr bwMode="auto">
          <a:xfrm>
            <a:off x="0" y="-19230"/>
            <a:ext cx="8909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8" rIns="91432" bIns="4571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800" b="1">
                <a:solidFill>
                  <a:srgbClr val="000000"/>
                </a:solidFill>
                <a:latin typeface="Times New Roman" panose="02020603050405020304" pitchFamily="18" charset="0"/>
                <a:cs typeface="Times New Roman" panose="02020603050405020304" pitchFamily="18" charset="0"/>
              </a:rPr>
              <a:t>- Các em hãy đọc lại bài nhé :</a:t>
            </a:r>
          </a:p>
        </p:txBody>
      </p:sp>
    </p:spTree>
    <p:extLst>
      <p:ext uri="{BB962C8B-B14F-4D97-AF65-F5344CB8AC3E}">
        <p14:creationId xmlns:p14="http://schemas.microsoft.com/office/powerpoint/2010/main" val="7348018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30712" y="1569350"/>
            <a:ext cx="2692429" cy="2604800"/>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sp>
        <p:nvSpPr>
          <p:cNvPr id="32" name="KSO_Shape"/>
          <p:cNvSpPr/>
          <p:nvPr>
            <p:custDataLst>
              <p:tags r:id="rId1"/>
            </p:custDataLst>
          </p:nvPr>
        </p:nvSpPr>
        <p:spPr>
          <a:xfrm flipH="1">
            <a:off x="2351488" y="689570"/>
            <a:ext cx="576282" cy="45716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33" name="KSO_Shape"/>
          <p:cNvSpPr/>
          <p:nvPr>
            <p:custDataLst>
              <p:tags r:id="rId2"/>
            </p:custDataLst>
          </p:nvPr>
        </p:nvSpPr>
        <p:spPr>
          <a:xfrm rot="20677348" flipH="1">
            <a:off x="2205644" y="579509"/>
            <a:ext cx="576625" cy="457225"/>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
        <p:nvSpPr>
          <p:cNvPr id="13" name="TextBox 12">
            <a:extLst>
              <a:ext uri="{FF2B5EF4-FFF2-40B4-BE49-F238E27FC236}">
                <a16:creationId xmlns:a16="http://schemas.microsoft.com/office/drawing/2014/main" id="{1DE6FDD7-2A0F-4582-A5F8-BC9293046D27}"/>
              </a:ext>
            </a:extLst>
          </p:cNvPr>
          <p:cNvSpPr txBox="1"/>
          <p:nvPr/>
        </p:nvSpPr>
        <p:spPr>
          <a:xfrm>
            <a:off x="3921711" y="1495305"/>
            <a:ext cx="4936042" cy="1021556"/>
          </a:xfrm>
          <a:prstGeom prst="roundRect">
            <a:avLst/>
          </a:prstGeom>
          <a:solidFill>
            <a:srgbClr val="FFE1D9"/>
          </a:solidFill>
          <a:ln w="57150">
            <a:solidFill>
              <a:sysClr val="window" lastClr="FFFFFF"/>
            </a:solidFill>
            <a:miter lim="800000"/>
          </a:ln>
          <a:effectLst>
            <a:outerShdw blurRad="50800" dist="38100" dir="2700000" algn="tl" rotWithShape="0">
              <a:prstClr val="black">
                <a:alpha val="40000"/>
              </a:prstClr>
            </a:outerShdw>
          </a:effectLst>
        </p:spPr>
        <p:txBody>
          <a:bodyPr wrap="square" rtlCol="0">
            <a:spAutoFit/>
          </a:bodyPr>
          <a:lstStyle/>
          <a:p>
            <a:pPr algn="ctr"/>
            <a:r>
              <a:rPr lang="en-US" sz="2700">
                <a:solidFill>
                  <a:srgbClr val="000000"/>
                </a:solidFill>
                <a:latin typeface="Arial" panose="020B0604020202020204" pitchFamily="34" charset="0"/>
              </a:rPr>
              <a:t>Trong bài “</a:t>
            </a:r>
            <a:r>
              <a:rPr lang="en-US" sz="2700" b="1">
                <a:solidFill>
                  <a:srgbClr val="000000"/>
                </a:solidFill>
                <a:latin typeface="Arial" panose="020B0604020202020204" pitchFamily="34" charset="0"/>
              </a:rPr>
              <a:t>Cái cầu</a:t>
            </a:r>
            <a:r>
              <a:rPr lang="en-US" sz="2700">
                <a:solidFill>
                  <a:srgbClr val="000000"/>
                </a:solidFill>
                <a:latin typeface="Arial" panose="020B0604020202020204" pitchFamily="34" charset="0"/>
              </a:rPr>
              <a:t>” có </a:t>
            </a:r>
          </a:p>
          <a:p>
            <a:pPr algn="ctr"/>
            <a:r>
              <a:rPr lang="pt-BR" sz="2700" b="1">
                <a:solidFill>
                  <a:srgbClr val="000000"/>
                </a:solidFill>
                <a:latin typeface="Arial" panose="020B0604020202020204" pitchFamily="34" charset="0"/>
              </a:rPr>
              <a:t>từ nào em chưa hiểu nghĩa</a:t>
            </a:r>
            <a:r>
              <a:rPr lang="pt-BR" sz="2700">
                <a:solidFill>
                  <a:srgbClr val="000000"/>
                </a:solidFill>
                <a:latin typeface="Arial" panose="020B0604020202020204" pitchFamily="34" charset="0"/>
              </a:rPr>
              <a:t>?</a:t>
            </a:r>
          </a:p>
        </p:txBody>
      </p:sp>
      <p:grpSp>
        <p:nvGrpSpPr>
          <p:cNvPr id="14" name="Group 13">
            <a:extLst>
              <a:ext uri="{FF2B5EF4-FFF2-40B4-BE49-F238E27FC236}">
                <a16:creationId xmlns:a16="http://schemas.microsoft.com/office/drawing/2014/main" id="{E624E7FC-9D0D-4EA4-86A1-B90F68B61C88}"/>
              </a:ext>
            </a:extLst>
          </p:cNvPr>
          <p:cNvGrpSpPr/>
          <p:nvPr/>
        </p:nvGrpSpPr>
        <p:grpSpPr>
          <a:xfrm>
            <a:off x="4242721" y="475826"/>
            <a:ext cx="2813901" cy="664590"/>
            <a:chOff x="7876269" y="104148"/>
            <a:chExt cx="3751868" cy="886120"/>
          </a:xfrm>
        </p:grpSpPr>
        <p:sp>
          <p:nvSpPr>
            <p:cNvPr id="15" name="Rectangle: Rounded Corners 43">
              <a:extLst>
                <a:ext uri="{FF2B5EF4-FFF2-40B4-BE49-F238E27FC236}">
                  <a16:creationId xmlns:a16="http://schemas.microsoft.com/office/drawing/2014/main" id="{AE9339E8-B4B5-4D5D-9825-D9FA9F6F756E}"/>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1800" kern="0">
                <a:solidFill>
                  <a:prstClr val="white"/>
                </a:solidFill>
                <a:latin typeface="等线"/>
              </a:endParaRPr>
            </a:p>
          </p:txBody>
        </p:sp>
        <p:sp>
          <p:nvSpPr>
            <p:cNvPr id="16" name="Rectangle 15">
              <a:extLst>
                <a:ext uri="{FF2B5EF4-FFF2-40B4-BE49-F238E27FC236}">
                  <a16:creationId xmlns:a16="http://schemas.microsoft.com/office/drawing/2014/main" id="{F4B02AC9-9B0F-4FC2-B878-E19AE15A9BBD}"/>
                </a:ext>
              </a:extLst>
            </p:cNvPr>
            <p:cNvSpPr/>
            <p:nvPr/>
          </p:nvSpPr>
          <p:spPr>
            <a:xfrm>
              <a:off x="8103720" y="157503"/>
              <a:ext cx="3270555" cy="800219"/>
            </a:xfrm>
            <a:prstGeom prst="rect">
              <a:avLst/>
            </a:prstGeom>
          </p:spPr>
          <p:txBody>
            <a:bodyPr wrap="none">
              <a:spAutoFit/>
            </a:bodyPr>
            <a:lstStyle/>
            <a:p>
              <a:pPr algn="ctr">
                <a:defRPr/>
              </a:pPr>
              <a:r>
                <a:rPr lang="en-US" altLang="zh-CN" sz="33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3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3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3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3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3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27436040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6AF8F6B-C9AE-477E-8768-611AE3C7E4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2875896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DA0E2A6-0856-44DB-8AB6-B044BB477286}"/>
              </a:ext>
            </a:extLst>
          </p:cNvPr>
          <p:cNvGrpSpPr/>
          <p:nvPr/>
        </p:nvGrpSpPr>
        <p:grpSpPr>
          <a:xfrm>
            <a:off x="851792" y="1205528"/>
            <a:ext cx="2460366" cy="1089241"/>
            <a:chOff x="6239376" y="567923"/>
            <a:chExt cx="2566175" cy="1085980"/>
          </a:xfrm>
        </p:grpSpPr>
        <p:sp>
          <p:nvSpPr>
            <p:cNvPr id="9"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C59DE3"/>
            </a:solidFill>
            <a:ln>
              <a:solidFill>
                <a:srgbClr val="C59DE3"/>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C59DE3"/>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11"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12"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000000"/>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rgbClr val="C59DE3"/>
              </a:solidFill>
              <a:ln w="9525">
                <a:solidFill>
                  <a:srgbClr val="C59DE3"/>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27" name="Rectangle 26">
            <a:extLst>
              <a:ext uri="{FF2B5EF4-FFF2-40B4-BE49-F238E27FC236}">
                <a16:creationId xmlns:a16="http://schemas.microsoft.com/office/drawing/2014/main" id="{7FCE5289-2EDA-4509-9CE6-66005F023BD8}"/>
              </a:ext>
            </a:extLst>
          </p:cNvPr>
          <p:cNvSpPr/>
          <p:nvPr/>
        </p:nvSpPr>
        <p:spPr>
          <a:xfrm>
            <a:off x="1378235" y="1675425"/>
            <a:ext cx="1372492" cy="584775"/>
          </a:xfrm>
          <a:prstGeom prst="rect">
            <a:avLst/>
          </a:prstGeom>
        </p:spPr>
        <p:txBody>
          <a:bodyPr wrap="none">
            <a:spAutoFit/>
          </a:bodyPr>
          <a:lstStyle/>
          <a:p>
            <a:pPr lvl="0" algn="ctr">
              <a:defRPr/>
            </a:pPr>
            <a:r>
              <a:rPr lang="vi-VN" sz="3200" b="1" kern="0">
                <a:solidFill>
                  <a:srgbClr val="7030A0"/>
                </a:solidFill>
                <a:latin typeface="Calibri" panose="020F0502020204030204" pitchFamily="34" charset="0"/>
                <a:cs typeface="Calibri" panose="020F0502020204030204" pitchFamily="34" charset="0"/>
                <a:sym typeface="Arial"/>
              </a:rPr>
              <a:t>Xe lửa</a:t>
            </a:r>
            <a:r>
              <a:rPr lang="vi-VN" sz="3200" b="1" kern="0">
                <a:solidFill>
                  <a:schemeClr val="accent5"/>
                </a:solidFill>
                <a:latin typeface="Calibri" panose="020F0502020204030204" pitchFamily="34" charset="0"/>
                <a:cs typeface="Calibri" panose="020F0502020204030204" pitchFamily="34" charset="0"/>
                <a:sym typeface="Arial"/>
              </a:rPr>
              <a:t> </a:t>
            </a:r>
            <a:endParaRPr lang="en-US" sz="3200" b="1" kern="0" dirty="0">
              <a:solidFill>
                <a:schemeClr val="accent5"/>
              </a:solidFill>
              <a:latin typeface="Calibri" panose="020F0502020204030204" pitchFamily="34"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5B442047-4B23-4709-83BE-392F430B7C49}"/>
              </a:ext>
            </a:extLst>
          </p:cNvPr>
          <p:cNvGrpSpPr/>
          <p:nvPr/>
        </p:nvGrpSpPr>
        <p:grpSpPr>
          <a:xfrm flipH="1">
            <a:off x="6754077" y="3301165"/>
            <a:ext cx="2238190" cy="841946"/>
            <a:chOff x="6292142" y="3416840"/>
            <a:chExt cx="2709695" cy="1162340"/>
          </a:xfrm>
        </p:grpSpPr>
        <p:sp>
          <p:nvSpPr>
            <p:cNvPr id="29" name="Freeform 34">
              <a:extLst>
                <a:ext uri="{FF2B5EF4-FFF2-40B4-BE49-F238E27FC236}">
                  <a16:creationId xmlns:a16="http://schemas.microsoft.com/office/drawing/2014/main" id="{E6C915B9-6332-4393-98BD-9A4AEA70DA7F}"/>
                </a:ext>
              </a:extLst>
            </p:cNvPr>
            <p:cNvSpPr>
              <a:spLocks noEditPoints="1"/>
            </p:cNvSpPr>
            <p:nvPr/>
          </p:nvSpPr>
          <p:spPr bwMode="auto">
            <a:xfrm>
              <a:off x="8311530" y="4090730"/>
              <a:ext cx="690307" cy="48845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任意多边形 24">
              <a:extLst>
                <a:ext uri="{FF2B5EF4-FFF2-40B4-BE49-F238E27FC236}">
                  <a16:creationId xmlns:a16="http://schemas.microsoft.com/office/drawing/2014/main" id="{6D53B12A-90FB-4662-B801-125FD2030A21}"/>
                </a:ext>
              </a:extLst>
            </p:cNvPr>
            <p:cNvSpPr/>
            <p:nvPr/>
          </p:nvSpPr>
          <p:spPr>
            <a:xfrm>
              <a:off x="6361345" y="4255820"/>
              <a:ext cx="1908934" cy="24895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31" name="Group 4">
              <a:extLst>
                <a:ext uri="{FF2B5EF4-FFF2-40B4-BE49-F238E27FC236}">
                  <a16:creationId xmlns:a16="http://schemas.microsoft.com/office/drawing/2014/main" id="{C22B2B2B-F1BF-408F-8808-0F2ED3955976}"/>
                </a:ext>
              </a:extLst>
            </p:cNvPr>
            <p:cNvGrpSpPr>
              <a:grpSpLocks noChangeAspect="1"/>
            </p:cNvGrpSpPr>
            <p:nvPr/>
          </p:nvGrpSpPr>
          <p:grpSpPr bwMode="auto">
            <a:xfrm flipV="1">
              <a:off x="6292142" y="3416840"/>
              <a:ext cx="739929" cy="763583"/>
              <a:chOff x="1308" y="1009"/>
              <a:chExt cx="1001" cy="1033"/>
            </a:xfrm>
            <a:solidFill>
              <a:srgbClr val="E88087"/>
            </a:solidFill>
          </p:grpSpPr>
          <p:sp>
            <p:nvSpPr>
              <p:cNvPr id="32" name="Freeform 5">
                <a:extLst>
                  <a:ext uri="{FF2B5EF4-FFF2-40B4-BE49-F238E27FC236}">
                    <a16:creationId xmlns:a16="http://schemas.microsoft.com/office/drawing/2014/main" id="{8D458DB3-826B-40A2-AE0A-4C3033E0ED5F}"/>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6">
                <a:extLst>
                  <a:ext uri="{FF2B5EF4-FFF2-40B4-BE49-F238E27FC236}">
                    <a16:creationId xmlns:a16="http://schemas.microsoft.com/office/drawing/2014/main" id="{94966A9D-EA91-4F2B-9527-8569C7B7330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7">
                <a:extLst>
                  <a:ext uri="{FF2B5EF4-FFF2-40B4-BE49-F238E27FC236}">
                    <a16:creationId xmlns:a16="http://schemas.microsoft.com/office/drawing/2014/main" id="{785A56F6-325C-43D2-BBA6-40F21579496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8">
                <a:extLst>
                  <a:ext uri="{FF2B5EF4-FFF2-40B4-BE49-F238E27FC236}">
                    <a16:creationId xmlns:a16="http://schemas.microsoft.com/office/drawing/2014/main" id="{C3D4FB8F-4576-4999-B58D-0AF19065AB7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9">
                <a:extLst>
                  <a:ext uri="{FF2B5EF4-FFF2-40B4-BE49-F238E27FC236}">
                    <a16:creationId xmlns:a16="http://schemas.microsoft.com/office/drawing/2014/main" id="{4083862F-AE43-43ED-8D85-911EB06D120E}"/>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10">
                <a:extLst>
                  <a:ext uri="{FF2B5EF4-FFF2-40B4-BE49-F238E27FC236}">
                    <a16:creationId xmlns:a16="http://schemas.microsoft.com/office/drawing/2014/main" id="{21441A99-44F6-4E0F-93C3-FC344DB01CAE}"/>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11">
                <a:extLst>
                  <a:ext uri="{FF2B5EF4-FFF2-40B4-BE49-F238E27FC236}">
                    <a16:creationId xmlns:a16="http://schemas.microsoft.com/office/drawing/2014/main" id="{CC40C1FA-F727-42AA-B20E-A6D7680934C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12">
                <a:extLst>
                  <a:ext uri="{FF2B5EF4-FFF2-40B4-BE49-F238E27FC236}">
                    <a16:creationId xmlns:a16="http://schemas.microsoft.com/office/drawing/2014/main" id="{A2EE8BCA-CDC2-4B37-B599-0476027D912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13">
                <a:extLst>
                  <a:ext uri="{FF2B5EF4-FFF2-40B4-BE49-F238E27FC236}">
                    <a16:creationId xmlns:a16="http://schemas.microsoft.com/office/drawing/2014/main" id="{ACB51B5E-1601-4DFC-9749-041FFA5E70B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1" name="Rectangle 40">
            <a:extLst>
              <a:ext uri="{FF2B5EF4-FFF2-40B4-BE49-F238E27FC236}">
                <a16:creationId xmlns:a16="http://schemas.microsoft.com/office/drawing/2014/main" id="{3E5F8C54-D266-4A4F-9E5F-3D75A2A2D3B5}"/>
              </a:ext>
            </a:extLst>
          </p:cNvPr>
          <p:cNvSpPr/>
          <p:nvPr/>
        </p:nvSpPr>
        <p:spPr>
          <a:xfrm>
            <a:off x="7306918" y="3563209"/>
            <a:ext cx="1298753" cy="584775"/>
          </a:xfrm>
          <a:prstGeom prst="rect">
            <a:avLst/>
          </a:prstGeom>
        </p:spPr>
        <p:txBody>
          <a:bodyPr wrap="none">
            <a:spAutoFit/>
          </a:bodyPr>
          <a:lstStyle/>
          <a:p>
            <a:pPr lvl="0" algn="ctr">
              <a:defRPr/>
            </a:pPr>
            <a:r>
              <a:rPr lang="vi-VN" sz="3200" b="1" kern="0">
                <a:solidFill>
                  <a:srgbClr val="FD4739"/>
                </a:solidFill>
                <a:latin typeface="Calibri" panose="020F0502020204030204" pitchFamily="34" charset="0"/>
                <a:cs typeface="Calibri" panose="020F0502020204030204" pitchFamily="34" charset="0"/>
                <a:sym typeface="Arial"/>
              </a:rPr>
              <a:t>Đãi đỗ</a:t>
            </a:r>
            <a:endParaRPr lang="en-US" sz="3200" b="1" kern="0" dirty="0">
              <a:solidFill>
                <a:srgbClr val="FD4739"/>
              </a:solidFill>
              <a:latin typeface="Calibri" panose="020F0502020204030204" pitchFamily="34" charset="0"/>
              <a:cs typeface="Calibri" panose="020F0502020204030204" pitchFamily="34" charset="0"/>
              <a:sym typeface="Arial"/>
            </a:endParaRPr>
          </a:p>
        </p:txBody>
      </p:sp>
      <p:sp>
        <p:nvSpPr>
          <p:cNvPr id="42" name="Rounded Rectangle 31">
            <a:extLst>
              <a:ext uri="{FF2B5EF4-FFF2-40B4-BE49-F238E27FC236}">
                <a16:creationId xmlns:a16="http://schemas.microsoft.com/office/drawing/2014/main" id="{C95812B9-687D-4DEC-AE2B-01AAEBFE5E55}"/>
              </a:ext>
            </a:extLst>
          </p:cNvPr>
          <p:cNvSpPr/>
          <p:nvPr/>
        </p:nvSpPr>
        <p:spPr>
          <a:xfrm>
            <a:off x="2512540" y="3409858"/>
            <a:ext cx="3985025" cy="1328023"/>
          </a:xfrm>
          <a:prstGeom prst="roundRect">
            <a:avLst/>
          </a:prstGeom>
          <a:solidFill>
            <a:srgbClr val="F9DFE1"/>
          </a:solidFill>
          <a:ln>
            <a:noFill/>
          </a:ln>
          <a:effectLst>
            <a:glow rad="101600">
              <a:srgbClr val="F9DFE1"/>
            </a:glow>
          </a:effectLst>
        </p:spPr>
        <p:txBody>
          <a:bodyPr wrap="square">
            <a:spAutoFit/>
          </a:bodyPr>
          <a:lstStyle/>
          <a:p>
            <a:pPr algn="ctr"/>
            <a:r>
              <a:rPr lang="vi-VN" sz="2400">
                <a:solidFill>
                  <a:srgbClr val="000000"/>
                </a:solidFill>
              </a:rPr>
              <a:t>Cho đỗ xuống nước sông, vỏ nổi lên trôi đi và giữ lại nhân đỗ.</a:t>
            </a:r>
          </a:p>
        </p:txBody>
      </p:sp>
      <p:sp>
        <p:nvSpPr>
          <p:cNvPr id="43" name="Rounded Rectangle 32">
            <a:extLst>
              <a:ext uri="{FF2B5EF4-FFF2-40B4-BE49-F238E27FC236}">
                <a16:creationId xmlns:a16="http://schemas.microsoft.com/office/drawing/2014/main" id="{8FC72E61-6360-44BD-B3F7-54EB883B3324}"/>
              </a:ext>
            </a:extLst>
          </p:cNvPr>
          <p:cNvSpPr/>
          <p:nvPr/>
        </p:nvSpPr>
        <p:spPr>
          <a:xfrm>
            <a:off x="3450528" y="1720066"/>
            <a:ext cx="3014927" cy="510778"/>
          </a:xfrm>
          <a:prstGeom prst="roundRect">
            <a:avLst/>
          </a:prstGeom>
          <a:solidFill>
            <a:srgbClr val="ECDEF6"/>
          </a:solidFill>
          <a:ln w="25400">
            <a:solidFill>
              <a:srgbClr val="ECDEF6"/>
            </a:solidFill>
          </a:ln>
          <a:effectLst>
            <a:glow rad="101600">
              <a:srgbClr val="E6D5F3">
                <a:alpha val="40000"/>
              </a:srgbClr>
            </a:glow>
            <a:outerShdw blurRad="50800" dist="50800" dir="5400000" algn="ctr" rotWithShape="0">
              <a:srgbClr val="E6D5F3"/>
            </a:outerShdw>
          </a:effectLst>
        </p:spPr>
        <p:txBody>
          <a:bodyPr wrap="square">
            <a:spAutoFit/>
          </a:bodyPr>
          <a:lstStyle/>
          <a:p>
            <a:pPr algn="ctr"/>
            <a:r>
              <a:rPr lang="vi-VN" sz="2400">
                <a:solidFill>
                  <a:srgbClr val="000000"/>
                </a:solidFill>
                <a:latin typeface="Arial" panose="020B0604020202020204" pitchFamily="34" charset="0"/>
              </a:rPr>
              <a:t>Tàu hỏa</a:t>
            </a:r>
            <a:endParaRPr lang="en-US" sz="2400" b="1">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1014992C-C063-4363-ACBF-E651EECA8216}"/>
              </a:ext>
            </a:extLst>
          </p:cNvPr>
          <p:cNvGrpSpPr/>
          <p:nvPr/>
        </p:nvGrpSpPr>
        <p:grpSpPr>
          <a:xfrm>
            <a:off x="6281530" y="87464"/>
            <a:ext cx="2862470" cy="562281"/>
            <a:chOff x="7876269" y="104148"/>
            <a:chExt cx="3751868" cy="886120"/>
          </a:xfrm>
        </p:grpSpPr>
        <p:sp>
          <p:nvSpPr>
            <p:cNvPr id="45" name="Rectangle: Rounded Corners 43">
              <a:extLst>
                <a:ext uri="{FF2B5EF4-FFF2-40B4-BE49-F238E27FC236}">
                  <a16:creationId xmlns:a16="http://schemas.microsoft.com/office/drawing/2014/main" id="{0AF4F26A-0CF1-442C-9153-77811DB8539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a:extLst>
                <a:ext uri="{FF2B5EF4-FFF2-40B4-BE49-F238E27FC236}">
                  <a16:creationId xmlns:a16="http://schemas.microsoft.com/office/drawing/2014/main" id="{300D0544-5C24-408D-AA80-FE5AD9B76E8D}"/>
                </a:ext>
              </a:extLst>
            </p:cNvPr>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47" name="Rectangle 46">
            <a:extLst>
              <a:ext uri="{FF2B5EF4-FFF2-40B4-BE49-F238E27FC236}">
                <a16:creationId xmlns:a16="http://schemas.microsoft.com/office/drawing/2014/main" id="{8F886EEF-AF21-4E2E-B5AF-FBCB1672ABFD}"/>
              </a:ext>
            </a:extLst>
          </p:cNvPr>
          <p:cNvSpPr/>
          <p:nvPr/>
        </p:nvSpPr>
        <p:spPr>
          <a:xfrm>
            <a:off x="2061555" y="4394336"/>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a:endParaRPr>
          </a:p>
        </p:txBody>
      </p:sp>
      <p:pic>
        <p:nvPicPr>
          <p:cNvPr id="49" name="Picture 48" descr="A picture containing toy, doll&#10;&#10;Description automatically generated">
            <a:extLst>
              <a:ext uri="{FF2B5EF4-FFF2-40B4-BE49-F238E27FC236}">
                <a16:creationId xmlns:a16="http://schemas.microsoft.com/office/drawing/2014/main" id="{85FD4700-6879-415C-A414-5B0775DC4A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23" y="672134"/>
            <a:ext cx="2606642" cy="2606642"/>
          </a:xfrm>
          <a:prstGeom prst="rect">
            <a:avLst/>
          </a:prstGeom>
        </p:spPr>
      </p:pic>
      <p:pic>
        <p:nvPicPr>
          <p:cNvPr id="4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17200" r="100000">
                        <a14:backgroundMark x1="13892" y1="10098" x2="13892" y2="10098"/>
                        <a14:backgroundMark x1="15215" y1="13039" x2="15215" y2="13039"/>
                        <a14:backgroundMark x1="15546" y1="21961" x2="15546" y2="21961"/>
                        <a14:backgroundMark x1="23705" y1="30098" x2="23705" y2="30098"/>
                        <a14:backgroundMark x1="24256" y1="28529" x2="24256" y2="28529"/>
                        <a14:backgroundMark x1="24256" y1="28529" x2="24256" y2="28529"/>
                        <a14:backgroundMark x1="24256" y1="28529" x2="24256" y2="28529"/>
                        <a14:backgroundMark x1="24256" y1="27549" x2="24256" y2="27549"/>
                        <a14:backgroundMark x1="24421" y1="25882" x2="24421" y2="25882"/>
                        <a14:backgroundMark x1="24421" y1="25196" x2="24421" y2="25196"/>
                        <a14:backgroundMark x1="24421" y1="24902" x2="24421" y2="24902"/>
                        <a14:backgroundMark x1="24421" y1="24902" x2="24421" y2="24902"/>
                        <a14:backgroundMark x1="24587" y1="22255" x2="24587" y2="22255"/>
                      </a14:backgroundRemoval>
                    </a14:imgEffect>
                  </a14:imgLayer>
                </a14:imgProps>
              </a:ext>
              <a:ext uri="{28A0092B-C50C-407E-A947-70E740481C1C}">
                <a14:useLocalDpi xmlns:a14="http://schemas.microsoft.com/office/drawing/2010/main" val="0"/>
              </a:ext>
            </a:extLst>
          </a:blip>
          <a:srcRect l="75911" t="67877"/>
          <a:stretch/>
        </p:blipFill>
        <p:spPr bwMode="auto">
          <a:xfrm>
            <a:off x="840007" y="3789300"/>
            <a:ext cx="1588233" cy="1333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61269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par>
                                <p:cTn id="14" presetID="22" presetClass="entr" presetSubtype="8"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p:cTn id="25" dur="500" fill="hold"/>
                                        <p:tgtEl>
                                          <p:spTgt spid="49"/>
                                        </p:tgtEl>
                                        <p:attrNameLst>
                                          <p:attrName>ppt_w</p:attrName>
                                        </p:attrNameLst>
                                      </p:cBhvr>
                                      <p:tavLst>
                                        <p:tav tm="0">
                                          <p:val>
                                            <p:fltVal val="0"/>
                                          </p:val>
                                        </p:tav>
                                        <p:tav tm="100000">
                                          <p:val>
                                            <p:strVal val="#ppt_w"/>
                                          </p:val>
                                        </p:tav>
                                      </p:tavLst>
                                    </p:anim>
                                    <p:anim calcmode="lin" valueType="num">
                                      <p:cBhvr>
                                        <p:cTn id="26" dur="500" fill="hold"/>
                                        <p:tgtEl>
                                          <p:spTgt spid="49"/>
                                        </p:tgtEl>
                                        <p:attrNameLst>
                                          <p:attrName>ppt_h</p:attrName>
                                        </p:attrNameLst>
                                      </p:cBhvr>
                                      <p:tavLst>
                                        <p:tav tm="0">
                                          <p:val>
                                            <p:fltVal val="0"/>
                                          </p:val>
                                        </p:tav>
                                        <p:tav tm="100000">
                                          <p:val>
                                            <p:strVal val="#ppt_h"/>
                                          </p:val>
                                        </p:tav>
                                      </p:tavLst>
                                    </p:anim>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right)">
                                      <p:cBhvr>
                                        <p:cTn id="32" dur="500"/>
                                        <p:tgtEl>
                                          <p:spTgt spid="28"/>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righ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randombar(horizontal)">
                                      <p:cBhvr>
                                        <p:cTn id="4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DA0E2A6-0856-44DB-8AB6-B044BB477286}"/>
              </a:ext>
            </a:extLst>
          </p:cNvPr>
          <p:cNvGrpSpPr/>
          <p:nvPr/>
        </p:nvGrpSpPr>
        <p:grpSpPr>
          <a:xfrm>
            <a:off x="618429" y="1030163"/>
            <a:ext cx="2460366" cy="1089241"/>
            <a:chOff x="6239376" y="567923"/>
            <a:chExt cx="2566175" cy="1085980"/>
          </a:xfrm>
        </p:grpSpPr>
        <p:sp>
          <p:nvSpPr>
            <p:cNvPr id="9" name="Freeform 34">
              <a:extLst>
                <a:ext uri="{FF2B5EF4-FFF2-40B4-BE49-F238E27FC236}">
                  <a16:creationId xmlns:a16="http://schemas.microsoft.com/office/drawing/2014/main" id="{B0ED3A53-E2D4-4092-9C20-E93A87BC8A71}"/>
                </a:ext>
              </a:extLst>
            </p:cNvPr>
            <p:cNvSpPr>
              <a:spLocks noEditPoints="1"/>
            </p:cNvSpPr>
            <p:nvPr/>
          </p:nvSpPr>
          <p:spPr bwMode="auto">
            <a:xfrm>
              <a:off x="8219745" y="1261088"/>
              <a:ext cx="585806" cy="392815"/>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accent4">
                <a:lumMod val="60000"/>
                <a:lumOff val="40000"/>
              </a:schemeClr>
            </a:solidFill>
            <a:ln>
              <a:solidFill>
                <a:schemeClr val="accent4">
                  <a:lumMod val="60000"/>
                  <a:lumOff val="40000"/>
                </a:schemeClr>
              </a:solid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0" name="任意多边形 18">
              <a:extLst>
                <a:ext uri="{FF2B5EF4-FFF2-40B4-BE49-F238E27FC236}">
                  <a16:creationId xmlns:a16="http://schemas.microsoft.com/office/drawing/2014/main" id="{2DE20F46-5DD2-45F3-8276-78E2288FADEA}"/>
                </a:ext>
              </a:extLst>
            </p:cNvPr>
            <p:cNvSpPr/>
            <p:nvPr/>
          </p:nvSpPr>
          <p:spPr>
            <a:xfrm>
              <a:off x="6381476" y="1298808"/>
              <a:ext cx="1774773" cy="31737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chemeClr val="accent4">
                  <a:lumMod val="60000"/>
                  <a:lumOff val="40000"/>
                </a:schemeClr>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11" name="Group 4">
              <a:extLst>
                <a:ext uri="{FF2B5EF4-FFF2-40B4-BE49-F238E27FC236}">
                  <a16:creationId xmlns:a16="http://schemas.microsoft.com/office/drawing/2014/main" id="{7B3081A5-6BCC-4C3F-8101-71B5D21E69D5}"/>
                </a:ext>
              </a:extLst>
            </p:cNvPr>
            <p:cNvGrpSpPr>
              <a:grpSpLocks noChangeAspect="1"/>
            </p:cNvGrpSpPr>
            <p:nvPr/>
          </p:nvGrpSpPr>
          <p:grpSpPr bwMode="auto">
            <a:xfrm flipV="1">
              <a:off x="6239376" y="567923"/>
              <a:ext cx="739929" cy="763583"/>
              <a:chOff x="1308" y="1009"/>
              <a:chExt cx="1001" cy="1033"/>
            </a:xfrm>
            <a:solidFill>
              <a:srgbClr val="EAB01D"/>
            </a:solidFill>
          </p:grpSpPr>
          <p:sp>
            <p:nvSpPr>
              <p:cNvPr id="12" name="Freeform 5">
                <a:extLst>
                  <a:ext uri="{FF2B5EF4-FFF2-40B4-BE49-F238E27FC236}">
                    <a16:creationId xmlns:a16="http://schemas.microsoft.com/office/drawing/2014/main" id="{5B4C6C63-2EBA-465A-AE2E-450665B95D7C}"/>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w="9525">
                <a:solidFill>
                  <a:srgbClr val="000000"/>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3" name="Freeform 6">
                <a:extLst>
                  <a:ext uri="{FF2B5EF4-FFF2-40B4-BE49-F238E27FC236}">
                    <a16:creationId xmlns:a16="http://schemas.microsoft.com/office/drawing/2014/main" id="{009A9D6E-FCC5-41B2-9A5C-27792615040E}"/>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4" name="Freeform 7">
                <a:extLst>
                  <a:ext uri="{FF2B5EF4-FFF2-40B4-BE49-F238E27FC236}">
                    <a16:creationId xmlns:a16="http://schemas.microsoft.com/office/drawing/2014/main" id="{44D64712-1423-4495-8D70-A579CEAB97DB}"/>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5" name="Freeform 8">
                <a:extLst>
                  <a:ext uri="{FF2B5EF4-FFF2-40B4-BE49-F238E27FC236}">
                    <a16:creationId xmlns:a16="http://schemas.microsoft.com/office/drawing/2014/main" id="{05EBBAFA-3A89-4C9A-9381-8B294D658B13}"/>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6" name="Freeform 9">
                <a:extLst>
                  <a:ext uri="{FF2B5EF4-FFF2-40B4-BE49-F238E27FC236}">
                    <a16:creationId xmlns:a16="http://schemas.microsoft.com/office/drawing/2014/main" id="{9C9F91D0-43E9-48E2-A218-08D201B1343C}"/>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7" name="Freeform 10">
                <a:extLst>
                  <a:ext uri="{FF2B5EF4-FFF2-40B4-BE49-F238E27FC236}">
                    <a16:creationId xmlns:a16="http://schemas.microsoft.com/office/drawing/2014/main" id="{00AE9468-2970-4C18-90E7-8E6B8BF328E4}"/>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8" name="Freeform 11">
                <a:extLst>
                  <a:ext uri="{FF2B5EF4-FFF2-40B4-BE49-F238E27FC236}">
                    <a16:creationId xmlns:a16="http://schemas.microsoft.com/office/drawing/2014/main" id="{27BBDACD-4D1E-4DA1-B9D0-AA6AFE8BAB2D}"/>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19" name="Freeform 12">
                <a:extLst>
                  <a:ext uri="{FF2B5EF4-FFF2-40B4-BE49-F238E27FC236}">
                    <a16:creationId xmlns:a16="http://schemas.microsoft.com/office/drawing/2014/main" id="{55A07B7C-DF8C-4BE3-AA51-00F25F70D3E2}"/>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20" name="Freeform 13">
                <a:extLst>
                  <a:ext uri="{FF2B5EF4-FFF2-40B4-BE49-F238E27FC236}">
                    <a16:creationId xmlns:a16="http://schemas.microsoft.com/office/drawing/2014/main" id="{9C59D618-F931-4E13-9F64-88E731494858}"/>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solidFill>
                <a:schemeClr val="accent4">
                  <a:lumMod val="60000"/>
                  <a:lumOff val="40000"/>
                </a:schemeClr>
              </a:solidFill>
              <a:ln w="9525">
                <a:solidFill>
                  <a:schemeClr val="accent4">
                    <a:lumMod val="60000"/>
                    <a:lumOff val="40000"/>
                  </a:schemeClr>
                </a:solidFill>
                <a:round/>
              </a:ln>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27" name="Rectangle 26">
            <a:extLst>
              <a:ext uri="{FF2B5EF4-FFF2-40B4-BE49-F238E27FC236}">
                <a16:creationId xmlns:a16="http://schemas.microsoft.com/office/drawing/2014/main" id="{7FCE5289-2EDA-4509-9CE6-66005F023BD8}"/>
              </a:ext>
            </a:extLst>
          </p:cNvPr>
          <p:cNvSpPr/>
          <p:nvPr/>
        </p:nvSpPr>
        <p:spPr>
          <a:xfrm>
            <a:off x="1076366" y="1552585"/>
            <a:ext cx="1475084" cy="584775"/>
          </a:xfrm>
          <a:prstGeom prst="rect">
            <a:avLst/>
          </a:prstGeom>
        </p:spPr>
        <p:txBody>
          <a:bodyPr wrap="none">
            <a:spAutoFit/>
          </a:bodyPr>
          <a:lstStyle/>
          <a:p>
            <a:pPr lvl="0" algn="ctr">
              <a:defRPr/>
            </a:pPr>
            <a:r>
              <a:rPr lang="vi-VN" sz="3200" b="1" kern="0">
                <a:solidFill>
                  <a:schemeClr val="accent6">
                    <a:lumMod val="75000"/>
                  </a:schemeClr>
                </a:solidFill>
                <a:latin typeface="Calibri" panose="020F0502020204030204" pitchFamily="34" charset="0"/>
                <a:cs typeface="Calibri" panose="020F0502020204030204" pitchFamily="34" charset="0"/>
                <a:sym typeface="Arial"/>
              </a:rPr>
              <a:t>Bắc cầu</a:t>
            </a:r>
            <a:endParaRPr lang="en-US" sz="3200" b="1" kern="0" dirty="0">
              <a:solidFill>
                <a:schemeClr val="accent6">
                  <a:lumMod val="75000"/>
                </a:schemeClr>
              </a:solidFill>
              <a:latin typeface="Calibri" panose="020F0502020204030204" pitchFamily="34" charset="0"/>
              <a:cs typeface="Calibri" panose="020F0502020204030204" pitchFamily="34" charset="0"/>
              <a:sym typeface="Arial"/>
            </a:endParaRPr>
          </a:p>
        </p:txBody>
      </p:sp>
      <p:grpSp>
        <p:nvGrpSpPr>
          <p:cNvPr id="28" name="Group 27">
            <a:extLst>
              <a:ext uri="{FF2B5EF4-FFF2-40B4-BE49-F238E27FC236}">
                <a16:creationId xmlns:a16="http://schemas.microsoft.com/office/drawing/2014/main" id="{5B442047-4B23-4709-83BE-392F430B7C49}"/>
              </a:ext>
            </a:extLst>
          </p:cNvPr>
          <p:cNvGrpSpPr/>
          <p:nvPr/>
        </p:nvGrpSpPr>
        <p:grpSpPr>
          <a:xfrm flipH="1">
            <a:off x="6396892" y="3667334"/>
            <a:ext cx="2631744" cy="835479"/>
            <a:chOff x="6292142" y="3416840"/>
            <a:chExt cx="3186156" cy="1153412"/>
          </a:xfrm>
        </p:grpSpPr>
        <p:sp>
          <p:nvSpPr>
            <p:cNvPr id="29" name="Freeform 34">
              <a:extLst>
                <a:ext uri="{FF2B5EF4-FFF2-40B4-BE49-F238E27FC236}">
                  <a16:creationId xmlns:a16="http://schemas.microsoft.com/office/drawing/2014/main" id="{E6C915B9-6332-4393-98BD-9A4AEA70DA7F}"/>
                </a:ext>
              </a:extLst>
            </p:cNvPr>
            <p:cNvSpPr>
              <a:spLocks noEditPoints="1"/>
            </p:cNvSpPr>
            <p:nvPr/>
          </p:nvSpPr>
          <p:spPr bwMode="auto">
            <a:xfrm>
              <a:off x="8787991" y="4081802"/>
              <a:ext cx="690307" cy="48845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rgbClr val="E88087"/>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0" name="任意多边形 24">
              <a:extLst>
                <a:ext uri="{FF2B5EF4-FFF2-40B4-BE49-F238E27FC236}">
                  <a16:creationId xmlns:a16="http://schemas.microsoft.com/office/drawing/2014/main" id="{6D53B12A-90FB-4662-B801-125FD2030A21}"/>
                </a:ext>
              </a:extLst>
            </p:cNvPr>
            <p:cNvSpPr/>
            <p:nvPr/>
          </p:nvSpPr>
          <p:spPr>
            <a:xfrm>
              <a:off x="6361346" y="4255820"/>
              <a:ext cx="2344228" cy="248953"/>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cmpd="sng" algn="ctr">
              <a:solidFill>
                <a:srgbClr val="E88087"/>
              </a:solidFill>
              <a:prstDash val="dash"/>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endParaRPr>
            </a:p>
          </p:txBody>
        </p:sp>
        <p:grpSp>
          <p:nvGrpSpPr>
            <p:cNvPr id="31" name="Group 4">
              <a:extLst>
                <a:ext uri="{FF2B5EF4-FFF2-40B4-BE49-F238E27FC236}">
                  <a16:creationId xmlns:a16="http://schemas.microsoft.com/office/drawing/2014/main" id="{C22B2B2B-F1BF-408F-8808-0F2ED3955976}"/>
                </a:ext>
              </a:extLst>
            </p:cNvPr>
            <p:cNvGrpSpPr>
              <a:grpSpLocks noChangeAspect="1"/>
            </p:cNvGrpSpPr>
            <p:nvPr/>
          </p:nvGrpSpPr>
          <p:grpSpPr bwMode="auto">
            <a:xfrm flipV="1">
              <a:off x="6292142" y="3416840"/>
              <a:ext cx="739929" cy="763583"/>
              <a:chOff x="1308" y="1009"/>
              <a:chExt cx="1001" cy="1033"/>
            </a:xfrm>
            <a:solidFill>
              <a:srgbClr val="E88087"/>
            </a:solidFill>
          </p:grpSpPr>
          <p:sp>
            <p:nvSpPr>
              <p:cNvPr id="32" name="Freeform 5">
                <a:extLst>
                  <a:ext uri="{FF2B5EF4-FFF2-40B4-BE49-F238E27FC236}">
                    <a16:creationId xmlns:a16="http://schemas.microsoft.com/office/drawing/2014/main" id="{8D458DB3-826B-40A2-AE0A-4C3033E0ED5F}"/>
                  </a:ext>
                </a:extLst>
              </p:cNvPr>
              <p:cNvSpPr/>
              <p:nvPr/>
            </p:nvSpPr>
            <p:spPr bwMode="auto">
              <a:xfrm>
                <a:off x="1533" y="1009"/>
                <a:ext cx="571" cy="830"/>
              </a:xfrm>
              <a:custGeom>
                <a:avLst/>
                <a:gdLst>
                  <a:gd name="T0" fmla="*/ 404 w 439"/>
                  <a:gd name="T1" fmla="*/ 298 h 638"/>
                  <a:gd name="T2" fmla="*/ 321 w 439"/>
                  <a:gd name="T3" fmla="*/ 223 h 638"/>
                  <a:gd name="T4" fmla="*/ 321 w 439"/>
                  <a:gd name="T5" fmla="*/ 50 h 638"/>
                  <a:gd name="T6" fmla="*/ 318 w 439"/>
                  <a:gd name="T7" fmla="*/ 41 h 638"/>
                  <a:gd name="T8" fmla="*/ 221 w 439"/>
                  <a:gd name="T9" fmla="*/ 0 h 638"/>
                  <a:gd name="T10" fmla="*/ 118 w 439"/>
                  <a:gd name="T11" fmla="*/ 40 h 638"/>
                  <a:gd name="T12" fmla="*/ 114 w 439"/>
                  <a:gd name="T13" fmla="*/ 50 h 638"/>
                  <a:gd name="T14" fmla="*/ 114 w 439"/>
                  <a:gd name="T15" fmla="*/ 225 h 638"/>
                  <a:gd name="T16" fmla="*/ 34 w 439"/>
                  <a:gd name="T17" fmla="*/ 300 h 638"/>
                  <a:gd name="T18" fmla="*/ 0 w 439"/>
                  <a:gd name="T19" fmla="*/ 418 h 638"/>
                  <a:gd name="T20" fmla="*/ 220 w 439"/>
                  <a:gd name="T21" fmla="*/ 638 h 638"/>
                  <a:gd name="T22" fmla="*/ 439 w 439"/>
                  <a:gd name="T23" fmla="*/ 418 h 638"/>
                  <a:gd name="T24" fmla="*/ 404 w 439"/>
                  <a:gd name="T25" fmla="*/ 298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9" h="638">
                    <a:moveTo>
                      <a:pt x="404" y="298"/>
                    </a:moveTo>
                    <a:cubicBezTo>
                      <a:pt x="383" y="267"/>
                      <a:pt x="355" y="241"/>
                      <a:pt x="321" y="223"/>
                    </a:cubicBezTo>
                    <a:cubicBezTo>
                      <a:pt x="321" y="222"/>
                      <a:pt x="321" y="50"/>
                      <a:pt x="321" y="50"/>
                    </a:cubicBezTo>
                    <a:cubicBezTo>
                      <a:pt x="321" y="47"/>
                      <a:pt x="320" y="44"/>
                      <a:pt x="318" y="41"/>
                    </a:cubicBezTo>
                    <a:cubicBezTo>
                      <a:pt x="316" y="39"/>
                      <a:pt x="282" y="0"/>
                      <a:pt x="221" y="0"/>
                    </a:cubicBezTo>
                    <a:cubicBezTo>
                      <a:pt x="162" y="0"/>
                      <a:pt x="120" y="38"/>
                      <a:pt x="118" y="40"/>
                    </a:cubicBezTo>
                    <a:cubicBezTo>
                      <a:pt x="116" y="43"/>
                      <a:pt x="114" y="46"/>
                      <a:pt x="114" y="50"/>
                    </a:cubicBezTo>
                    <a:cubicBezTo>
                      <a:pt x="114" y="50"/>
                      <a:pt x="114" y="223"/>
                      <a:pt x="114" y="225"/>
                    </a:cubicBezTo>
                    <a:cubicBezTo>
                      <a:pt x="81" y="243"/>
                      <a:pt x="54" y="269"/>
                      <a:pt x="34" y="300"/>
                    </a:cubicBezTo>
                    <a:cubicBezTo>
                      <a:pt x="11" y="335"/>
                      <a:pt x="0" y="376"/>
                      <a:pt x="0" y="418"/>
                    </a:cubicBezTo>
                    <a:cubicBezTo>
                      <a:pt x="0" y="539"/>
                      <a:pt x="98" y="638"/>
                      <a:pt x="220" y="638"/>
                    </a:cubicBezTo>
                    <a:cubicBezTo>
                      <a:pt x="341" y="638"/>
                      <a:pt x="439" y="539"/>
                      <a:pt x="439" y="418"/>
                    </a:cubicBezTo>
                    <a:cubicBezTo>
                      <a:pt x="439" y="375"/>
                      <a:pt x="427" y="334"/>
                      <a:pt x="404" y="298"/>
                    </a:cubicBezTo>
                    <a:close/>
                  </a:path>
                </a:pathLst>
              </a:custGeom>
              <a:no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3" name="Freeform 6">
                <a:extLst>
                  <a:ext uri="{FF2B5EF4-FFF2-40B4-BE49-F238E27FC236}">
                    <a16:creationId xmlns:a16="http://schemas.microsoft.com/office/drawing/2014/main" id="{94966A9D-EA91-4F2B-9527-8569C7B73306}"/>
                  </a:ext>
                </a:extLst>
              </p:cNvPr>
              <p:cNvSpPr>
                <a:spLocks noEditPoints="1"/>
              </p:cNvSpPr>
              <p:nvPr/>
            </p:nvSpPr>
            <p:spPr bwMode="auto">
              <a:xfrm>
                <a:off x="1526" y="1009"/>
                <a:ext cx="573" cy="830"/>
              </a:xfrm>
              <a:custGeom>
                <a:avLst/>
                <a:gdLst>
                  <a:gd name="T0" fmla="*/ 440 w 440"/>
                  <a:gd name="T1" fmla="*/ 418 h 638"/>
                  <a:gd name="T2" fmla="*/ 322 w 440"/>
                  <a:gd name="T3" fmla="*/ 223 h 638"/>
                  <a:gd name="T4" fmla="*/ 319 w 440"/>
                  <a:gd name="T5" fmla="*/ 41 h 638"/>
                  <a:gd name="T6" fmla="*/ 119 w 440"/>
                  <a:gd name="T7" fmla="*/ 40 h 638"/>
                  <a:gd name="T8" fmla="*/ 114 w 440"/>
                  <a:gd name="T9" fmla="*/ 225 h 638"/>
                  <a:gd name="T10" fmla="*/ 0 w 440"/>
                  <a:gd name="T11" fmla="*/ 418 h 638"/>
                  <a:gd name="T12" fmla="*/ 143 w 440"/>
                  <a:gd name="T13" fmla="*/ 75 h 638"/>
                  <a:gd name="T14" fmla="*/ 294 w 440"/>
                  <a:gd name="T15" fmla="*/ 134 h 638"/>
                  <a:gd name="T16" fmla="*/ 143 w 440"/>
                  <a:gd name="T17" fmla="*/ 75 h 638"/>
                  <a:gd name="T18" fmla="*/ 294 w 440"/>
                  <a:gd name="T19" fmla="*/ 162 h 638"/>
                  <a:gd name="T20" fmla="*/ 294 w 440"/>
                  <a:gd name="T21" fmla="*/ 189 h 638"/>
                  <a:gd name="T22" fmla="*/ 143 w 440"/>
                  <a:gd name="T23" fmla="*/ 134 h 638"/>
                  <a:gd name="T24" fmla="*/ 213 w 440"/>
                  <a:gd name="T25" fmla="*/ 411 h 638"/>
                  <a:gd name="T26" fmla="*/ 184 w 440"/>
                  <a:gd name="T27" fmla="*/ 400 h 638"/>
                  <a:gd name="T28" fmla="*/ 196 w 440"/>
                  <a:gd name="T29" fmla="*/ 200 h 638"/>
                  <a:gd name="T30" fmla="*/ 230 w 440"/>
                  <a:gd name="T31" fmla="*/ 228 h 638"/>
                  <a:gd name="T32" fmla="*/ 218 w 440"/>
                  <a:gd name="T33" fmla="*/ 408 h 638"/>
                  <a:gd name="T34" fmla="*/ 213 w 440"/>
                  <a:gd name="T35" fmla="*/ 459 h 638"/>
                  <a:gd name="T36" fmla="*/ 213 w 440"/>
                  <a:gd name="T37" fmla="*/ 435 h 638"/>
                  <a:gd name="T38" fmla="*/ 136 w 440"/>
                  <a:gd name="T39" fmla="*/ 245 h 638"/>
                  <a:gd name="T40" fmla="*/ 143 w 440"/>
                  <a:gd name="T41" fmla="*/ 191 h 638"/>
                  <a:gd name="T42" fmla="*/ 183 w 440"/>
                  <a:gd name="T43" fmla="*/ 228 h 638"/>
                  <a:gd name="T44" fmla="*/ 146 w 440"/>
                  <a:gd name="T45" fmla="*/ 411 h 638"/>
                  <a:gd name="T46" fmla="*/ 139 w 440"/>
                  <a:gd name="T47" fmla="*/ 470 h 638"/>
                  <a:gd name="T48" fmla="*/ 181 w 440"/>
                  <a:gd name="T49" fmla="*/ 421 h 638"/>
                  <a:gd name="T50" fmla="*/ 188 w 440"/>
                  <a:gd name="T51" fmla="*/ 450 h 638"/>
                  <a:gd name="T52" fmla="*/ 237 w 440"/>
                  <a:gd name="T53" fmla="*/ 450 h 638"/>
                  <a:gd name="T54" fmla="*/ 245 w 440"/>
                  <a:gd name="T55" fmla="*/ 421 h 638"/>
                  <a:gd name="T56" fmla="*/ 286 w 440"/>
                  <a:gd name="T57" fmla="*/ 470 h 638"/>
                  <a:gd name="T58" fmla="*/ 279 w 440"/>
                  <a:gd name="T59" fmla="*/ 411 h 638"/>
                  <a:gd name="T60" fmla="*/ 243 w 440"/>
                  <a:gd name="T61" fmla="*/ 228 h 638"/>
                  <a:gd name="T62" fmla="*/ 294 w 440"/>
                  <a:gd name="T63" fmla="*/ 217 h 638"/>
                  <a:gd name="T64" fmla="*/ 302 w 440"/>
                  <a:gd name="T65" fmla="*/ 244 h 638"/>
                  <a:gd name="T66" fmla="*/ 220 w 440"/>
                  <a:gd name="T67" fmla="*/ 610 h 638"/>
                  <a:gd name="T68" fmla="*/ 136 w 440"/>
                  <a:gd name="T69" fmla="*/ 245 h 638"/>
                  <a:gd name="T70" fmla="*/ 160 w 440"/>
                  <a:gd name="T71" fmla="*/ 443 h 638"/>
                  <a:gd name="T72" fmla="*/ 143 w 440"/>
                  <a:gd name="T73" fmla="*/ 447 h 638"/>
                  <a:gd name="T74" fmla="*/ 168 w 440"/>
                  <a:gd name="T75" fmla="*/ 422 h 638"/>
                  <a:gd name="T76" fmla="*/ 273 w 440"/>
                  <a:gd name="T77" fmla="*/ 429 h 638"/>
                  <a:gd name="T78" fmla="*/ 280 w 440"/>
                  <a:gd name="T79" fmla="*/ 452 h 638"/>
                  <a:gd name="T80" fmla="*/ 258 w 440"/>
                  <a:gd name="T81" fmla="*/ 422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40" h="638">
                    <a:moveTo>
                      <a:pt x="220" y="638"/>
                    </a:moveTo>
                    <a:cubicBezTo>
                      <a:pt x="342" y="638"/>
                      <a:pt x="440" y="539"/>
                      <a:pt x="440" y="418"/>
                    </a:cubicBezTo>
                    <a:cubicBezTo>
                      <a:pt x="440" y="375"/>
                      <a:pt x="428" y="334"/>
                      <a:pt x="405" y="298"/>
                    </a:cubicBezTo>
                    <a:cubicBezTo>
                      <a:pt x="384" y="267"/>
                      <a:pt x="356" y="241"/>
                      <a:pt x="322" y="223"/>
                    </a:cubicBezTo>
                    <a:cubicBezTo>
                      <a:pt x="322" y="222"/>
                      <a:pt x="322" y="50"/>
                      <a:pt x="322" y="50"/>
                    </a:cubicBezTo>
                    <a:cubicBezTo>
                      <a:pt x="322" y="47"/>
                      <a:pt x="321" y="44"/>
                      <a:pt x="319" y="41"/>
                    </a:cubicBezTo>
                    <a:cubicBezTo>
                      <a:pt x="317" y="39"/>
                      <a:pt x="283" y="0"/>
                      <a:pt x="222" y="0"/>
                    </a:cubicBezTo>
                    <a:cubicBezTo>
                      <a:pt x="162" y="0"/>
                      <a:pt x="121" y="38"/>
                      <a:pt x="119" y="40"/>
                    </a:cubicBezTo>
                    <a:cubicBezTo>
                      <a:pt x="117" y="43"/>
                      <a:pt x="115" y="46"/>
                      <a:pt x="115" y="50"/>
                    </a:cubicBezTo>
                    <a:cubicBezTo>
                      <a:pt x="115" y="50"/>
                      <a:pt x="115" y="223"/>
                      <a:pt x="114" y="225"/>
                    </a:cubicBezTo>
                    <a:cubicBezTo>
                      <a:pt x="82" y="243"/>
                      <a:pt x="55" y="269"/>
                      <a:pt x="35" y="300"/>
                    </a:cubicBezTo>
                    <a:cubicBezTo>
                      <a:pt x="12" y="335"/>
                      <a:pt x="0" y="376"/>
                      <a:pt x="0" y="418"/>
                    </a:cubicBezTo>
                    <a:cubicBezTo>
                      <a:pt x="0" y="539"/>
                      <a:pt x="99" y="638"/>
                      <a:pt x="220" y="638"/>
                    </a:cubicBezTo>
                    <a:close/>
                    <a:moveTo>
                      <a:pt x="143" y="75"/>
                    </a:moveTo>
                    <a:cubicBezTo>
                      <a:pt x="294" y="102"/>
                      <a:pt x="294" y="102"/>
                      <a:pt x="294" y="102"/>
                    </a:cubicBezTo>
                    <a:cubicBezTo>
                      <a:pt x="294" y="134"/>
                      <a:pt x="294" y="134"/>
                      <a:pt x="294" y="134"/>
                    </a:cubicBezTo>
                    <a:cubicBezTo>
                      <a:pt x="143" y="106"/>
                      <a:pt x="143" y="106"/>
                      <a:pt x="143" y="106"/>
                    </a:cubicBezTo>
                    <a:lnTo>
                      <a:pt x="143" y="75"/>
                    </a:lnTo>
                    <a:close/>
                    <a:moveTo>
                      <a:pt x="143" y="134"/>
                    </a:moveTo>
                    <a:cubicBezTo>
                      <a:pt x="294" y="162"/>
                      <a:pt x="294" y="162"/>
                      <a:pt x="294" y="162"/>
                    </a:cubicBezTo>
                    <a:cubicBezTo>
                      <a:pt x="294" y="180"/>
                      <a:pt x="294" y="180"/>
                      <a:pt x="294" y="180"/>
                    </a:cubicBezTo>
                    <a:cubicBezTo>
                      <a:pt x="294" y="189"/>
                      <a:pt x="294" y="189"/>
                      <a:pt x="294" y="189"/>
                    </a:cubicBezTo>
                    <a:cubicBezTo>
                      <a:pt x="143" y="163"/>
                      <a:pt x="143" y="163"/>
                      <a:pt x="143" y="163"/>
                    </a:cubicBezTo>
                    <a:lnTo>
                      <a:pt x="143" y="134"/>
                    </a:lnTo>
                    <a:close/>
                    <a:moveTo>
                      <a:pt x="218" y="408"/>
                    </a:moveTo>
                    <a:cubicBezTo>
                      <a:pt x="216" y="409"/>
                      <a:pt x="214" y="410"/>
                      <a:pt x="213" y="411"/>
                    </a:cubicBezTo>
                    <a:cubicBezTo>
                      <a:pt x="211" y="410"/>
                      <a:pt x="209" y="409"/>
                      <a:pt x="207" y="408"/>
                    </a:cubicBezTo>
                    <a:cubicBezTo>
                      <a:pt x="201" y="404"/>
                      <a:pt x="193" y="402"/>
                      <a:pt x="184" y="400"/>
                    </a:cubicBezTo>
                    <a:cubicBezTo>
                      <a:pt x="191" y="354"/>
                      <a:pt x="194" y="273"/>
                      <a:pt x="195" y="228"/>
                    </a:cubicBezTo>
                    <a:cubicBezTo>
                      <a:pt x="195" y="215"/>
                      <a:pt x="196" y="205"/>
                      <a:pt x="196" y="200"/>
                    </a:cubicBezTo>
                    <a:cubicBezTo>
                      <a:pt x="230" y="206"/>
                      <a:pt x="230" y="206"/>
                      <a:pt x="230" y="206"/>
                    </a:cubicBezTo>
                    <a:cubicBezTo>
                      <a:pt x="230" y="211"/>
                      <a:pt x="230" y="219"/>
                      <a:pt x="230" y="228"/>
                    </a:cubicBezTo>
                    <a:cubicBezTo>
                      <a:pt x="231" y="273"/>
                      <a:pt x="234" y="354"/>
                      <a:pt x="241" y="400"/>
                    </a:cubicBezTo>
                    <a:cubicBezTo>
                      <a:pt x="233" y="402"/>
                      <a:pt x="225" y="404"/>
                      <a:pt x="218" y="408"/>
                    </a:cubicBezTo>
                    <a:close/>
                    <a:moveTo>
                      <a:pt x="225" y="448"/>
                    </a:moveTo>
                    <a:cubicBezTo>
                      <a:pt x="224" y="452"/>
                      <a:pt x="218" y="459"/>
                      <a:pt x="213" y="459"/>
                    </a:cubicBezTo>
                    <a:cubicBezTo>
                      <a:pt x="208" y="459"/>
                      <a:pt x="201" y="452"/>
                      <a:pt x="201" y="448"/>
                    </a:cubicBezTo>
                    <a:cubicBezTo>
                      <a:pt x="201" y="445"/>
                      <a:pt x="204" y="439"/>
                      <a:pt x="213" y="435"/>
                    </a:cubicBezTo>
                    <a:cubicBezTo>
                      <a:pt x="221" y="439"/>
                      <a:pt x="225" y="445"/>
                      <a:pt x="225" y="448"/>
                    </a:cubicBezTo>
                    <a:close/>
                    <a:moveTo>
                      <a:pt x="136" y="245"/>
                    </a:moveTo>
                    <a:cubicBezTo>
                      <a:pt x="144" y="242"/>
                      <a:pt x="144" y="242"/>
                      <a:pt x="144" y="242"/>
                    </a:cubicBezTo>
                    <a:cubicBezTo>
                      <a:pt x="143" y="191"/>
                      <a:pt x="143" y="191"/>
                      <a:pt x="143" y="191"/>
                    </a:cubicBezTo>
                    <a:cubicBezTo>
                      <a:pt x="183" y="198"/>
                      <a:pt x="183" y="198"/>
                      <a:pt x="183" y="198"/>
                    </a:cubicBezTo>
                    <a:cubicBezTo>
                      <a:pt x="183" y="205"/>
                      <a:pt x="183" y="215"/>
                      <a:pt x="183" y="228"/>
                    </a:cubicBezTo>
                    <a:cubicBezTo>
                      <a:pt x="181" y="278"/>
                      <a:pt x="178" y="360"/>
                      <a:pt x="172" y="400"/>
                    </a:cubicBezTo>
                    <a:cubicBezTo>
                      <a:pt x="162" y="401"/>
                      <a:pt x="153" y="404"/>
                      <a:pt x="146" y="411"/>
                    </a:cubicBezTo>
                    <a:cubicBezTo>
                      <a:pt x="138" y="418"/>
                      <a:pt x="133" y="429"/>
                      <a:pt x="131" y="441"/>
                    </a:cubicBezTo>
                    <a:cubicBezTo>
                      <a:pt x="129" y="453"/>
                      <a:pt x="132" y="464"/>
                      <a:pt x="139" y="470"/>
                    </a:cubicBezTo>
                    <a:cubicBezTo>
                      <a:pt x="146" y="477"/>
                      <a:pt x="158" y="477"/>
                      <a:pt x="170" y="457"/>
                    </a:cubicBezTo>
                    <a:cubicBezTo>
                      <a:pt x="174" y="449"/>
                      <a:pt x="178" y="436"/>
                      <a:pt x="181" y="421"/>
                    </a:cubicBezTo>
                    <a:cubicBezTo>
                      <a:pt x="186" y="421"/>
                      <a:pt x="192" y="423"/>
                      <a:pt x="197" y="425"/>
                    </a:cubicBezTo>
                    <a:cubicBezTo>
                      <a:pt x="189" y="434"/>
                      <a:pt x="188" y="444"/>
                      <a:pt x="188" y="450"/>
                    </a:cubicBezTo>
                    <a:cubicBezTo>
                      <a:pt x="189" y="464"/>
                      <a:pt x="200" y="480"/>
                      <a:pt x="213" y="480"/>
                    </a:cubicBezTo>
                    <a:cubicBezTo>
                      <a:pt x="225" y="480"/>
                      <a:pt x="236" y="464"/>
                      <a:pt x="237" y="450"/>
                    </a:cubicBezTo>
                    <a:cubicBezTo>
                      <a:pt x="237" y="444"/>
                      <a:pt x="236" y="434"/>
                      <a:pt x="229" y="425"/>
                    </a:cubicBezTo>
                    <a:cubicBezTo>
                      <a:pt x="234" y="423"/>
                      <a:pt x="239" y="421"/>
                      <a:pt x="245" y="421"/>
                    </a:cubicBezTo>
                    <a:cubicBezTo>
                      <a:pt x="248" y="436"/>
                      <a:pt x="251" y="449"/>
                      <a:pt x="256" y="457"/>
                    </a:cubicBezTo>
                    <a:cubicBezTo>
                      <a:pt x="267" y="477"/>
                      <a:pt x="279" y="477"/>
                      <a:pt x="286" y="470"/>
                    </a:cubicBezTo>
                    <a:cubicBezTo>
                      <a:pt x="293" y="464"/>
                      <a:pt x="296" y="453"/>
                      <a:pt x="294" y="441"/>
                    </a:cubicBezTo>
                    <a:cubicBezTo>
                      <a:pt x="292" y="429"/>
                      <a:pt x="287" y="418"/>
                      <a:pt x="279" y="411"/>
                    </a:cubicBezTo>
                    <a:cubicBezTo>
                      <a:pt x="272" y="404"/>
                      <a:pt x="263" y="401"/>
                      <a:pt x="254" y="400"/>
                    </a:cubicBezTo>
                    <a:cubicBezTo>
                      <a:pt x="247" y="360"/>
                      <a:pt x="244" y="278"/>
                      <a:pt x="243" y="228"/>
                    </a:cubicBezTo>
                    <a:cubicBezTo>
                      <a:pt x="243" y="220"/>
                      <a:pt x="242" y="214"/>
                      <a:pt x="242" y="208"/>
                    </a:cubicBezTo>
                    <a:cubicBezTo>
                      <a:pt x="294" y="217"/>
                      <a:pt x="294" y="217"/>
                      <a:pt x="294" y="217"/>
                    </a:cubicBezTo>
                    <a:cubicBezTo>
                      <a:pt x="294" y="240"/>
                      <a:pt x="294" y="240"/>
                      <a:pt x="294" y="240"/>
                    </a:cubicBezTo>
                    <a:cubicBezTo>
                      <a:pt x="302" y="244"/>
                      <a:pt x="302" y="244"/>
                      <a:pt x="302" y="244"/>
                    </a:cubicBezTo>
                    <a:cubicBezTo>
                      <a:pt x="369" y="275"/>
                      <a:pt x="413" y="344"/>
                      <a:pt x="413" y="418"/>
                    </a:cubicBezTo>
                    <a:cubicBezTo>
                      <a:pt x="413" y="524"/>
                      <a:pt x="326" y="610"/>
                      <a:pt x="220" y="610"/>
                    </a:cubicBezTo>
                    <a:cubicBezTo>
                      <a:pt x="114" y="610"/>
                      <a:pt x="28" y="524"/>
                      <a:pt x="28" y="418"/>
                    </a:cubicBezTo>
                    <a:cubicBezTo>
                      <a:pt x="28" y="344"/>
                      <a:pt x="70" y="278"/>
                      <a:pt x="136" y="245"/>
                    </a:cubicBezTo>
                    <a:close/>
                    <a:moveTo>
                      <a:pt x="168" y="422"/>
                    </a:moveTo>
                    <a:cubicBezTo>
                      <a:pt x="165" y="431"/>
                      <a:pt x="163" y="438"/>
                      <a:pt x="160" y="443"/>
                    </a:cubicBezTo>
                    <a:cubicBezTo>
                      <a:pt x="154" y="454"/>
                      <a:pt x="148" y="455"/>
                      <a:pt x="145" y="452"/>
                    </a:cubicBezTo>
                    <a:cubicBezTo>
                      <a:pt x="144" y="451"/>
                      <a:pt x="143" y="449"/>
                      <a:pt x="143" y="447"/>
                    </a:cubicBezTo>
                    <a:cubicBezTo>
                      <a:pt x="144" y="439"/>
                      <a:pt x="147" y="434"/>
                      <a:pt x="152" y="429"/>
                    </a:cubicBezTo>
                    <a:cubicBezTo>
                      <a:pt x="156" y="425"/>
                      <a:pt x="162" y="423"/>
                      <a:pt x="168" y="422"/>
                    </a:cubicBezTo>
                    <a:close/>
                    <a:moveTo>
                      <a:pt x="258" y="422"/>
                    </a:moveTo>
                    <a:cubicBezTo>
                      <a:pt x="264" y="423"/>
                      <a:pt x="269" y="425"/>
                      <a:pt x="273" y="429"/>
                    </a:cubicBezTo>
                    <a:cubicBezTo>
                      <a:pt x="278" y="434"/>
                      <a:pt x="281" y="439"/>
                      <a:pt x="282" y="447"/>
                    </a:cubicBezTo>
                    <a:cubicBezTo>
                      <a:pt x="283" y="449"/>
                      <a:pt x="282" y="451"/>
                      <a:pt x="280" y="452"/>
                    </a:cubicBezTo>
                    <a:cubicBezTo>
                      <a:pt x="277" y="455"/>
                      <a:pt x="271" y="454"/>
                      <a:pt x="265" y="443"/>
                    </a:cubicBezTo>
                    <a:cubicBezTo>
                      <a:pt x="262" y="438"/>
                      <a:pt x="260" y="431"/>
                      <a:pt x="258" y="4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4" name="Freeform 7">
                <a:extLst>
                  <a:ext uri="{FF2B5EF4-FFF2-40B4-BE49-F238E27FC236}">
                    <a16:creationId xmlns:a16="http://schemas.microsoft.com/office/drawing/2014/main" id="{785A56F6-325C-43D2-BBA6-40F215794966}"/>
                  </a:ext>
                </a:extLst>
              </p:cNvPr>
              <p:cNvSpPr/>
              <p:nvPr/>
            </p:nvSpPr>
            <p:spPr bwMode="auto">
              <a:xfrm>
                <a:off x="2145" y="1578"/>
                <a:ext cx="164" cy="42"/>
              </a:xfrm>
              <a:custGeom>
                <a:avLst/>
                <a:gdLst>
                  <a:gd name="T0" fmla="*/ 0 w 126"/>
                  <a:gd name="T1" fmla="*/ 16 h 33"/>
                  <a:gd name="T2" fmla="*/ 17 w 126"/>
                  <a:gd name="T3" fmla="*/ 33 h 33"/>
                  <a:gd name="T4" fmla="*/ 109 w 126"/>
                  <a:gd name="T5" fmla="*/ 33 h 33"/>
                  <a:gd name="T6" fmla="*/ 126 w 126"/>
                  <a:gd name="T7" fmla="*/ 16 h 33"/>
                  <a:gd name="T8" fmla="*/ 109 w 126"/>
                  <a:gd name="T9" fmla="*/ 0 h 33"/>
                  <a:gd name="T10" fmla="*/ 17 w 126"/>
                  <a:gd name="T11" fmla="*/ 0 h 33"/>
                  <a:gd name="T12" fmla="*/ 0 w 126"/>
                  <a:gd name="T13" fmla="*/ 16 h 33"/>
                </a:gdLst>
                <a:ahLst/>
                <a:cxnLst>
                  <a:cxn ang="0">
                    <a:pos x="T0" y="T1"/>
                  </a:cxn>
                  <a:cxn ang="0">
                    <a:pos x="T2" y="T3"/>
                  </a:cxn>
                  <a:cxn ang="0">
                    <a:pos x="T4" y="T5"/>
                  </a:cxn>
                  <a:cxn ang="0">
                    <a:pos x="T6" y="T7"/>
                  </a:cxn>
                  <a:cxn ang="0">
                    <a:pos x="T8" y="T9"/>
                  </a:cxn>
                  <a:cxn ang="0">
                    <a:pos x="T10" y="T11"/>
                  </a:cxn>
                  <a:cxn ang="0">
                    <a:pos x="T12" y="T13"/>
                  </a:cxn>
                </a:cxnLst>
                <a:rect l="0" t="0" r="r" b="b"/>
                <a:pathLst>
                  <a:path w="126" h="33">
                    <a:moveTo>
                      <a:pt x="0" y="16"/>
                    </a:moveTo>
                    <a:cubicBezTo>
                      <a:pt x="0" y="25"/>
                      <a:pt x="7" y="33"/>
                      <a:pt x="17" y="33"/>
                    </a:cubicBezTo>
                    <a:cubicBezTo>
                      <a:pt x="109" y="33"/>
                      <a:pt x="109" y="33"/>
                      <a:pt x="109" y="33"/>
                    </a:cubicBezTo>
                    <a:cubicBezTo>
                      <a:pt x="118" y="33"/>
                      <a:pt x="126" y="25"/>
                      <a:pt x="126" y="16"/>
                    </a:cubicBezTo>
                    <a:cubicBezTo>
                      <a:pt x="126" y="7"/>
                      <a:pt x="118" y="0"/>
                      <a:pt x="109" y="0"/>
                    </a:cubicBezTo>
                    <a:cubicBezTo>
                      <a:pt x="17" y="0"/>
                      <a:pt x="17" y="0"/>
                      <a:pt x="17" y="0"/>
                    </a:cubicBezTo>
                    <a:cubicBezTo>
                      <a:pt x="7" y="0"/>
                      <a:pt x="0" y="7"/>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5" name="Freeform 8">
                <a:extLst>
                  <a:ext uri="{FF2B5EF4-FFF2-40B4-BE49-F238E27FC236}">
                    <a16:creationId xmlns:a16="http://schemas.microsoft.com/office/drawing/2014/main" id="{C3D4FB8F-4576-4999-B58D-0AF19065AB72}"/>
                  </a:ext>
                </a:extLst>
              </p:cNvPr>
              <p:cNvSpPr/>
              <p:nvPr/>
            </p:nvSpPr>
            <p:spPr bwMode="auto">
              <a:xfrm>
                <a:off x="1763" y="1882"/>
                <a:ext cx="44" cy="160"/>
              </a:xfrm>
              <a:custGeom>
                <a:avLst/>
                <a:gdLst>
                  <a:gd name="T0" fmla="*/ 17 w 34"/>
                  <a:gd name="T1" fmla="*/ 0 h 123"/>
                  <a:gd name="T2" fmla="*/ 0 w 34"/>
                  <a:gd name="T3" fmla="*/ 16 h 123"/>
                  <a:gd name="T4" fmla="*/ 0 w 34"/>
                  <a:gd name="T5" fmla="*/ 106 h 123"/>
                  <a:gd name="T6" fmla="*/ 17 w 34"/>
                  <a:gd name="T7" fmla="*/ 123 h 123"/>
                  <a:gd name="T8" fmla="*/ 34 w 34"/>
                  <a:gd name="T9" fmla="*/ 106 h 123"/>
                  <a:gd name="T10" fmla="*/ 34 w 34"/>
                  <a:gd name="T11" fmla="*/ 16 h 123"/>
                  <a:gd name="T12" fmla="*/ 17 w 34"/>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34" h="123">
                    <a:moveTo>
                      <a:pt x="17" y="0"/>
                    </a:moveTo>
                    <a:cubicBezTo>
                      <a:pt x="7" y="0"/>
                      <a:pt x="0" y="7"/>
                      <a:pt x="0" y="16"/>
                    </a:cubicBezTo>
                    <a:cubicBezTo>
                      <a:pt x="0" y="106"/>
                      <a:pt x="0" y="106"/>
                      <a:pt x="0" y="106"/>
                    </a:cubicBezTo>
                    <a:cubicBezTo>
                      <a:pt x="0" y="115"/>
                      <a:pt x="7" y="123"/>
                      <a:pt x="17" y="123"/>
                    </a:cubicBezTo>
                    <a:cubicBezTo>
                      <a:pt x="26" y="123"/>
                      <a:pt x="34" y="115"/>
                      <a:pt x="34" y="106"/>
                    </a:cubicBezTo>
                    <a:cubicBezTo>
                      <a:pt x="34" y="16"/>
                      <a:pt x="34" y="16"/>
                      <a:pt x="34" y="16"/>
                    </a:cubicBezTo>
                    <a:cubicBezTo>
                      <a:pt x="34" y="7"/>
                      <a:pt x="26" y="0"/>
                      <a:pt x="1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6" name="Freeform 9">
                <a:extLst>
                  <a:ext uri="{FF2B5EF4-FFF2-40B4-BE49-F238E27FC236}">
                    <a16:creationId xmlns:a16="http://schemas.microsoft.com/office/drawing/2014/main" id="{4083862F-AE43-43ED-8D85-911EB06D120E}"/>
                  </a:ext>
                </a:extLst>
              </p:cNvPr>
              <p:cNvSpPr/>
              <p:nvPr/>
            </p:nvSpPr>
            <p:spPr bwMode="auto">
              <a:xfrm>
                <a:off x="1308" y="1557"/>
                <a:ext cx="165" cy="44"/>
              </a:xfrm>
              <a:custGeom>
                <a:avLst/>
                <a:gdLst>
                  <a:gd name="T0" fmla="*/ 17 w 127"/>
                  <a:gd name="T1" fmla="*/ 34 h 34"/>
                  <a:gd name="T2" fmla="*/ 110 w 127"/>
                  <a:gd name="T3" fmla="*/ 34 h 34"/>
                  <a:gd name="T4" fmla="*/ 127 w 127"/>
                  <a:gd name="T5" fmla="*/ 17 h 34"/>
                  <a:gd name="T6" fmla="*/ 110 w 127"/>
                  <a:gd name="T7" fmla="*/ 0 h 34"/>
                  <a:gd name="T8" fmla="*/ 17 w 127"/>
                  <a:gd name="T9" fmla="*/ 0 h 34"/>
                  <a:gd name="T10" fmla="*/ 0 w 127"/>
                  <a:gd name="T11" fmla="*/ 17 h 34"/>
                  <a:gd name="T12" fmla="*/ 17 w 127"/>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127" h="34">
                    <a:moveTo>
                      <a:pt x="17" y="34"/>
                    </a:moveTo>
                    <a:cubicBezTo>
                      <a:pt x="110" y="34"/>
                      <a:pt x="110" y="34"/>
                      <a:pt x="110" y="34"/>
                    </a:cubicBezTo>
                    <a:cubicBezTo>
                      <a:pt x="119" y="34"/>
                      <a:pt x="127" y="26"/>
                      <a:pt x="127" y="17"/>
                    </a:cubicBezTo>
                    <a:cubicBezTo>
                      <a:pt x="127" y="8"/>
                      <a:pt x="119" y="0"/>
                      <a:pt x="110" y="0"/>
                    </a:cubicBezTo>
                    <a:cubicBezTo>
                      <a:pt x="17" y="0"/>
                      <a:pt x="17" y="0"/>
                      <a:pt x="17" y="0"/>
                    </a:cubicBezTo>
                    <a:cubicBezTo>
                      <a:pt x="8" y="0"/>
                      <a:pt x="0" y="8"/>
                      <a:pt x="0" y="17"/>
                    </a:cubicBezTo>
                    <a:cubicBezTo>
                      <a:pt x="0" y="26"/>
                      <a:pt x="8" y="34"/>
                      <a:pt x="17"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7" name="Freeform 10">
                <a:extLst>
                  <a:ext uri="{FF2B5EF4-FFF2-40B4-BE49-F238E27FC236}">
                    <a16:creationId xmlns:a16="http://schemas.microsoft.com/office/drawing/2014/main" id="{21441A99-44F6-4E0F-93C3-FC344DB01CAE}"/>
                  </a:ext>
                </a:extLst>
              </p:cNvPr>
              <p:cNvSpPr/>
              <p:nvPr/>
            </p:nvSpPr>
            <p:spPr bwMode="auto">
              <a:xfrm>
                <a:off x="1403" y="1231"/>
                <a:ext cx="145" cy="117"/>
              </a:xfrm>
              <a:custGeom>
                <a:avLst/>
                <a:gdLst>
                  <a:gd name="T0" fmla="*/ 9 w 112"/>
                  <a:gd name="T1" fmla="*/ 30 h 90"/>
                  <a:gd name="T2" fmla="*/ 83 w 112"/>
                  <a:gd name="T3" fmla="*/ 84 h 90"/>
                  <a:gd name="T4" fmla="*/ 107 w 112"/>
                  <a:gd name="T5" fmla="*/ 81 h 90"/>
                  <a:gd name="T6" fmla="*/ 103 w 112"/>
                  <a:gd name="T7" fmla="*/ 58 h 90"/>
                  <a:gd name="T8" fmla="*/ 30 w 112"/>
                  <a:gd name="T9" fmla="*/ 3 h 90"/>
                  <a:gd name="T10" fmla="*/ 20 w 112"/>
                  <a:gd name="T11" fmla="*/ 0 h 90"/>
                  <a:gd name="T12" fmla="*/ 6 w 112"/>
                  <a:gd name="T13" fmla="*/ 7 h 90"/>
                  <a:gd name="T14" fmla="*/ 9 w 112"/>
                  <a:gd name="T15" fmla="*/ 3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9" y="30"/>
                    </a:moveTo>
                    <a:cubicBezTo>
                      <a:pt x="83" y="84"/>
                      <a:pt x="83" y="84"/>
                      <a:pt x="83" y="84"/>
                    </a:cubicBezTo>
                    <a:cubicBezTo>
                      <a:pt x="90" y="90"/>
                      <a:pt x="101" y="88"/>
                      <a:pt x="107" y="81"/>
                    </a:cubicBezTo>
                    <a:cubicBezTo>
                      <a:pt x="112" y="74"/>
                      <a:pt x="111" y="63"/>
                      <a:pt x="103" y="58"/>
                    </a:cubicBezTo>
                    <a:cubicBezTo>
                      <a:pt x="30" y="3"/>
                      <a:pt x="30" y="3"/>
                      <a:pt x="30" y="3"/>
                    </a:cubicBezTo>
                    <a:cubicBezTo>
                      <a:pt x="27" y="1"/>
                      <a:pt x="23" y="0"/>
                      <a:pt x="20" y="0"/>
                    </a:cubicBezTo>
                    <a:cubicBezTo>
                      <a:pt x="14" y="0"/>
                      <a:pt x="9" y="2"/>
                      <a:pt x="6" y="7"/>
                    </a:cubicBezTo>
                    <a:cubicBezTo>
                      <a:pt x="0" y="14"/>
                      <a:pt x="2" y="24"/>
                      <a:pt x="9"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8" name="Freeform 11">
                <a:extLst>
                  <a:ext uri="{FF2B5EF4-FFF2-40B4-BE49-F238E27FC236}">
                    <a16:creationId xmlns:a16="http://schemas.microsoft.com/office/drawing/2014/main" id="{CC40C1FA-F727-42AA-B20E-A6D7680934CF}"/>
                  </a:ext>
                </a:extLst>
              </p:cNvPr>
              <p:cNvSpPr/>
              <p:nvPr/>
            </p:nvSpPr>
            <p:spPr bwMode="auto">
              <a:xfrm>
                <a:off x="2073" y="1231"/>
                <a:ext cx="145" cy="117"/>
              </a:xfrm>
              <a:custGeom>
                <a:avLst/>
                <a:gdLst>
                  <a:gd name="T0" fmla="*/ 29 w 112"/>
                  <a:gd name="T1" fmla="*/ 84 h 90"/>
                  <a:gd name="T2" fmla="*/ 103 w 112"/>
                  <a:gd name="T3" fmla="*/ 30 h 90"/>
                  <a:gd name="T4" fmla="*/ 106 w 112"/>
                  <a:gd name="T5" fmla="*/ 7 h 90"/>
                  <a:gd name="T6" fmla="*/ 92 w 112"/>
                  <a:gd name="T7" fmla="*/ 0 h 90"/>
                  <a:gd name="T8" fmla="*/ 82 w 112"/>
                  <a:gd name="T9" fmla="*/ 3 h 90"/>
                  <a:gd name="T10" fmla="*/ 9 w 112"/>
                  <a:gd name="T11" fmla="*/ 58 h 90"/>
                  <a:gd name="T12" fmla="*/ 5 w 112"/>
                  <a:gd name="T13" fmla="*/ 81 h 90"/>
                  <a:gd name="T14" fmla="*/ 29 w 112"/>
                  <a:gd name="T15" fmla="*/ 84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2" h="90">
                    <a:moveTo>
                      <a:pt x="29" y="84"/>
                    </a:moveTo>
                    <a:cubicBezTo>
                      <a:pt x="103" y="30"/>
                      <a:pt x="103" y="30"/>
                      <a:pt x="103" y="30"/>
                    </a:cubicBezTo>
                    <a:cubicBezTo>
                      <a:pt x="110" y="24"/>
                      <a:pt x="112" y="14"/>
                      <a:pt x="106" y="7"/>
                    </a:cubicBezTo>
                    <a:cubicBezTo>
                      <a:pt x="103" y="2"/>
                      <a:pt x="98" y="0"/>
                      <a:pt x="92" y="0"/>
                    </a:cubicBezTo>
                    <a:cubicBezTo>
                      <a:pt x="89" y="0"/>
                      <a:pt x="85" y="1"/>
                      <a:pt x="82" y="3"/>
                    </a:cubicBezTo>
                    <a:cubicBezTo>
                      <a:pt x="9" y="58"/>
                      <a:pt x="9" y="58"/>
                      <a:pt x="9" y="58"/>
                    </a:cubicBezTo>
                    <a:cubicBezTo>
                      <a:pt x="1" y="63"/>
                      <a:pt x="0" y="74"/>
                      <a:pt x="5" y="81"/>
                    </a:cubicBezTo>
                    <a:cubicBezTo>
                      <a:pt x="11" y="88"/>
                      <a:pt x="22" y="90"/>
                      <a:pt x="29"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39" name="Freeform 12">
                <a:extLst>
                  <a:ext uri="{FF2B5EF4-FFF2-40B4-BE49-F238E27FC236}">
                    <a16:creationId xmlns:a16="http://schemas.microsoft.com/office/drawing/2014/main" id="{A2EE8BCA-CDC2-4B37-B599-0476027D912E}"/>
                  </a:ext>
                </a:extLst>
              </p:cNvPr>
              <p:cNvSpPr/>
              <p:nvPr/>
            </p:nvSpPr>
            <p:spPr bwMode="auto">
              <a:xfrm>
                <a:off x="1431" y="1813"/>
                <a:ext cx="134" cy="128"/>
              </a:xfrm>
              <a:custGeom>
                <a:avLst/>
                <a:gdLst>
                  <a:gd name="T0" fmla="*/ 84 w 103"/>
                  <a:gd name="T1" fmla="*/ 0 h 98"/>
                  <a:gd name="T2" fmla="*/ 72 w 103"/>
                  <a:gd name="T3" fmla="*/ 4 h 98"/>
                  <a:gd name="T4" fmla="*/ 7 w 103"/>
                  <a:gd name="T5" fmla="*/ 68 h 98"/>
                  <a:gd name="T6" fmla="*/ 7 w 103"/>
                  <a:gd name="T7" fmla="*/ 91 h 98"/>
                  <a:gd name="T8" fmla="*/ 31 w 103"/>
                  <a:gd name="T9" fmla="*/ 91 h 98"/>
                  <a:gd name="T10" fmla="*/ 96 w 103"/>
                  <a:gd name="T11" fmla="*/ 28 h 98"/>
                  <a:gd name="T12" fmla="*/ 96 w 103"/>
                  <a:gd name="T13" fmla="*/ 4 h 98"/>
                  <a:gd name="T14" fmla="*/ 84 w 103"/>
                  <a:gd name="T15" fmla="*/ 0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3" h="98">
                    <a:moveTo>
                      <a:pt x="84" y="0"/>
                    </a:moveTo>
                    <a:cubicBezTo>
                      <a:pt x="80" y="0"/>
                      <a:pt x="75" y="1"/>
                      <a:pt x="72" y="4"/>
                    </a:cubicBezTo>
                    <a:cubicBezTo>
                      <a:pt x="7" y="68"/>
                      <a:pt x="7" y="68"/>
                      <a:pt x="7" y="68"/>
                    </a:cubicBezTo>
                    <a:cubicBezTo>
                      <a:pt x="0" y="74"/>
                      <a:pt x="0" y="85"/>
                      <a:pt x="7" y="91"/>
                    </a:cubicBezTo>
                    <a:cubicBezTo>
                      <a:pt x="13" y="98"/>
                      <a:pt x="24" y="98"/>
                      <a:pt x="31" y="91"/>
                    </a:cubicBezTo>
                    <a:cubicBezTo>
                      <a:pt x="96" y="28"/>
                      <a:pt x="96" y="28"/>
                      <a:pt x="96" y="28"/>
                    </a:cubicBezTo>
                    <a:cubicBezTo>
                      <a:pt x="103" y="21"/>
                      <a:pt x="103" y="11"/>
                      <a:pt x="96" y="4"/>
                    </a:cubicBezTo>
                    <a:cubicBezTo>
                      <a:pt x="93" y="1"/>
                      <a:pt x="88" y="0"/>
                      <a:pt x="8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sp>
            <p:nvSpPr>
              <p:cNvPr id="40" name="Freeform 13">
                <a:extLst>
                  <a:ext uri="{FF2B5EF4-FFF2-40B4-BE49-F238E27FC236}">
                    <a16:creationId xmlns:a16="http://schemas.microsoft.com/office/drawing/2014/main" id="{ACB51B5E-1601-4DFC-9749-041FFA5E70B9}"/>
                  </a:ext>
                </a:extLst>
              </p:cNvPr>
              <p:cNvSpPr/>
              <p:nvPr/>
            </p:nvSpPr>
            <p:spPr bwMode="auto">
              <a:xfrm>
                <a:off x="2043" y="1813"/>
                <a:ext cx="132" cy="128"/>
              </a:xfrm>
              <a:custGeom>
                <a:avLst/>
                <a:gdLst>
                  <a:gd name="T0" fmla="*/ 31 w 102"/>
                  <a:gd name="T1" fmla="*/ 4 h 98"/>
                  <a:gd name="T2" fmla="*/ 19 w 102"/>
                  <a:gd name="T3" fmla="*/ 0 h 98"/>
                  <a:gd name="T4" fmla="*/ 7 w 102"/>
                  <a:gd name="T5" fmla="*/ 4 h 98"/>
                  <a:gd name="T6" fmla="*/ 7 w 102"/>
                  <a:gd name="T7" fmla="*/ 28 h 98"/>
                  <a:gd name="T8" fmla="*/ 72 w 102"/>
                  <a:gd name="T9" fmla="*/ 91 h 98"/>
                  <a:gd name="T10" fmla="*/ 96 w 102"/>
                  <a:gd name="T11" fmla="*/ 91 h 98"/>
                  <a:gd name="T12" fmla="*/ 96 w 102"/>
                  <a:gd name="T13" fmla="*/ 68 h 98"/>
                  <a:gd name="T14" fmla="*/ 31 w 102"/>
                  <a:gd name="T15" fmla="*/ 4 h 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98">
                    <a:moveTo>
                      <a:pt x="31" y="4"/>
                    </a:moveTo>
                    <a:cubicBezTo>
                      <a:pt x="27" y="1"/>
                      <a:pt x="23" y="0"/>
                      <a:pt x="19" y="0"/>
                    </a:cubicBezTo>
                    <a:cubicBezTo>
                      <a:pt x="14" y="0"/>
                      <a:pt x="10" y="1"/>
                      <a:pt x="7" y="4"/>
                    </a:cubicBezTo>
                    <a:cubicBezTo>
                      <a:pt x="0" y="11"/>
                      <a:pt x="0" y="21"/>
                      <a:pt x="7" y="28"/>
                    </a:cubicBezTo>
                    <a:cubicBezTo>
                      <a:pt x="72" y="91"/>
                      <a:pt x="72" y="91"/>
                      <a:pt x="72" y="91"/>
                    </a:cubicBezTo>
                    <a:cubicBezTo>
                      <a:pt x="78" y="98"/>
                      <a:pt x="89" y="98"/>
                      <a:pt x="96" y="91"/>
                    </a:cubicBezTo>
                    <a:cubicBezTo>
                      <a:pt x="102" y="85"/>
                      <a:pt x="102" y="74"/>
                      <a:pt x="96" y="68"/>
                    </a:cubicBezTo>
                    <a:lnTo>
                      <a:pt x="31" y="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grpSp>
      <p:sp>
        <p:nvSpPr>
          <p:cNvPr id="41" name="Rectangle 40">
            <a:extLst>
              <a:ext uri="{FF2B5EF4-FFF2-40B4-BE49-F238E27FC236}">
                <a16:creationId xmlns:a16="http://schemas.microsoft.com/office/drawing/2014/main" id="{3E5F8C54-D266-4A4F-9E5F-3D75A2A2D3B5}"/>
              </a:ext>
            </a:extLst>
          </p:cNvPr>
          <p:cNvSpPr/>
          <p:nvPr/>
        </p:nvSpPr>
        <p:spPr>
          <a:xfrm>
            <a:off x="6649203" y="3915240"/>
            <a:ext cx="2225289" cy="584775"/>
          </a:xfrm>
          <a:prstGeom prst="rect">
            <a:avLst/>
          </a:prstGeom>
        </p:spPr>
        <p:txBody>
          <a:bodyPr wrap="none">
            <a:spAutoFit/>
          </a:bodyPr>
          <a:lstStyle/>
          <a:p>
            <a:pPr lvl="0" algn="ctr">
              <a:defRPr/>
            </a:pPr>
            <a:r>
              <a:rPr lang="vi-VN" sz="3200" b="1" kern="0">
                <a:solidFill>
                  <a:srgbClr val="FD4739"/>
                </a:solidFill>
                <a:latin typeface="Calibri" panose="020F0502020204030204" pitchFamily="34" charset="0"/>
                <a:cs typeface="Calibri" panose="020F0502020204030204" pitchFamily="34" charset="0"/>
                <a:sym typeface="Arial"/>
              </a:rPr>
              <a:t>Thuyền thoi</a:t>
            </a:r>
            <a:endParaRPr lang="en-US" sz="3200" b="1" kern="0" dirty="0">
              <a:solidFill>
                <a:srgbClr val="FD4739"/>
              </a:solidFill>
              <a:latin typeface="Calibri" panose="020F0502020204030204" pitchFamily="34" charset="0"/>
              <a:cs typeface="Calibri" panose="020F0502020204030204" pitchFamily="34" charset="0"/>
              <a:sym typeface="Arial"/>
            </a:endParaRPr>
          </a:p>
        </p:txBody>
      </p:sp>
      <p:sp>
        <p:nvSpPr>
          <p:cNvPr id="42" name="Rounded Rectangle 31">
            <a:extLst>
              <a:ext uri="{FF2B5EF4-FFF2-40B4-BE49-F238E27FC236}">
                <a16:creationId xmlns:a16="http://schemas.microsoft.com/office/drawing/2014/main" id="{C95812B9-687D-4DEC-AE2B-01AAEBFE5E55}"/>
              </a:ext>
            </a:extLst>
          </p:cNvPr>
          <p:cNvSpPr/>
          <p:nvPr/>
        </p:nvSpPr>
        <p:spPr>
          <a:xfrm>
            <a:off x="1725210" y="3689302"/>
            <a:ext cx="4436010" cy="919401"/>
          </a:xfrm>
          <a:prstGeom prst="roundRect">
            <a:avLst/>
          </a:prstGeom>
          <a:solidFill>
            <a:srgbClr val="F9DFE1"/>
          </a:solidFill>
          <a:ln>
            <a:noFill/>
          </a:ln>
          <a:effectLst>
            <a:glow rad="101600">
              <a:srgbClr val="F9DFE1"/>
            </a:glow>
          </a:effectLst>
        </p:spPr>
        <p:txBody>
          <a:bodyPr wrap="square">
            <a:spAutoFit/>
          </a:bodyPr>
          <a:lstStyle/>
          <a:p>
            <a:pPr algn="ctr"/>
            <a:r>
              <a:rPr lang="vi-VN" sz="2400">
                <a:solidFill>
                  <a:srgbClr val="000000"/>
                </a:solidFill>
              </a:rPr>
              <a:t>Thuyền loại nhỏ không có buồm</a:t>
            </a:r>
          </a:p>
        </p:txBody>
      </p:sp>
      <p:sp>
        <p:nvSpPr>
          <p:cNvPr id="43" name="Rounded Rectangle 32">
            <a:extLst>
              <a:ext uri="{FF2B5EF4-FFF2-40B4-BE49-F238E27FC236}">
                <a16:creationId xmlns:a16="http://schemas.microsoft.com/office/drawing/2014/main" id="{8FC72E61-6360-44BD-B3F7-54EB883B3324}"/>
              </a:ext>
            </a:extLst>
          </p:cNvPr>
          <p:cNvSpPr/>
          <p:nvPr/>
        </p:nvSpPr>
        <p:spPr>
          <a:xfrm>
            <a:off x="3215344" y="1265708"/>
            <a:ext cx="4411273" cy="919401"/>
          </a:xfrm>
          <a:prstGeom prst="roundRect">
            <a:avLst/>
          </a:prstGeom>
          <a:solidFill>
            <a:schemeClr val="accent3">
              <a:lumMod val="20000"/>
              <a:lumOff val="80000"/>
            </a:schemeClr>
          </a:solidFill>
          <a:ln w="25400">
            <a:solidFill>
              <a:schemeClr val="accent1">
                <a:lumMod val="20000"/>
                <a:lumOff val="80000"/>
              </a:schemeClr>
            </a:solidFill>
          </a:ln>
          <a:effectLst>
            <a:glow rad="101600">
              <a:schemeClr val="accent3">
                <a:lumMod val="20000"/>
                <a:lumOff val="80000"/>
                <a:alpha val="40000"/>
              </a:schemeClr>
            </a:glow>
            <a:outerShdw blurRad="50800" dist="50800" dir="5400000" algn="ctr" rotWithShape="0">
              <a:schemeClr val="accent2">
                <a:lumMod val="20000"/>
                <a:lumOff val="80000"/>
              </a:schemeClr>
            </a:outerShdw>
          </a:effectLst>
        </p:spPr>
        <p:txBody>
          <a:bodyPr wrap="square">
            <a:spAutoFit/>
          </a:bodyPr>
          <a:lstStyle/>
          <a:p>
            <a:pPr algn="ctr"/>
            <a:r>
              <a:rPr lang="vi-VN" sz="2400">
                <a:solidFill>
                  <a:srgbClr val="000000"/>
                </a:solidFill>
                <a:latin typeface="Arial" panose="020B0604020202020204" pitchFamily="34" charset="0"/>
              </a:rPr>
              <a:t>Nối hai bên bờ sông, hai vị trí với nhau</a:t>
            </a:r>
            <a:endParaRPr lang="en-US" sz="2400" b="1">
              <a:solidFill>
                <a:srgbClr val="000000"/>
              </a:solidFill>
              <a:latin typeface="Arial" panose="020B0604020202020204" pitchFamily="34" charset="0"/>
            </a:endParaRPr>
          </a:p>
        </p:txBody>
      </p:sp>
      <p:grpSp>
        <p:nvGrpSpPr>
          <p:cNvPr id="44" name="Group 43">
            <a:extLst>
              <a:ext uri="{FF2B5EF4-FFF2-40B4-BE49-F238E27FC236}">
                <a16:creationId xmlns:a16="http://schemas.microsoft.com/office/drawing/2014/main" id="{1014992C-C063-4363-ACBF-E651EECA8216}"/>
              </a:ext>
            </a:extLst>
          </p:cNvPr>
          <p:cNvGrpSpPr/>
          <p:nvPr/>
        </p:nvGrpSpPr>
        <p:grpSpPr>
          <a:xfrm>
            <a:off x="6281530" y="87464"/>
            <a:ext cx="2862470" cy="562281"/>
            <a:chOff x="7876269" y="104148"/>
            <a:chExt cx="3751868" cy="886120"/>
          </a:xfrm>
        </p:grpSpPr>
        <p:sp>
          <p:nvSpPr>
            <p:cNvPr id="45" name="Rectangle: Rounded Corners 43">
              <a:extLst>
                <a:ext uri="{FF2B5EF4-FFF2-40B4-BE49-F238E27FC236}">
                  <a16:creationId xmlns:a16="http://schemas.microsoft.com/office/drawing/2014/main" id="{0AF4F26A-0CF1-442C-9153-77811DB8539B}"/>
                </a:ext>
              </a:extLst>
            </p:cNvPr>
            <p:cNvSpPr/>
            <p:nvPr/>
          </p:nvSpPr>
          <p:spPr>
            <a:xfrm>
              <a:off x="7876269" y="104148"/>
              <a:ext cx="3751868" cy="886120"/>
            </a:xfrm>
            <a:custGeom>
              <a:avLst/>
              <a:gdLst>
                <a:gd name="connsiteX0" fmla="*/ 0 w 3751868"/>
                <a:gd name="connsiteY0" fmla="*/ 147690 h 886120"/>
                <a:gd name="connsiteX1" fmla="*/ 147690 w 3751868"/>
                <a:gd name="connsiteY1" fmla="*/ 0 h 886120"/>
                <a:gd name="connsiteX2" fmla="*/ 792901 w 3751868"/>
                <a:gd name="connsiteY2" fmla="*/ 0 h 886120"/>
                <a:gd name="connsiteX3" fmla="*/ 1368982 w 3751868"/>
                <a:gd name="connsiteY3" fmla="*/ 0 h 886120"/>
                <a:gd name="connsiteX4" fmla="*/ 1945064 w 3751868"/>
                <a:gd name="connsiteY4" fmla="*/ 0 h 886120"/>
                <a:gd name="connsiteX5" fmla="*/ 2417450 w 3751868"/>
                <a:gd name="connsiteY5" fmla="*/ 0 h 886120"/>
                <a:gd name="connsiteX6" fmla="*/ 2924402 w 3751868"/>
                <a:gd name="connsiteY6" fmla="*/ 0 h 886120"/>
                <a:gd name="connsiteX7" fmla="*/ 3604178 w 3751868"/>
                <a:gd name="connsiteY7" fmla="*/ 0 h 886120"/>
                <a:gd name="connsiteX8" fmla="*/ 3751868 w 3751868"/>
                <a:gd name="connsiteY8" fmla="*/ 147690 h 886120"/>
                <a:gd name="connsiteX9" fmla="*/ 3751868 w 3751868"/>
                <a:gd name="connsiteY9" fmla="*/ 738430 h 886120"/>
                <a:gd name="connsiteX10" fmla="*/ 3604178 w 3751868"/>
                <a:gd name="connsiteY10" fmla="*/ 886120 h 886120"/>
                <a:gd name="connsiteX11" fmla="*/ 3028097 w 3751868"/>
                <a:gd name="connsiteY11" fmla="*/ 886120 h 886120"/>
                <a:gd name="connsiteX12" fmla="*/ 2382886 w 3751868"/>
                <a:gd name="connsiteY12" fmla="*/ 886120 h 886120"/>
                <a:gd name="connsiteX13" fmla="*/ 1875934 w 3751868"/>
                <a:gd name="connsiteY13" fmla="*/ 886120 h 886120"/>
                <a:gd name="connsiteX14" fmla="*/ 1265288 w 3751868"/>
                <a:gd name="connsiteY14" fmla="*/ 886120 h 886120"/>
                <a:gd name="connsiteX15" fmla="*/ 758336 w 3751868"/>
                <a:gd name="connsiteY15" fmla="*/ 886120 h 886120"/>
                <a:gd name="connsiteX16" fmla="*/ 147690 w 3751868"/>
                <a:gd name="connsiteY16" fmla="*/ 886120 h 886120"/>
                <a:gd name="connsiteX17" fmla="*/ 0 w 3751868"/>
                <a:gd name="connsiteY17" fmla="*/ 738430 h 886120"/>
                <a:gd name="connsiteX18" fmla="*/ 0 w 3751868"/>
                <a:gd name="connsiteY18" fmla="*/ 147690 h 88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868" h="886120" fill="none" extrusionOk="0">
                  <a:moveTo>
                    <a:pt x="0" y="147690"/>
                  </a:moveTo>
                  <a:cubicBezTo>
                    <a:pt x="8369" y="74642"/>
                    <a:pt x="71175" y="5191"/>
                    <a:pt x="147690" y="0"/>
                  </a:cubicBezTo>
                  <a:cubicBezTo>
                    <a:pt x="394474" y="-46531"/>
                    <a:pt x="527454" y="56745"/>
                    <a:pt x="792901" y="0"/>
                  </a:cubicBezTo>
                  <a:cubicBezTo>
                    <a:pt x="1058348" y="-56745"/>
                    <a:pt x="1183964" y="9033"/>
                    <a:pt x="1368982" y="0"/>
                  </a:cubicBezTo>
                  <a:cubicBezTo>
                    <a:pt x="1554000" y="-9033"/>
                    <a:pt x="1800299" y="32387"/>
                    <a:pt x="1945064" y="0"/>
                  </a:cubicBezTo>
                  <a:cubicBezTo>
                    <a:pt x="2089829" y="-32387"/>
                    <a:pt x="2251672" y="33920"/>
                    <a:pt x="2417450" y="0"/>
                  </a:cubicBezTo>
                  <a:cubicBezTo>
                    <a:pt x="2583228" y="-33920"/>
                    <a:pt x="2716496" y="2768"/>
                    <a:pt x="2924402" y="0"/>
                  </a:cubicBezTo>
                  <a:cubicBezTo>
                    <a:pt x="3132308" y="-2768"/>
                    <a:pt x="3356350" y="18058"/>
                    <a:pt x="3604178" y="0"/>
                  </a:cubicBezTo>
                  <a:cubicBezTo>
                    <a:pt x="3683540" y="3601"/>
                    <a:pt x="3762037" y="77147"/>
                    <a:pt x="3751868" y="147690"/>
                  </a:cubicBezTo>
                  <a:cubicBezTo>
                    <a:pt x="3785543" y="420750"/>
                    <a:pt x="3734680" y="594667"/>
                    <a:pt x="3751868" y="738430"/>
                  </a:cubicBezTo>
                  <a:cubicBezTo>
                    <a:pt x="3764548" y="810959"/>
                    <a:pt x="3696484" y="878796"/>
                    <a:pt x="3604178" y="886120"/>
                  </a:cubicBezTo>
                  <a:cubicBezTo>
                    <a:pt x="3388113" y="943135"/>
                    <a:pt x="3144454" y="862790"/>
                    <a:pt x="3028097" y="886120"/>
                  </a:cubicBezTo>
                  <a:cubicBezTo>
                    <a:pt x="2911740" y="909450"/>
                    <a:pt x="2692009" y="835423"/>
                    <a:pt x="2382886" y="886120"/>
                  </a:cubicBezTo>
                  <a:cubicBezTo>
                    <a:pt x="2073763" y="936817"/>
                    <a:pt x="2119772" y="870520"/>
                    <a:pt x="1875934" y="886120"/>
                  </a:cubicBezTo>
                  <a:cubicBezTo>
                    <a:pt x="1632096" y="901720"/>
                    <a:pt x="1539137" y="822826"/>
                    <a:pt x="1265288" y="886120"/>
                  </a:cubicBezTo>
                  <a:cubicBezTo>
                    <a:pt x="991439" y="949414"/>
                    <a:pt x="913717" y="869858"/>
                    <a:pt x="758336" y="886120"/>
                  </a:cubicBezTo>
                  <a:cubicBezTo>
                    <a:pt x="602955" y="902382"/>
                    <a:pt x="386938" y="851065"/>
                    <a:pt x="147690" y="886120"/>
                  </a:cubicBezTo>
                  <a:cubicBezTo>
                    <a:pt x="58991" y="887607"/>
                    <a:pt x="-128" y="825736"/>
                    <a:pt x="0" y="738430"/>
                  </a:cubicBezTo>
                  <a:cubicBezTo>
                    <a:pt x="-69733" y="488373"/>
                    <a:pt x="7926" y="326384"/>
                    <a:pt x="0" y="147690"/>
                  </a:cubicBezTo>
                  <a:close/>
                </a:path>
                <a:path w="3751868" h="886120" stroke="0" extrusionOk="0">
                  <a:moveTo>
                    <a:pt x="0" y="147690"/>
                  </a:moveTo>
                  <a:cubicBezTo>
                    <a:pt x="-5552" y="64483"/>
                    <a:pt x="84185" y="13750"/>
                    <a:pt x="147690" y="0"/>
                  </a:cubicBezTo>
                  <a:cubicBezTo>
                    <a:pt x="403051" y="-4297"/>
                    <a:pt x="547591" y="16715"/>
                    <a:pt x="758336" y="0"/>
                  </a:cubicBezTo>
                  <a:cubicBezTo>
                    <a:pt x="969081" y="-16715"/>
                    <a:pt x="1098640" y="56632"/>
                    <a:pt x="1368982" y="0"/>
                  </a:cubicBezTo>
                  <a:cubicBezTo>
                    <a:pt x="1639324" y="-56632"/>
                    <a:pt x="1772937" y="36372"/>
                    <a:pt x="1979629" y="0"/>
                  </a:cubicBezTo>
                  <a:cubicBezTo>
                    <a:pt x="2186321" y="-36372"/>
                    <a:pt x="2320468" y="57935"/>
                    <a:pt x="2624840" y="0"/>
                  </a:cubicBezTo>
                  <a:cubicBezTo>
                    <a:pt x="2929212" y="-57935"/>
                    <a:pt x="3181503" y="83757"/>
                    <a:pt x="3604178" y="0"/>
                  </a:cubicBezTo>
                  <a:cubicBezTo>
                    <a:pt x="3697697" y="6147"/>
                    <a:pt x="3747916" y="66828"/>
                    <a:pt x="3751868" y="147690"/>
                  </a:cubicBezTo>
                  <a:cubicBezTo>
                    <a:pt x="3818761" y="347539"/>
                    <a:pt x="3685444" y="463295"/>
                    <a:pt x="3751868" y="738430"/>
                  </a:cubicBezTo>
                  <a:cubicBezTo>
                    <a:pt x="3758432" y="800477"/>
                    <a:pt x="3672617" y="892570"/>
                    <a:pt x="3604178" y="886120"/>
                  </a:cubicBezTo>
                  <a:cubicBezTo>
                    <a:pt x="3431957" y="904469"/>
                    <a:pt x="3336414" y="832984"/>
                    <a:pt x="3131791" y="886120"/>
                  </a:cubicBezTo>
                  <a:cubicBezTo>
                    <a:pt x="2927168" y="939256"/>
                    <a:pt x="2715165" y="841608"/>
                    <a:pt x="2521145" y="886120"/>
                  </a:cubicBezTo>
                  <a:cubicBezTo>
                    <a:pt x="2327125" y="930632"/>
                    <a:pt x="2137257" y="858013"/>
                    <a:pt x="2014194" y="886120"/>
                  </a:cubicBezTo>
                  <a:cubicBezTo>
                    <a:pt x="1891131" y="914227"/>
                    <a:pt x="1634402" y="855897"/>
                    <a:pt x="1507242" y="886120"/>
                  </a:cubicBezTo>
                  <a:cubicBezTo>
                    <a:pt x="1380082" y="916343"/>
                    <a:pt x="1155589" y="852902"/>
                    <a:pt x="862031" y="886120"/>
                  </a:cubicBezTo>
                  <a:cubicBezTo>
                    <a:pt x="568473" y="919338"/>
                    <a:pt x="347300" y="848154"/>
                    <a:pt x="147690" y="886120"/>
                  </a:cubicBezTo>
                  <a:cubicBezTo>
                    <a:pt x="72271" y="898748"/>
                    <a:pt x="-10961" y="812431"/>
                    <a:pt x="0" y="738430"/>
                  </a:cubicBezTo>
                  <a:cubicBezTo>
                    <a:pt x="-18522" y="492053"/>
                    <a:pt x="32603" y="387694"/>
                    <a:pt x="0" y="147690"/>
                  </a:cubicBezTo>
                  <a:close/>
                </a:path>
              </a:pathLst>
            </a:custGeom>
            <a:solidFill>
              <a:srgbClr val="ABE9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46" name="Rectangle 45">
              <a:extLst>
                <a:ext uri="{FF2B5EF4-FFF2-40B4-BE49-F238E27FC236}">
                  <a16:creationId xmlns:a16="http://schemas.microsoft.com/office/drawing/2014/main" id="{300D0544-5C24-408D-AA80-FE5AD9B76E8D}"/>
                </a:ext>
              </a:extLst>
            </p:cNvPr>
            <p:cNvSpPr/>
            <p:nvPr/>
          </p:nvSpPr>
          <p:spPr>
            <a:xfrm>
              <a:off x="8436764" y="127344"/>
              <a:ext cx="2630877" cy="726399"/>
            </a:xfrm>
            <a:prstGeom prst="rect">
              <a:avLst/>
            </a:prstGeom>
          </p:spPr>
          <p:txBody>
            <a:bodyPr wrap="none">
              <a:spAutoFit/>
            </a:bodyPr>
            <a:lstStyle/>
            <a:p>
              <a:pPr algn="ctr">
                <a:defRPr/>
              </a:pP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Giải</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nghĩa</a:t>
              </a:r>
              <a:r>
                <a:rPr lang="en-US" altLang="zh-CN" sz="3200" b="1" kern="0" dirty="0">
                  <a:solidFill>
                    <a:schemeClr val="accent4">
                      <a:lumMod val="50000"/>
                    </a:schemeClr>
                  </a:solidFill>
                  <a:latin typeface="Calibri" panose="020F0502020204030204" pitchFamily="34" charset="0"/>
                  <a:ea typeface="inpin heiti" charset="-122"/>
                  <a:cs typeface="Calibri" panose="020F0502020204030204" pitchFamily="34" charset="0"/>
                </a:rPr>
                <a:t> </a:t>
              </a:r>
              <a:r>
                <a:rPr lang="en-US" altLang="zh-CN" sz="3200" b="1" kern="0" dirty="0" err="1">
                  <a:solidFill>
                    <a:schemeClr val="accent4">
                      <a:lumMod val="50000"/>
                    </a:schemeClr>
                  </a:solidFill>
                  <a:latin typeface="Calibri" panose="020F0502020204030204" pitchFamily="34" charset="0"/>
                  <a:ea typeface="inpin heiti" charset="-122"/>
                  <a:cs typeface="Calibri" panose="020F0502020204030204" pitchFamily="34" charset="0"/>
                </a:rPr>
                <a:t>từ</a:t>
              </a:r>
              <a:endParaRPr lang="zh-CN" altLang="en-US" sz="3200" b="1" kern="0" dirty="0">
                <a:solidFill>
                  <a:schemeClr val="accent4">
                    <a:lumMod val="50000"/>
                  </a:schemeClr>
                </a:solidFill>
                <a:latin typeface="Calibri" panose="020F0502020204030204" pitchFamily="34" charset="0"/>
                <a:ea typeface="inpin heiti" charset="-122"/>
                <a:cs typeface="Calibri" panose="020F0502020204030204" pitchFamily="34" charset="0"/>
              </a:endParaRPr>
            </a:p>
          </p:txBody>
        </p:sp>
      </p:grpSp>
      <p:sp>
        <p:nvSpPr>
          <p:cNvPr id="47" name="Rectangle 46">
            <a:extLst>
              <a:ext uri="{FF2B5EF4-FFF2-40B4-BE49-F238E27FC236}">
                <a16:creationId xmlns:a16="http://schemas.microsoft.com/office/drawing/2014/main" id="{8F886EEF-AF21-4E2E-B5AF-FBCB1672ABFD}"/>
              </a:ext>
            </a:extLst>
          </p:cNvPr>
          <p:cNvSpPr/>
          <p:nvPr/>
        </p:nvSpPr>
        <p:spPr>
          <a:xfrm>
            <a:off x="2061555" y="4394336"/>
            <a:ext cx="184731" cy="461665"/>
          </a:xfrm>
          <a:prstGeom prst="rect">
            <a:avLst/>
          </a:prstGeom>
        </p:spPr>
        <p:txBody>
          <a:bodyPr wrap="none">
            <a:spAutoFit/>
          </a:bodyPr>
          <a:lstStyle/>
          <a:p>
            <a:pPr lvl="0" algn="ctr">
              <a:defRPr/>
            </a:pPr>
            <a:endParaRPr lang="en-US" sz="2400" kern="0" dirty="0">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3270825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randombar(horizont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right)">
                                      <p:cBhvr>
                                        <p:cTn id="20" dur="500"/>
                                        <p:tgtEl>
                                          <p:spTgt spid="28"/>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right)">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randombar(horizontal)">
                                      <p:cBhvr>
                                        <p:cTn id="2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1" grpId="0"/>
      <p:bldP spid="42" grpId="0" animBg="1"/>
      <p:bldP spid="4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a:extLst>
              <a:ext uri="{FF2B5EF4-FFF2-40B4-BE49-F238E27FC236}">
                <a16:creationId xmlns:a16="http://schemas.microsoft.com/office/drawing/2014/main" id="{D60C616B-38B8-4038-93E8-47D1B08153FD}"/>
              </a:ext>
            </a:extLst>
          </p:cNvPr>
          <p:cNvGrpSpPr/>
          <p:nvPr/>
        </p:nvGrpSpPr>
        <p:grpSpPr>
          <a:xfrm>
            <a:off x="1088928" y="1323040"/>
            <a:ext cx="5661496" cy="523393"/>
            <a:chOff x="1088928" y="1323040"/>
            <a:chExt cx="5661496" cy="523393"/>
          </a:xfrm>
        </p:grpSpPr>
        <p:sp>
          <p:nvSpPr>
            <p:cNvPr id="12" name="Rectangle: Rounded Corners 43">
              <a:extLst>
                <a:ext uri="{FF2B5EF4-FFF2-40B4-BE49-F238E27FC236}">
                  <a16:creationId xmlns:a16="http://schemas.microsoft.com/office/drawing/2014/main" id="{D7EC7D80-054B-47F3-946F-AEC530622253}"/>
                </a:ext>
              </a:extLst>
            </p:cNvPr>
            <p:cNvSpPr/>
            <p:nvPr/>
          </p:nvSpPr>
          <p:spPr>
            <a:xfrm>
              <a:off x="1088928" y="1323040"/>
              <a:ext cx="5661496" cy="523393"/>
            </a:xfrm>
            <a:custGeom>
              <a:avLst/>
              <a:gdLst>
                <a:gd name="connsiteX0" fmla="*/ 0 w 5661496"/>
                <a:gd name="connsiteY0" fmla="*/ 87234 h 523393"/>
                <a:gd name="connsiteX1" fmla="*/ 87234 w 5661496"/>
                <a:gd name="connsiteY1" fmla="*/ 0 h 523393"/>
                <a:gd name="connsiteX2" fmla="*/ 635937 w 5661496"/>
                <a:gd name="connsiteY2" fmla="*/ 0 h 523393"/>
                <a:gd name="connsiteX3" fmla="*/ 1129769 w 5661496"/>
                <a:gd name="connsiteY3" fmla="*/ 0 h 523393"/>
                <a:gd name="connsiteX4" fmla="*/ 1568732 w 5661496"/>
                <a:gd name="connsiteY4" fmla="*/ 0 h 523393"/>
                <a:gd name="connsiteX5" fmla="*/ 2227175 w 5661496"/>
                <a:gd name="connsiteY5" fmla="*/ 0 h 523393"/>
                <a:gd name="connsiteX6" fmla="*/ 2666137 w 5661496"/>
                <a:gd name="connsiteY6" fmla="*/ 0 h 523393"/>
                <a:gd name="connsiteX7" fmla="*/ 3269710 w 5661496"/>
                <a:gd name="connsiteY7" fmla="*/ 0 h 523393"/>
                <a:gd name="connsiteX8" fmla="*/ 3708672 w 5661496"/>
                <a:gd name="connsiteY8" fmla="*/ 0 h 523393"/>
                <a:gd name="connsiteX9" fmla="*/ 4147635 w 5661496"/>
                <a:gd name="connsiteY9" fmla="*/ 0 h 523393"/>
                <a:gd name="connsiteX10" fmla="*/ 4806078 w 5661496"/>
                <a:gd name="connsiteY10" fmla="*/ 0 h 523393"/>
                <a:gd name="connsiteX11" fmla="*/ 5574262 w 5661496"/>
                <a:gd name="connsiteY11" fmla="*/ 0 h 523393"/>
                <a:gd name="connsiteX12" fmla="*/ 5661496 w 5661496"/>
                <a:gd name="connsiteY12" fmla="*/ 87234 h 523393"/>
                <a:gd name="connsiteX13" fmla="*/ 5661496 w 5661496"/>
                <a:gd name="connsiteY13" fmla="*/ 436159 h 523393"/>
                <a:gd name="connsiteX14" fmla="*/ 5574262 w 5661496"/>
                <a:gd name="connsiteY14" fmla="*/ 523393 h 523393"/>
                <a:gd name="connsiteX15" fmla="*/ 5135300 w 5661496"/>
                <a:gd name="connsiteY15" fmla="*/ 523393 h 523393"/>
                <a:gd name="connsiteX16" fmla="*/ 4751208 w 5661496"/>
                <a:gd name="connsiteY16" fmla="*/ 523393 h 523393"/>
                <a:gd name="connsiteX17" fmla="*/ 4312246 w 5661496"/>
                <a:gd name="connsiteY17" fmla="*/ 523393 h 523393"/>
                <a:gd name="connsiteX18" fmla="*/ 3708672 w 5661496"/>
                <a:gd name="connsiteY18" fmla="*/ 523393 h 523393"/>
                <a:gd name="connsiteX19" fmla="*/ 3324581 w 5661496"/>
                <a:gd name="connsiteY19" fmla="*/ 523393 h 523393"/>
                <a:gd name="connsiteX20" fmla="*/ 2830748 w 5661496"/>
                <a:gd name="connsiteY20" fmla="*/ 523393 h 523393"/>
                <a:gd name="connsiteX21" fmla="*/ 2391786 w 5661496"/>
                <a:gd name="connsiteY21" fmla="*/ 523393 h 523393"/>
                <a:gd name="connsiteX22" fmla="*/ 1897953 w 5661496"/>
                <a:gd name="connsiteY22" fmla="*/ 523393 h 523393"/>
                <a:gd name="connsiteX23" fmla="*/ 1458991 w 5661496"/>
                <a:gd name="connsiteY23" fmla="*/ 523393 h 523393"/>
                <a:gd name="connsiteX24" fmla="*/ 910288 w 5661496"/>
                <a:gd name="connsiteY24" fmla="*/ 523393 h 523393"/>
                <a:gd name="connsiteX25" fmla="*/ 87234 w 5661496"/>
                <a:gd name="connsiteY25" fmla="*/ 523393 h 523393"/>
                <a:gd name="connsiteX26" fmla="*/ 0 w 5661496"/>
                <a:gd name="connsiteY26" fmla="*/ 436159 h 523393"/>
                <a:gd name="connsiteX27" fmla="*/ 0 w 5661496"/>
                <a:gd name="connsiteY27"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61496" h="523393" fill="none" extrusionOk="0">
                  <a:moveTo>
                    <a:pt x="0" y="87234"/>
                  </a:moveTo>
                  <a:cubicBezTo>
                    <a:pt x="-5912" y="41502"/>
                    <a:pt x="40354" y="-10773"/>
                    <a:pt x="87234" y="0"/>
                  </a:cubicBezTo>
                  <a:cubicBezTo>
                    <a:pt x="321660" y="-44695"/>
                    <a:pt x="478142" y="52996"/>
                    <a:pt x="635937" y="0"/>
                  </a:cubicBezTo>
                  <a:cubicBezTo>
                    <a:pt x="793732" y="-52996"/>
                    <a:pt x="965255" y="46162"/>
                    <a:pt x="1129769" y="0"/>
                  </a:cubicBezTo>
                  <a:cubicBezTo>
                    <a:pt x="1294283" y="-46162"/>
                    <a:pt x="1417862" y="16832"/>
                    <a:pt x="1568732" y="0"/>
                  </a:cubicBezTo>
                  <a:cubicBezTo>
                    <a:pt x="1719602" y="-16832"/>
                    <a:pt x="2074234" y="63131"/>
                    <a:pt x="2227175" y="0"/>
                  </a:cubicBezTo>
                  <a:cubicBezTo>
                    <a:pt x="2380116" y="-63131"/>
                    <a:pt x="2513981" y="30841"/>
                    <a:pt x="2666137" y="0"/>
                  </a:cubicBezTo>
                  <a:cubicBezTo>
                    <a:pt x="2818293" y="-30841"/>
                    <a:pt x="3057238" y="61319"/>
                    <a:pt x="3269710" y="0"/>
                  </a:cubicBezTo>
                  <a:cubicBezTo>
                    <a:pt x="3482182" y="-61319"/>
                    <a:pt x="3569759" y="33039"/>
                    <a:pt x="3708672" y="0"/>
                  </a:cubicBezTo>
                  <a:cubicBezTo>
                    <a:pt x="3847585" y="-33039"/>
                    <a:pt x="3975887" y="11112"/>
                    <a:pt x="4147635" y="0"/>
                  </a:cubicBezTo>
                  <a:cubicBezTo>
                    <a:pt x="4319383" y="-11112"/>
                    <a:pt x="4546020" y="71056"/>
                    <a:pt x="4806078" y="0"/>
                  </a:cubicBezTo>
                  <a:cubicBezTo>
                    <a:pt x="5066136" y="-71056"/>
                    <a:pt x="5205899" y="74296"/>
                    <a:pt x="5574262" y="0"/>
                  </a:cubicBezTo>
                  <a:cubicBezTo>
                    <a:pt x="5618638" y="-2964"/>
                    <a:pt x="5663972" y="29186"/>
                    <a:pt x="5661496" y="87234"/>
                  </a:cubicBezTo>
                  <a:cubicBezTo>
                    <a:pt x="5676906" y="206847"/>
                    <a:pt x="5620987" y="325962"/>
                    <a:pt x="5661496" y="436159"/>
                  </a:cubicBezTo>
                  <a:cubicBezTo>
                    <a:pt x="5653699" y="477953"/>
                    <a:pt x="5623392" y="525312"/>
                    <a:pt x="5574262" y="523393"/>
                  </a:cubicBezTo>
                  <a:cubicBezTo>
                    <a:pt x="5416803" y="528654"/>
                    <a:pt x="5345373" y="482059"/>
                    <a:pt x="5135300" y="523393"/>
                  </a:cubicBezTo>
                  <a:cubicBezTo>
                    <a:pt x="4925227" y="564727"/>
                    <a:pt x="4909646" y="482787"/>
                    <a:pt x="4751208" y="523393"/>
                  </a:cubicBezTo>
                  <a:cubicBezTo>
                    <a:pt x="4592770" y="563999"/>
                    <a:pt x="4514573" y="506901"/>
                    <a:pt x="4312246" y="523393"/>
                  </a:cubicBezTo>
                  <a:cubicBezTo>
                    <a:pt x="4109919" y="539885"/>
                    <a:pt x="3853537" y="496054"/>
                    <a:pt x="3708672" y="523393"/>
                  </a:cubicBezTo>
                  <a:cubicBezTo>
                    <a:pt x="3563807" y="550732"/>
                    <a:pt x="3472541" y="503904"/>
                    <a:pt x="3324581" y="523393"/>
                  </a:cubicBezTo>
                  <a:cubicBezTo>
                    <a:pt x="3176621" y="542882"/>
                    <a:pt x="2975546" y="513163"/>
                    <a:pt x="2830748" y="523393"/>
                  </a:cubicBezTo>
                  <a:cubicBezTo>
                    <a:pt x="2685950" y="533623"/>
                    <a:pt x="2595962" y="498937"/>
                    <a:pt x="2391786" y="523393"/>
                  </a:cubicBezTo>
                  <a:cubicBezTo>
                    <a:pt x="2187610" y="547849"/>
                    <a:pt x="2069569" y="517619"/>
                    <a:pt x="1897953" y="523393"/>
                  </a:cubicBezTo>
                  <a:cubicBezTo>
                    <a:pt x="1726337" y="529167"/>
                    <a:pt x="1672110" y="472114"/>
                    <a:pt x="1458991" y="523393"/>
                  </a:cubicBezTo>
                  <a:cubicBezTo>
                    <a:pt x="1245872" y="574672"/>
                    <a:pt x="1046795" y="463327"/>
                    <a:pt x="910288" y="523393"/>
                  </a:cubicBezTo>
                  <a:cubicBezTo>
                    <a:pt x="773781" y="583459"/>
                    <a:pt x="332363" y="439553"/>
                    <a:pt x="87234" y="523393"/>
                  </a:cubicBezTo>
                  <a:cubicBezTo>
                    <a:pt x="31118" y="518124"/>
                    <a:pt x="2215" y="476825"/>
                    <a:pt x="0" y="436159"/>
                  </a:cubicBezTo>
                  <a:cubicBezTo>
                    <a:pt x="-14829" y="351086"/>
                    <a:pt x="25771" y="228201"/>
                    <a:pt x="0" y="87234"/>
                  </a:cubicBezTo>
                  <a:close/>
                </a:path>
                <a:path w="5661496" h="523393" stroke="0" extrusionOk="0">
                  <a:moveTo>
                    <a:pt x="0" y="87234"/>
                  </a:moveTo>
                  <a:cubicBezTo>
                    <a:pt x="-5620" y="37396"/>
                    <a:pt x="49113" y="7656"/>
                    <a:pt x="87234" y="0"/>
                  </a:cubicBezTo>
                  <a:cubicBezTo>
                    <a:pt x="323467" y="-63792"/>
                    <a:pt x="460072" y="55766"/>
                    <a:pt x="690807" y="0"/>
                  </a:cubicBezTo>
                  <a:cubicBezTo>
                    <a:pt x="921542" y="-55766"/>
                    <a:pt x="1079126" y="14683"/>
                    <a:pt x="1294380" y="0"/>
                  </a:cubicBezTo>
                  <a:cubicBezTo>
                    <a:pt x="1509634" y="-14683"/>
                    <a:pt x="1767598" y="51238"/>
                    <a:pt x="1897953" y="0"/>
                  </a:cubicBezTo>
                  <a:cubicBezTo>
                    <a:pt x="2028308" y="-51238"/>
                    <a:pt x="2374694" y="10529"/>
                    <a:pt x="2556397" y="0"/>
                  </a:cubicBezTo>
                  <a:cubicBezTo>
                    <a:pt x="2738100" y="-10529"/>
                    <a:pt x="2867508" y="11199"/>
                    <a:pt x="2995359" y="0"/>
                  </a:cubicBezTo>
                  <a:cubicBezTo>
                    <a:pt x="3123210" y="-11199"/>
                    <a:pt x="3286139" y="41363"/>
                    <a:pt x="3544062" y="0"/>
                  </a:cubicBezTo>
                  <a:cubicBezTo>
                    <a:pt x="3801985" y="-41363"/>
                    <a:pt x="3881187" y="3368"/>
                    <a:pt x="4037894" y="0"/>
                  </a:cubicBezTo>
                  <a:cubicBezTo>
                    <a:pt x="4194601" y="-3368"/>
                    <a:pt x="4274810" y="12677"/>
                    <a:pt x="4476856" y="0"/>
                  </a:cubicBezTo>
                  <a:cubicBezTo>
                    <a:pt x="4678902" y="-12677"/>
                    <a:pt x="4916732" y="22679"/>
                    <a:pt x="5080429" y="0"/>
                  </a:cubicBezTo>
                  <a:cubicBezTo>
                    <a:pt x="5244126" y="-22679"/>
                    <a:pt x="5406219" y="47768"/>
                    <a:pt x="5574262" y="0"/>
                  </a:cubicBezTo>
                  <a:cubicBezTo>
                    <a:pt x="5625334" y="7158"/>
                    <a:pt x="5661161" y="40783"/>
                    <a:pt x="5661496" y="87234"/>
                  </a:cubicBezTo>
                  <a:cubicBezTo>
                    <a:pt x="5668977" y="224078"/>
                    <a:pt x="5659420" y="300037"/>
                    <a:pt x="5661496" y="436159"/>
                  </a:cubicBezTo>
                  <a:cubicBezTo>
                    <a:pt x="5668752" y="483999"/>
                    <a:pt x="5623389" y="528543"/>
                    <a:pt x="5574262" y="523393"/>
                  </a:cubicBezTo>
                  <a:cubicBezTo>
                    <a:pt x="5391926" y="567155"/>
                    <a:pt x="5282839" y="484222"/>
                    <a:pt x="5080429" y="523393"/>
                  </a:cubicBezTo>
                  <a:cubicBezTo>
                    <a:pt x="4878019" y="562564"/>
                    <a:pt x="4826354" y="470097"/>
                    <a:pt x="4586597" y="523393"/>
                  </a:cubicBezTo>
                  <a:cubicBezTo>
                    <a:pt x="4346840" y="576689"/>
                    <a:pt x="4225158" y="472067"/>
                    <a:pt x="3928154" y="523393"/>
                  </a:cubicBezTo>
                  <a:cubicBezTo>
                    <a:pt x="3631150" y="574719"/>
                    <a:pt x="3616516" y="496595"/>
                    <a:pt x="3434321" y="523393"/>
                  </a:cubicBezTo>
                  <a:cubicBezTo>
                    <a:pt x="3252126" y="550191"/>
                    <a:pt x="3120976" y="481875"/>
                    <a:pt x="2830748" y="523393"/>
                  </a:cubicBezTo>
                  <a:cubicBezTo>
                    <a:pt x="2540520" y="564911"/>
                    <a:pt x="2484073" y="499793"/>
                    <a:pt x="2391786" y="523393"/>
                  </a:cubicBezTo>
                  <a:cubicBezTo>
                    <a:pt x="2299499" y="546993"/>
                    <a:pt x="2078338" y="477680"/>
                    <a:pt x="1952824" y="523393"/>
                  </a:cubicBezTo>
                  <a:cubicBezTo>
                    <a:pt x="1827310" y="569106"/>
                    <a:pt x="1609738" y="481215"/>
                    <a:pt x="1404121" y="523393"/>
                  </a:cubicBezTo>
                  <a:cubicBezTo>
                    <a:pt x="1198504" y="565571"/>
                    <a:pt x="1095710" y="471242"/>
                    <a:pt x="855418" y="523393"/>
                  </a:cubicBezTo>
                  <a:cubicBezTo>
                    <a:pt x="615126" y="575544"/>
                    <a:pt x="391814" y="469132"/>
                    <a:pt x="87234" y="523393"/>
                  </a:cubicBezTo>
                  <a:cubicBezTo>
                    <a:pt x="40697" y="531451"/>
                    <a:pt x="7151" y="475333"/>
                    <a:pt x="0" y="436159"/>
                  </a:cubicBezTo>
                  <a:cubicBezTo>
                    <a:pt x="-7442" y="312891"/>
                    <a:pt x="7744" y="190684"/>
                    <a:pt x="0" y="87234"/>
                  </a:cubicBezTo>
                  <a:close/>
                </a:path>
              </a:pathLst>
            </a:custGeom>
            <a:solidFill>
              <a:srgbClr val="ABE9FF"/>
            </a:solidFill>
            <a:ln w="12700" cap="flat" cmpd="sng" algn="ctr">
              <a:solidFill>
                <a:schemeClr val="bg1">
                  <a:lumMod val="25000"/>
                </a:scheme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4" name="Rectangle 13">
              <a:extLst>
                <a:ext uri="{FF2B5EF4-FFF2-40B4-BE49-F238E27FC236}">
                  <a16:creationId xmlns:a16="http://schemas.microsoft.com/office/drawing/2014/main" id="{54282940-615F-45E4-9E54-78F6EC5EC0EC}"/>
                </a:ext>
              </a:extLst>
            </p:cNvPr>
            <p:cNvSpPr/>
            <p:nvPr/>
          </p:nvSpPr>
          <p:spPr>
            <a:xfrm>
              <a:off x="1105257" y="1352498"/>
              <a:ext cx="5519661" cy="461665"/>
            </a:xfrm>
            <a:prstGeom prst="rect">
              <a:avLst/>
            </a:prstGeom>
          </p:spPr>
          <p:txBody>
            <a:bodyPr wrap="square">
              <a:spAutoFit/>
            </a:bodyPr>
            <a:lstStyle/>
            <a:p>
              <a:r>
                <a:rPr lang="en-US" sz="2400" b="1" kern="0">
                  <a:solidFill>
                    <a:srgbClr val="FF0000"/>
                  </a:solidFill>
                  <a:latin typeface="Times New Roman" pitchFamily="18" charset="0"/>
                  <a:cs typeface="Times New Roman" pitchFamily="18" charset="0"/>
                </a:rPr>
                <a:t>Người cha trong bài thơ làm nghề gì ?</a:t>
              </a:r>
              <a:endParaRPr lang="en-US" sz="2400" dirty="0">
                <a:solidFill>
                  <a:srgbClr val="FF0000"/>
                </a:solidFill>
              </a:endParaRPr>
            </a:p>
          </p:txBody>
        </p:sp>
      </p:grpSp>
      <p:pic>
        <p:nvPicPr>
          <p:cNvPr id="20" name="Picture 19">
            <a:extLst>
              <a:ext uri="{FF2B5EF4-FFF2-40B4-BE49-F238E27FC236}">
                <a16:creationId xmlns:a16="http://schemas.microsoft.com/office/drawing/2014/main" id="{67A1A8F5-12D0-43FD-A390-CDA9F2611A10}"/>
              </a:ext>
            </a:extLst>
          </p:cNvPr>
          <p:cNvPicPr>
            <a:picLocks noChangeAspect="1"/>
          </p:cNvPicPr>
          <p:nvPr/>
        </p:nvPicPr>
        <p:blipFill rotWithShape="1">
          <a:blip r:embed="rId4">
            <a:extLst>
              <a:ext uri="{28A0092B-C50C-407E-A947-70E740481C1C}">
                <a14:useLocalDpi xmlns:a14="http://schemas.microsoft.com/office/drawing/2010/main" val="0"/>
              </a:ext>
            </a:extLst>
          </a:blip>
          <a:srcRect l="9403" t="9783" r="78299" b="63042"/>
          <a:stretch/>
        </p:blipFill>
        <p:spPr>
          <a:xfrm>
            <a:off x="620140" y="1272544"/>
            <a:ext cx="316949" cy="700355"/>
          </a:xfrm>
          <a:prstGeom prst="rect">
            <a:avLst/>
          </a:prstGeom>
        </p:spPr>
      </p:pic>
      <p:sp>
        <p:nvSpPr>
          <p:cNvPr id="26" name="Freeform 197">
            <a:extLst>
              <a:ext uri="{FF2B5EF4-FFF2-40B4-BE49-F238E27FC236}">
                <a16:creationId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grpSp>
        <p:nvGrpSpPr>
          <p:cNvPr id="44" name="Group 43">
            <a:extLst>
              <a:ext uri="{FF2B5EF4-FFF2-40B4-BE49-F238E27FC236}">
                <a16:creationId xmlns:a16="http://schemas.microsoft.com/office/drawing/2014/main" id="{B99DDF9E-5BCF-4E60-B77A-41D19D499324}"/>
              </a:ext>
            </a:extLst>
          </p:cNvPr>
          <p:cNvGrpSpPr/>
          <p:nvPr/>
        </p:nvGrpSpPr>
        <p:grpSpPr>
          <a:xfrm>
            <a:off x="1619652" y="2375266"/>
            <a:ext cx="6890151" cy="2367563"/>
            <a:chOff x="2203645" y="3664582"/>
            <a:chExt cx="3517492" cy="854636"/>
          </a:xfrm>
        </p:grpSpPr>
        <p:pic>
          <p:nvPicPr>
            <p:cNvPr id="38" name="Picture 37">
              <a:extLst>
                <a:ext uri="{FF2B5EF4-FFF2-40B4-BE49-F238E27FC236}">
                  <a16:creationId xmlns:a16="http://schemas.microsoft.com/office/drawing/2014/main" id="{4BEB2BC8-6D9C-44B7-89FE-FBEC73303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3645" y="3664582"/>
              <a:ext cx="3517492" cy="854636"/>
            </a:xfrm>
            <a:prstGeom prst="rect">
              <a:avLst/>
            </a:prstGeom>
          </p:spPr>
        </p:pic>
        <p:sp>
          <p:nvSpPr>
            <p:cNvPr id="39" name="Rectangle 38">
              <a:extLst>
                <a:ext uri="{FF2B5EF4-FFF2-40B4-BE49-F238E27FC236}">
                  <a16:creationId xmlns:a16="http://schemas.microsoft.com/office/drawing/2014/main" id="{76A659FA-1624-492F-A0C2-ED6E299F0489}"/>
                </a:ext>
              </a:extLst>
            </p:cNvPr>
            <p:cNvSpPr/>
            <p:nvPr/>
          </p:nvSpPr>
          <p:spPr>
            <a:xfrm>
              <a:off x="2355777" y="3818310"/>
              <a:ext cx="3019517" cy="566611"/>
            </a:xfrm>
            <a:prstGeom prst="rect">
              <a:avLst/>
            </a:prstGeom>
          </p:spPr>
          <p:txBody>
            <a:bodyPr wrap="square">
              <a:spAutoFit/>
            </a:bodyPr>
            <a:lstStyle/>
            <a:p>
              <a:pPr algn="ctr"/>
              <a:r>
                <a:rPr lang="en-US" sz="3200" b="1" kern="0">
                  <a:solidFill>
                    <a:srgbClr val="7030A0"/>
                  </a:solidFill>
                  <a:latin typeface="Times New Roman" pitchFamily="18" charset="0"/>
                  <a:cs typeface="Times New Roman" pitchFamily="18" charset="0"/>
                </a:rPr>
                <a:t>Người cha trong bài thơ làm nghề xây dựng cầu - có thể là kĩ sư hoặc là một công nhân.</a:t>
              </a:r>
              <a:endParaRPr lang="en-US" sz="3200" dirty="0">
                <a:solidFill>
                  <a:srgbClr val="7030A0"/>
                </a:solidFill>
              </a:endParaRPr>
            </a:p>
          </p:txBody>
        </p:sp>
      </p:grpSp>
    </p:spTree>
    <p:extLst>
      <p:ext uri="{BB962C8B-B14F-4D97-AF65-F5344CB8AC3E}">
        <p14:creationId xmlns:p14="http://schemas.microsoft.com/office/powerpoint/2010/main" val="2117303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1+#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1+#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down)">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9" name="Group 28">
            <a:extLst>
              <a:ext uri="{FF2B5EF4-FFF2-40B4-BE49-F238E27FC236}">
                <a16:creationId xmlns:a16="http://schemas.microsoft.com/office/drawing/2014/main" id="{27FA03FA-387E-4F85-AEE2-8C78CA30F382}"/>
              </a:ext>
            </a:extLst>
          </p:cNvPr>
          <p:cNvGrpSpPr/>
          <p:nvPr/>
        </p:nvGrpSpPr>
        <p:grpSpPr>
          <a:xfrm>
            <a:off x="1612532" y="1343938"/>
            <a:ext cx="7074156" cy="523393"/>
            <a:chOff x="1837994" y="2249329"/>
            <a:chExt cx="7074156" cy="523393"/>
          </a:xfrm>
        </p:grpSpPr>
        <p:sp>
          <p:nvSpPr>
            <p:cNvPr id="11" name="Rectangle: Rounded Corners 43">
              <a:extLst>
                <a:ext uri="{FF2B5EF4-FFF2-40B4-BE49-F238E27FC236}">
                  <a16:creationId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5" name="Rectangle 14">
              <a:extLst>
                <a:ext uri="{FF2B5EF4-FFF2-40B4-BE49-F238E27FC236}">
                  <a16:creationId xmlns:a16="http://schemas.microsoft.com/office/drawing/2014/main" id="{CFE273F6-728E-4CC5-87B7-03E9898A13A3}"/>
                </a:ext>
              </a:extLst>
            </p:cNvPr>
            <p:cNvSpPr/>
            <p:nvPr/>
          </p:nvSpPr>
          <p:spPr>
            <a:xfrm>
              <a:off x="1912699" y="2274622"/>
              <a:ext cx="6999451" cy="462807"/>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Từ chiếc cầu cha làm, bạn nhỏ nghĩ đến những gì ?</a:t>
              </a:r>
              <a:endParaRPr lang="en-US" sz="2400" dirty="0">
                <a:solidFill>
                  <a:srgbClr val="FF0000"/>
                </a:solidFill>
              </a:endParaRPr>
            </a:p>
          </p:txBody>
        </p:sp>
      </p:grpSp>
      <p:pic>
        <p:nvPicPr>
          <p:cNvPr id="21" name="Picture 20">
            <a:extLst>
              <a:ext uri="{FF2B5EF4-FFF2-40B4-BE49-F238E27FC236}">
                <a16:creationId xmlns:a16="http://schemas.microsoft.com/office/drawing/2014/main" id="{735A0A90-8EBF-4ECF-A473-9A8D925D59D2}"/>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934656" y="1255018"/>
            <a:ext cx="531799" cy="700355"/>
          </a:xfrm>
          <a:prstGeom prst="rect">
            <a:avLst/>
          </a:prstGeom>
        </p:spPr>
      </p:pic>
      <p:sp>
        <p:nvSpPr>
          <p:cNvPr id="26" name="Freeform 197">
            <a:extLst>
              <a:ext uri="{FF2B5EF4-FFF2-40B4-BE49-F238E27FC236}">
                <a16:creationId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spTree>
    <p:extLst>
      <p:ext uri="{BB962C8B-B14F-4D97-AF65-F5344CB8AC3E}">
        <p14:creationId xmlns:p14="http://schemas.microsoft.com/office/powerpoint/2010/main" val="31595311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0115" name="Content Placeholder 2">
            <a:extLst>
              <a:ext uri="{FF2B5EF4-FFF2-40B4-BE49-F238E27FC236}">
                <a16:creationId xmlns:a16="http://schemas.microsoft.com/office/drawing/2014/main" id="{23F7F58F-C7AA-450F-893F-45DE77C140F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6">
            <a:extLst>
              <a:ext uri="{FF2B5EF4-FFF2-40B4-BE49-F238E27FC236}">
                <a16:creationId xmlns:a16="http://schemas.microsoft.com/office/drawing/2014/main" id="{3AE57DF4-7E86-4BFF-A9CC-EE1EB097707F}"/>
              </a:ext>
            </a:extLst>
          </p:cNvPr>
          <p:cNvSpPr txBox="1">
            <a:spLocks noChangeArrowheads="1"/>
          </p:cNvSpPr>
          <p:nvPr/>
        </p:nvSpPr>
        <p:spPr bwMode="auto">
          <a:xfrm>
            <a:off x="5143500" y="728662"/>
            <a:ext cx="131445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treo</a:t>
            </a:r>
          </a:p>
        </p:txBody>
      </p:sp>
      <p:sp>
        <p:nvSpPr>
          <p:cNvPr id="9" name="Line 7">
            <a:extLst>
              <a:ext uri="{FF2B5EF4-FFF2-40B4-BE49-F238E27FC236}">
                <a16:creationId xmlns:a16="http://schemas.microsoft.com/office/drawing/2014/main" id="{B1E08866-185F-44C6-8913-19D5195B3D57}"/>
              </a:ext>
            </a:extLst>
          </p:cNvPr>
          <p:cNvSpPr>
            <a:spLocks noChangeShapeType="1"/>
          </p:cNvSpPr>
          <p:nvPr/>
        </p:nvSpPr>
        <p:spPr bwMode="auto">
          <a:xfrm flipH="1">
            <a:off x="5011341" y="1120379"/>
            <a:ext cx="292894" cy="32504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3"/>
          </a:p>
        </p:txBody>
      </p:sp>
      <p:sp>
        <p:nvSpPr>
          <p:cNvPr id="10" name="Rectangle 8">
            <a:extLst>
              <a:ext uri="{FF2B5EF4-FFF2-40B4-BE49-F238E27FC236}">
                <a16:creationId xmlns:a16="http://schemas.microsoft.com/office/drawing/2014/main" id="{97E975F1-1E2C-4FBF-80B5-A7E471EE0B46}"/>
              </a:ext>
            </a:extLst>
          </p:cNvPr>
          <p:cNvSpPr>
            <a:spLocks noChangeArrowheads="1"/>
          </p:cNvSpPr>
          <p:nvPr/>
        </p:nvSpPr>
        <p:spPr bwMode="auto">
          <a:xfrm>
            <a:off x="6468666" y="3206353"/>
            <a:ext cx="97750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ao</a:t>
            </a:r>
          </a:p>
        </p:txBody>
      </p:sp>
      <p:sp>
        <p:nvSpPr>
          <p:cNvPr id="11" name="Line 9">
            <a:extLst>
              <a:ext uri="{FF2B5EF4-FFF2-40B4-BE49-F238E27FC236}">
                <a16:creationId xmlns:a16="http://schemas.microsoft.com/office/drawing/2014/main" id="{C16A2405-BEAE-4664-A8DD-591F7C8CB74B}"/>
              </a:ext>
            </a:extLst>
          </p:cNvPr>
          <p:cNvSpPr>
            <a:spLocks noChangeShapeType="1"/>
          </p:cNvSpPr>
          <p:nvPr/>
        </p:nvSpPr>
        <p:spPr bwMode="auto">
          <a:xfrm flipH="1">
            <a:off x="6149579" y="3598069"/>
            <a:ext cx="616744" cy="3429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3"/>
          </a:p>
        </p:txBody>
      </p:sp>
      <p:sp>
        <p:nvSpPr>
          <p:cNvPr id="12" name="Line 7">
            <a:extLst>
              <a:ext uri="{FF2B5EF4-FFF2-40B4-BE49-F238E27FC236}">
                <a16:creationId xmlns:a16="http://schemas.microsoft.com/office/drawing/2014/main" id="{1DADD58A-B0DC-47D1-9BD1-FA118523807E}"/>
              </a:ext>
            </a:extLst>
          </p:cNvPr>
          <p:cNvSpPr>
            <a:spLocks noChangeShapeType="1"/>
          </p:cNvSpPr>
          <p:nvPr/>
        </p:nvSpPr>
        <p:spPr bwMode="auto">
          <a:xfrm>
            <a:off x="1600200" y="2749154"/>
            <a:ext cx="1200150" cy="91082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vi-VN" sz="1013"/>
          </a:p>
        </p:txBody>
      </p:sp>
      <p:sp>
        <p:nvSpPr>
          <p:cNvPr id="13" name="Text Box 6">
            <a:extLst>
              <a:ext uri="{FF2B5EF4-FFF2-40B4-BE49-F238E27FC236}">
                <a16:creationId xmlns:a16="http://schemas.microsoft.com/office/drawing/2014/main" id="{5B7213ED-5522-47FA-8684-1DA220AF9CAD}"/>
              </a:ext>
            </a:extLst>
          </p:cNvPr>
          <p:cNvSpPr txBox="1">
            <a:spLocks noChangeArrowheads="1"/>
          </p:cNvSpPr>
          <p:nvPr/>
        </p:nvSpPr>
        <p:spPr bwMode="auto">
          <a:xfrm>
            <a:off x="1377554" y="2357437"/>
            <a:ext cx="3218259"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100" b="1">
                <a:solidFill>
                  <a:srgbClr val="FFFF00"/>
                </a:solidFill>
                <a:latin typeface="Times New Roman" panose="02020603050405020304" pitchFamily="18" charset="0"/>
                <a:cs typeface="Times New Roman" panose="02020603050405020304" pitchFamily="18" charset="0"/>
              </a:rPr>
              <a:t>Cầu Hàm Rồng – sông Mã</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4" presetClass="entr" presetSubtype="16"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ox(in)">
                                      <p:cBhvr>
                                        <p:cTn id="14" dur="500"/>
                                        <p:tgtEl>
                                          <p:spTgt spid="9"/>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0" presetClass="entr" presetSubtype="0" decel="10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strVal val="#ppt_w+.3"/>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Effect transition="in" filter="fade">
                                      <p:cBhvr>
                                        <p:cTn id="21" dur="1000"/>
                                        <p:tgtEl>
                                          <p:spTgt spid="10"/>
                                        </p:tgtEl>
                                      </p:cBhvr>
                                    </p:animEffect>
                                  </p:childTnLst>
                                </p:cTn>
                              </p:par>
                            </p:childTnLst>
                          </p:cTn>
                        </p:par>
                        <p:par>
                          <p:cTn id="22" fill="hold" nodeType="afterGroup">
                            <p:stCondLst>
                              <p:cond delay="1000"/>
                            </p:stCondLst>
                            <p:childTnLst>
                              <p:par>
                                <p:cTn id="23" presetID="4" presetClass="entr" presetSubtype="16"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ox(in)">
                                      <p:cBhvr>
                                        <p:cTn id="25" dur="500"/>
                                        <p:tgtEl>
                                          <p:spTgt spid="1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1138" name="Picture 112" descr="scan0014">
            <a:extLst>
              <a:ext uri="{FF2B5EF4-FFF2-40B4-BE49-F238E27FC236}">
                <a16:creationId xmlns:a16="http://schemas.microsoft.com/office/drawing/2014/main" id="{9D82D818-C39F-45AC-89DD-51968A148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8605"/>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88F7758-3CEE-4E70-9922-F8B8B3D0313F}"/>
              </a:ext>
            </a:extLst>
          </p:cNvPr>
          <p:cNvSpPr/>
          <p:nvPr/>
        </p:nvSpPr>
        <p:spPr>
          <a:xfrm>
            <a:off x="4114800" y="4514850"/>
            <a:ext cx="1885950" cy="28575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prstClr val="white"/>
                </a:solidFill>
              </a:rPr>
              <a:t>Chum </a:t>
            </a:r>
            <a:r>
              <a:rPr lang="en-US" sz="2400" dirty="0" err="1">
                <a:solidFill>
                  <a:prstClr val="white"/>
                </a:solidFill>
              </a:rPr>
              <a:t>nước</a:t>
            </a:r>
            <a:r>
              <a:rPr lang="en-US" sz="2400" dirty="0">
                <a:solidFill>
                  <a:prstClr val="white"/>
                </a:solidFill>
              </a:rPr>
              <a:t> </a:t>
            </a: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2" descr="Picture1">
            <a:extLst>
              <a:ext uri="{FF2B5EF4-FFF2-40B4-BE49-F238E27FC236}">
                <a16:creationId xmlns:a16="http://schemas.microsoft.com/office/drawing/2014/main" id="{37A31D8E-0928-464E-91BE-88AB9C16FA8B}"/>
              </a:ext>
            </a:extLst>
          </p:cNvPr>
          <p:cNvPicPr>
            <a:picLocks noChangeAspect="1" noChangeArrowheads="1"/>
          </p:cNvPicPr>
          <p:nvPr/>
        </p:nvPicPr>
        <p:blipFill>
          <a:blip r:embed="rId2" cstate="print">
            <a:lum bright="20000" contrast="20000"/>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14" descr="scan0016">
            <a:extLst>
              <a:ext uri="{FF2B5EF4-FFF2-40B4-BE49-F238E27FC236}">
                <a16:creationId xmlns:a16="http://schemas.microsoft.com/office/drawing/2014/main" id="{C4101C3F-5973-4B5B-9689-8DFA05DAB4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85F012AE-9C88-4ECC-AF39-2A80ABB61BB1}"/>
              </a:ext>
            </a:extLst>
          </p:cNvPr>
          <p:cNvSpPr/>
          <p:nvPr/>
        </p:nvSpPr>
        <p:spPr>
          <a:xfrm rot="21308196">
            <a:off x="6334857" y="4076117"/>
            <a:ext cx="2728387" cy="646331"/>
          </a:xfrm>
          <a:prstGeom prst="rect">
            <a:avLst/>
          </a:prstGeom>
          <a:solidFill>
            <a:schemeClr val="accent4">
              <a:lumMod val="60000"/>
              <a:lumOff val="40000"/>
            </a:schemeClr>
          </a:solidFill>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itchFamily="18" charset="0"/>
                <a:cs typeface="Times New Roman" pitchFamily="18" charset="0"/>
              </a:rPr>
              <a:t>lá tre, như chiếc cầu giúp kiến qua ngòi</a:t>
            </a: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3186" name="Picture 5" descr="Cau%20treo%20Dak%20Tang_JPG">
            <a:hlinkClick r:id="rId3" action="ppaction://hlinksldjump"/>
            <a:extLst>
              <a:ext uri="{FF2B5EF4-FFF2-40B4-BE49-F238E27FC236}">
                <a16:creationId xmlns:a16="http://schemas.microsoft.com/office/drawing/2014/main" id="{56EB88B3-3B41-4194-A270-50ECB10BD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8416" y="159026"/>
            <a:ext cx="6967330" cy="2239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Text Box 6">
            <a:extLst>
              <a:ext uri="{FF2B5EF4-FFF2-40B4-BE49-F238E27FC236}">
                <a16:creationId xmlns:a16="http://schemas.microsoft.com/office/drawing/2014/main" id="{FAAF3A20-C926-4D92-A3DE-FD52238E2590}"/>
              </a:ext>
            </a:extLst>
          </p:cNvPr>
          <p:cNvSpPr txBox="1">
            <a:spLocks noChangeArrowheads="1"/>
          </p:cNvSpPr>
          <p:nvPr/>
        </p:nvSpPr>
        <p:spPr bwMode="auto">
          <a:xfrm>
            <a:off x="5829300" y="3261123"/>
            <a:ext cx="1657350"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vi-VN" sz="2700">
                <a:solidFill>
                  <a:srgbClr val="FF0000"/>
                </a:solidFill>
                <a:latin typeface="Times New Roman" panose="02020603050405020304" pitchFamily="18" charset="0"/>
                <a:cs typeface="Times New Roman" panose="02020603050405020304" pitchFamily="18" charset="0"/>
              </a:rPr>
              <a:t>Cầu treo </a:t>
            </a:r>
          </a:p>
        </p:txBody>
      </p:sp>
      <p:pic>
        <p:nvPicPr>
          <p:cNvPr id="93188" name="Picture 2">
            <a:extLst>
              <a:ext uri="{FF2B5EF4-FFF2-40B4-BE49-F238E27FC236}">
                <a16:creationId xmlns:a16="http://schemas.microsoft.com/office/drawing/2014/main" id="{A46D6B66-B3C7-46B4-9371-ED4B7BAEE3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71750"/>
            <a:ext cx="6008914"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8DE8FFC0-71DF-4336-AECD-173108C53EA1}"/>
              </a:ext>
            </a:extLst>
          </p:cNvPr>
          <p:cNvSpPr>
            <a:spLocks noGrp="1"/>
          </p:cNvSpPr>
          <p:nvPr>
            <p:ph type="ctrTitle"/>
          </p:nvPr>
        </p:nvSpPr>
        <p:spPr>
          <a:xfrm>
            <a:off x="1657350" y="1597819"/>
            <a:ext cx="5829300" cy="1102519"/>
          </a:xfrm>
        </p:spPr>
        <p:txBody>
          <a:bodyPr/>
          <a:lstStyle/>
          <a:p>
            <a:endParaRPr lang="vi-VN" altLang="vi-VN">
              <a:latin typeface="Calibri" panose="020F0502020204030204" pitchFamily="34" charset="0"/>
            </a:endParaRPr>
          </a:p>
        </p:txBody>
      </p:sp>
      <p:pic>
        <p:nvPicPr>
          <p:cNvPr id="94211" name="Picture 3" descr="cầu ao">
            <a:extLst>
              <a:ext uri="{FF2B5EF4-FFF2-40B4-BE49-F238E27FC236}">
                <a16:creationId xmlns:a16="http://schemas.microsoft.com/office/drawing/2014/main" id="{A7E9D3E3-7485-4F7C-9AC6-A68D3B91D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Box 4">
            <a:extLst>
              <a:ext uri="{FF2B5EF4-FFF2-40B4-BE49-F238E27FC236}">
                <a16:creationId xmlns:a16="http://schemas.microsoft.com/office/drawing/2014/main" id="{E4624E74-A868-4616-AF72-9F9CDD5EC45A}"/>
              </a:ext>
            </a:extLst>
          </p:cNvPr>
          <p:cNvSpPr txBox="1">
            <a:spLocks noChangeArrowheads="1"/>
          </p:cNvSpPr>
          <p:nvPr/>
        </p:nvSpPr>
        <p:spPr bwMode="auto">
          <a:xfrm>
            <a:off x="4000500" y="4514851"/>
            <a:ext cx="115608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vi-VN" sz="2700">
                <a:solidFill>
                  <a:srgbClr val="000000"/>
                </a:solidFill>
                <a:latin typeface="Times New Roman" panose="02020603050405020304" pitchFamily="18" charset="0"/>
                <a:cs typeface="Times New Roman" panose="02020603050405020304" pitchFamily="18" charset="0"/>
              </a:rPr>
              <a:t>Cầu ao</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http://upload.wikimedia.org/wikipedia/vi/thumb/b/b2/Phamtienduat.jpg/240px-Phamtienduat.jpg">
            <a:extLst>
              <a:ext uri="{FF2B5EF4-FFF2-40B4-BE49-F238E27FC236}">
                <a16:creationId xmlns:a16="http://schemas.microsoft.com/office/drawing/2014/main" id="{54CA1659-7A05-4B59-B263-851D68C448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454" y="0"/>
            <a:ext cx="4251696" cy="4159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6">
            <a:extLst>
              <a:ext uri="{FF2B5EF4-FFF2-40B4-BE49-F238E27FC236}">
                <a16:creationId xmlns:a16="http://schemas.microsoft.com/office/drawing/2014/main" id="{13E79820-23B7-4B6E-9910-AD5A1EAF3287}"/>
              </a:ext>
            </a:extLst>
          </p:cNvPr>
          <p:cNvSpPr txBox="1">
            <a:spLocks noChangeArrowheads="1"/>
          </p:cNvSpPr>
          <p:nvPr/>
        </p:nvSpPr>
        <p:spPr bwMode="auto">
          <a:xfrm>
            <a:off x="1600200" y="4343400"/>
            <a:ext cx="3028950" cy="24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endParaRPr lang="vi-VN" altLang="vi-VN" sz="1013"/>
          </a:p>
        </p:txBody>
      </p:sp>
      <p:graphicFrame>
        <p:nvGraphicFramePr>
          <p:cNvPr id="8" name="Table 7">
            <a:extLst>
              <a:ext uri="{FF2B5EF4-FFF2-40B4-BE49-F238E27FC236}">
                <a16:creationId xmlns:a16="http://schemas.microsoft.com/office/drawing/2014/main" id="{BD54054C-E5CD-4E43-BD20-558C12EB3DB9}"/>
              </a:ext>
            </a:extLst>
          </p:cNvPr>
          <p:cNvGraphicFramePr>
            <a:graphicFrameLocks noGrp="1"/>
          </p:cNvGraphicFramePr>
          <p:nvPr>
            <p:extLst>
              <p:ext uri="{D42A27DB-BD31-4B8C-83A1-F6EECF244321}">
                <p14:modId xmlns:p14="http://schemas.microsoft.com/office/powerpoint/2010/main" val="3625007902"/>
              </p:ext>
            </p:extLst>
          </p:nvPr>
        </p:nvGraphicFramePr>
        <p:xfrm>
          <a:off x="958953" y="4547423"/>
          <a:ext cx="3549253" cy="486444"/>
        </p:xfrm>
        <a:graphic>
          <a:graphicData uri="http://schemas.openxmlformats.org/drawingml/2006/table">
            <a:tbl>
              <a:tblPr/>
              <a:tblGrid>
                <a:gridCol w="3479984">
                  <a:extLst>
                    <a:ext uri="{9D8B030D-6E8A-4147-A177-3AD203B41FA5}">
                      <a16:colId xmlns:a16="http://schemas.microsoft.com/office/drawing/2014/main" val="20000"/>
                    </a:ext>
                  </a:extLst>
                </a:gridCol>
                <a:gridCol w="69269">
                  <a:extLst>
                    <a:ext uri="{9D8B030D-6E8A-4147-A177-3AD203B41FA5}">
                      <a16:colId xmlns:a16="http://schemas.microsoft.com/office/drawing/2014/main" val="20001"/>
                    </a:ext>
                  </a:extLst>
                </a:gridCol>
              </a:tblGrid>
              <a:tr h="169816">
                <a:tc>
                  <a:txBody>
                    <a:bodyPr/>
                    <a:lstStyle/>
                    <a:p>
                      <a:pPr marL="0" marR="0" lvl="0" indent="0" algn="l" defTabSz="914400" rtl="0" eaLnBrk="1" fontAlgn="base" latinLnBrk="0" hangingPunct="1">
                        <a:lnSpc>
                          <a:spcPts val="1350"/>
                        </a:lnSpc>
                        <a:spcBef>
                          <a:spcPct val="0"/>
                        </a:spcBef>
                        <a:spcAft>
                          <a:spcPct val="0"/>
                        </a:spcAft>
                        <a:buClrTx/>
                        <a:buSzTx/>
                        <a:buFontTx/>
                        <a:buNone/>
                        <a:tabLst/>
                      </a:pPr>
                      <a:r>
                        <a:rPr kumimoji="0" lang="en-US" sz="1800" b="0"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1" i="0" u="none" strike="noStrike" cap="none" normalizeH="0" baseline="0" dirty="0" err="1">
                          <a:ln>
                            <a:noFill/>
                          </a:ln>
                          <a:solidFill>
                            <a:srgbClr val="333333"/>
                          </a:solidFill>
                          <a:effectLst/>
                          <a:latin typeface="Times New Roman" pitchFamily="18" charset="0"/>
                          <a:cs typeface="Times New Roman" pitchFamily="18" charset="0"/>
                        </a:rPr>
                        <a:t>Phạm</a:t>
                      </a:r>
                      <a:r>
                        <a:rPr kumimoji="0" lang="en-US" sz="1800" b="1"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1" i="0" u="none" strike="noStrike" cap="none" normalizeH="0" baseline="0" dirty="0" err="1">
                          <a:ln>
                            <a:noFill/>
                          </a:ln>
                          <a:solidFill>
                            <a:srgbClr val="333333"/>
                          </a:solidFill>
                          <a:effectLst/>
                          <a:latin typeface="Times New Roman" pitchFamily="18" charset="0"/>
                          <a:cs typeface="Times New Roman" pitchFamily="18" charset="0"/>
                        </a:rPr>
                        <a:t>Tiến</a:t>
                      </a:r>
                      <a:r>
                        <a:rPr kumimoji="0" lang="en-US" sz="1800" b="1" i="0" u="none" strike="noStrike" cap="none" normalizeH="0" baseline="0" dirty="0">
                          <a:ln>
                            <a:noFill/>
                          </a:ln>
                          <a:solidFill>
                            <a:srgbClr val="333333"/>
                          </a:solidFill>
                          <a:effectLst/>
                          <a:latin typeface="Times New Roman" pitchFamily="18" charset="0"/>
                          <a:cs typeface="Times New Roman" pitchFamily="18" charset="0"/>
                        </a:rPr>
                        <a:t> </a:t>
                      </a:r>
                      <a:r>
                        <a:rPr kumimoji="0" lang="en-US" sz="1800" b="1" i="0" u="none" strike="noStrike" cap="none" normalizeH="0" baseline="0" dirty="0" err="1">
                          <a:ln>
                            <a:noFill/>
                          </a:ln>
                          <a:solidFill>
                            <a:srgbClr val="333333"/>
                          </a:solidFill>
                          <a:effectLst/>
                          <a:latin typeface="Times New Roman" pitchFamily="18" charset="0"/>
                          <a:cs typeface="Times New Roman" pitchFamily="18" charset="0"/>
                        </a:rPr>
                        <a:t>Duật</a:t>
                      </a:r>
                      <a:r>
                        <a:rPr kumimoji="0" lang="en-US" sz="1800" b="1" i="0" u="none" strike="noStrike" cap="none" normalizeH="0" baseline="0" dirty="0">
                          <a:ln>
                            <a:noFill/>
                          </a:ln>
                          <a:solidFill>
                            <a:srgbClr val="333333"/>
                          </a:solidFill>
                          <a:effectLst/>
                          <a:latin typeface="Times New Roman" pitchFamily="18" charset="0"/>
                          <a:cs typeface="Times New Roman" pitchFamily="18" charset="0"/>
                        </a:rPr>
                        <a:t> </a:t>
                      </a:r>
                    </a:p>
                  </a:txBody>
                  <a:tcPr marL="0" marR="0" marT="28139" marB="2813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txBody>
                  <a:tcPr marL="35719" marR="0" marT="28139" marB="2813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ctr"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imes New Roman" pitchFamily="18" charset="0"/>
                        <a:ea typeface="Calibri" pitchFamily="34" charset="0"/>
                        <a:cs typeface="Times New Roman" pitchFamily="18" charset="0"/>
                      </a:endParaRPr>
                    </a:p>
                  </a:txBody>
                  <a:tcPr marL="0" marR="0" marT="28139" marB="28139"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ts val="135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txBody>
                  <a:tcPr marL="35719" marR="0" marT="28139" marB="28139"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441" name="TextBox 8">
            <a:extLst>
              <a:ext uri="{FF2B5EF4-FFF2-40B4-BE49-F238E27FC236}">
                <a16:creationId xmlns:a16="http://schemas.microsoft.com/office/drawing/2014/main" id="{E51CCAC3-4C35-4D9F-91C7-24E3F46A7DB6}"/>
              </a:ext>
            </a:extLst>
          </p:cNvPr>
          <p:cNvSpPr txBox="1">
            <a:spLocks noChangeArrowheads="1"/>
          </p:cNvSpPr>
          <p:nvPr/>
        </p:nvSpPr>
        <p:spPr bwMode="auto">
          <a:xfrm>
            <a:off x="5156791" y="1758077"/>
            <a:ext cx="3987209" cy="295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nSpc>
                <a:spcPct val="150000"/>
              </a:lnSpc>
            </a:pPr>
            <a:r>
              <a:rPr lang="en-US" altLang="vi-VN" sz="1800" b="1" dirty="0" err="1">
                <a:solidFill>
                  <a:srgbClr val="002060"/>
                </a:solidFill>
                <a:latin typeface="Times New Roman" panose="02020603050405020304" pitchFamily="18" charset="0"/>
                <a:cs typeface="Times New Roman" panose="02020603050405020304" pitchFamily="18" charset="0"/>
              </a:rPr>
              <a:t>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tốt</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nghiệp</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trường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Đại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học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Sư</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Phạm</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Hà</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Nội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năm</a:t>
            </a:r>
            <a:r>
              <a:rPr lang="en-US" altLang="vi-VN" sz="1800" b="1" dirty="0">
                <a:solidFill>
                  <a:srgbClr val="002060"/>
                </a:solidFill>
                <a:latin typeface="Times New Roman" panose="02020603050405020304" pitchFamily="18" charset="0"/>
                <a:cs typeface="Times New Roman" panose="02020603050405020304" pitchFamily="18" charset="0"/>
              </a:rPr>
              <a:t> 1964, </a:t>
            </a:r>
            <a:r>
              <a:rPr lang="en-US" altLang="vi-VN" sz="1800" b="1" dirty="0" err="1">
                <a:solidFill>
                  <a:srgbClr val="002060"/>
                </a:solidFill>
                <a:latin typeface="Times New Roman" panose="02020603050405020304" pitchFamily="18" charset="0"/>
                <a:cs typeface="Times New Roman" panose="02020603050405020304" pitchFamily="18" charset="0"/>
              </a:rPr>
              <a:t>nhưng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sau</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đó</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không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tiếp</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tục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với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nghề</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giáo</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mà</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quyết</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định</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lên</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đường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nhập</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ngũ</a:t>
            </a:r>
            <a:r>
              <a:rPr lang="en-US" altLang="vi-VN" sz="1800" b="1" dirty="0">
                <a:solidFill>
                  <a:srgbClr val="002060"/>
                </a:solidFill>
                <a:latin typeface="Times New Roman" panose="02020603050405020304" pitchFamily="18" charset="0"/>
                <a:cs typeface="Times New Roman" panose="02020603050405020304" pitchFamily="18" charset="0"/>
              </a:rPr>
              <a:t> . </a:t>
            </a:r>
            <a:r>
              <a:rPr lang="en-US" altLang="vi-VN" sz="1800" b="1" dirty="0" err="1">
                <a:solidFill>
                  <a:srgbClr val="002060"/>
                </a:solidFill>
                <a:latin typeface="Times New Roman" panose="02020603050405020304" pitchFamily="18" charset="0"/>
                <a:cs typeface="Times New Roman" panose="02020603050405020304" pitchFamily="18" charset="0"/>
              </a:rPr>
              <a:t>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sáng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rất</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nhiều</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phẩm</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thơ</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nổi</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tiếng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phẩm</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i="1" dirty="0" err="1">
                <a:solidFill>
                  <a:srgbClr val="002060"/>
                </a:solidFill>
                <a:latin typeface="Times New Roman" panose="02020603050405020304" pitchFamily="18" charset="0"/>
                <a:cs typeface="Times New Roman" panose="02020603050405020304" pitchFamily="18" charset="0"/>
              </a:rPr>
              <a:t>Cái</a:t>
            </a:r>
            <a:r>
              <a:rPr lang="en-US" altLang="vi-VN" sz="1800" b="1" i="1" dirty="0">
                <a:solidFill>
                  <a:srgbClr val="002060"/>
                </a:solidFill>
                <a:latin typeface="Times New Roman" panose="02020603050405020304" pitchFamily="18" charset="0"/>
                <a:cs typeface="Times New Roman" panose="02020603050405020304" pitchFamily="18" charset="0"/>
              </a:rPr>
              <a:t> </a:t>
            </a:r>
            <a:r>
              <a:rPr lang="en-US" altLang="vi-VN" sz="1800" b="1" i="1" dirty="0" err="1">
                <a:solidFill>
                  <a:srgbClr val="002060"/>
                </a:solidFill>
                <a:latin typeface="Times New Roman" panose="02020603050405020304" pitchFamily="18" charset="0"/>
                <a:cs typeface="Times New Roman" panose="02020603050405020304" pitchFamily="18" charset="0"/>
              </a:rPr>
              <a:t>cầu</a:t>
            </a:r>
            <a:r>
              <a:rPr lang="en-US" altLang="vi-VN" sz="1800" b="1" i="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được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ông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sáng</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tác</a:t>
            </a:r>
            <a:r>
              <a:rPr lang="en-US" altLang="vi-VN" sz="1800" b="1" dirty="0">
                <a:solidFill>
                  <a:srgbClr val="002060"/>
                </a:solidFill>
                <a:latin typeface="Times New Roman" panose="02020603050405020304" pitchFamily="18" charset="0"/>
                <a:cs typeface="Times New Roman" panose="02020603050405020304" pitchFamily="18" charset="0"/>
              </a:rPr>
              <a:t> </a:t>
            </a:r>
            <a:r>
              <a:rPr lang="en-US" altLang="vi-VN" sz="1800" b="1" dirty="0" err="1">
                <a:solidFill>
                  <a:srgbClr val="002060"/>
                </a:solidFill>
                <a:latin typeface="Times New Roman" panose="02020603050405020304" pitchFamily="18" charset="0"/>
                <a:cs typeface="Times New Roman" panose="02020603050405020304" pitchFamily="18" charset="0"/>
              </a:rPr>
              <a:t>năm</a:t>
            </a:r>
            <a:r>
              <a:rPr lang="en-US" altLang="vi-VN" sz="1800" b="1" dirty="0">
                <a:solidFill>
                  <a:srgbClr val="002060"/>
                </a:solidFill>
                <a:latin typeface="Times New Roman" panose="02020603050405020304" pitchFamily="18" charset="0"/>
                <a:cs typeface="Times New Roman" panose="02020603050405020304" pitchFamily="18" charset="0"/>
              </a:rPr>
              <a:t> 1969.</a:t>
            </a:r>
            <a:r>
              <a:rPr lang="en-US" altLang="vi-VN" sz="1800" b="1" dirty="0">
                <a:solidFill>
                  <a:srgbClr val="002060"/>
                </a:solidFill>
              </a:rPr>
              <a:t> </a:t>
            </a:r>
          </a:p>
        </p:txBody>
      </p:sp>
      <p:sp>
        <p:nvSpPr>
          <p:cNvPr id="2" name="Rectangle 1"/>
          <p:cNvSpPr/>
          <p:nvPr/>
        </p:nvSpPr>
        <p:spPr>
          <a:xfrm>
            <a:off x="5156791" y="418064"/>
            <a:ext cx="3987209" cy="1289071"/>
          </a:xfrm>
          <a:prstGeom prst="rect">
            <a:avLst/>
          </a:prstGeom>
        </p:spPr>
        <p:txBody>
          <a:bodyPr wrap="square">
            <a:spAutoFit/>
          </a:bodyPr>
          <a:lstStyle/>
          <a:p>
            <a:pPr lvl="0" defTabSz="914400" fontAlgn="base">
              <a:lnSpc>
                <a:spcPct val="150000"/>
              </a:lnSpc>
              <a:spcBef>
                <a:spcPct val="0"/>
              </a:spcBef>
              <a:spcAft>
                <a:spcPct val="0"/>
              </a:spcAft>
            </a:pPr>
            <a:r>
              <a:rPr lang="en-US" sz="1800" b="1" dirty="0" err="1">
                <a:solidFill>
                  <a:srgbClr val="002060"/>
                </a:solidFill>
                <a:latin typeface="Times New Roman" panose="02020603050405020304" pitchFamily="18" charset="0"/>
                <a:cs typeface="Times New Roman" panose="02020603050405020304" pitchFamily="18" charset="0"/>
              </a:rPr>
              <a:t>Sinh</a:t>
            </a:r>
            <a:r>
              <a:rPr lang="en-US" sz="1800" b="1" dirty="0">
                <a:solidFill>
                  <a:srgbClr val="002060"/>
                </a:solidFill>
                <a:latin typeface="Times New Roman" panose="02020603050405020304" pitchFamily="18" charset="0"/>
                <a:cs typeface="Times New Roman" panose="02020603050405020304" pitchFamily="18" charset="0"/>
              </a:rPr>
              <a:t> : </a:t>
            </a:r>
            <a:r>
              <a:rPr lang="en-US" sz="1800" b="1" dirty="0" err="1">
                <a:solidFill>
                  <a:srgbClr val="002060"/>
                </a:solidFill>
                <a:latin typeface="Times New Roman" panose="02020603050405020304" pitchFamily="18" charset="0"/>
                <a:cs typeface="Times New Roman" panose="02020603050405020304" pitchFamily="18" charset="0"/>
              </a:rPr>
              <a:t>ngày</a:t>
            </a:r>
            <a:r>
              <a:rPr lang="en-US" sz="1800" b="1" dirty="0">
                <a:solidFill>
                  <a:srgbClr val="002060"/>
                </a:solidFill>
                <a:latin typeface="Times New Roman" panose="02020603050405020304" pitchFamily="18" charset="0"/>
                <a:cs typeface="Times New Roman" panose="02020603050405020304" pitchFamily="18" charset="0"/>
              </a:rPr>
              <a:t> 14 </a:t>
            </a:r>
            <a:r>
              <a:rPr lang="en-US" sz="1800" b="1" dirty="0" err="1">
                <a:solidFill>
                  <a:srgbClr val="002060"/>
                </a:solidFill>
                <a:latin typeface="Times New Roman" panose="02020603050405020304" pitchFamily="18" charset="0"/>
                <a:cs typeface="Times New Roman" panose="02020603050405020304" pitchFamily="18" charset="0"/>
              </a:rPr>
              <a:t>tháng</a:t>
            </a:r>
            <a:r>
              <a:rPr lang="en-US" sz="1800" b="1" dirty="0">
                <a:solidFill>
                  <a:srgbClr val="002060"/>
                </a:solidFill>
                <a:latin typeface="Times New Roman" panose="02020603050405020304" pitchFamily="18" charset="0"/>
                <a:cs typeface="Times New Roman" panose="02020603050405020304" pitchFamily="18" charset="0"/>
              </a:rPr>
              <a:t> 1, 1941</a:t>
            </a:r>
          </a:p>
          <a:p>
            <a:pPr lvl="0" defTabSz="914400" fontAlgn="base">
              <a:lnSpc>
                <a:spcPct val="150000"/>
              </a:lnSpc>
              <a:spcBef>
                <a:spcPct val="0"/>
              </a:spcBef>
              <a:spcAft>
                <a:spcPct val="0"/>
              </a:spcAft>
            </a:pPr>
            <a:r>
              <a:rPr lang="en-US" sz="1800" b="1" dirty="0" err="1">
                <a:solidFill>
                  <a:srgbClr val="002060"/>
                </a:solidFill>
                <a:latin typeface="Times New Roman" panose="02020603050405020304" pitchFamily="18" charset="0"/>
                <a:cs typeface="Times New Roman" panose="02020603050405020304" pitchFamily="18" charset="0"/>
              </a:rPr>
              <a:t>Mất</a:t>
            </a:r>
            <a:r>
              <a:rPr lang="en-US" sz="1800" b="1" dirty="0">
                <a:solidFill>
                  <a:srgbClr val="002060"/>
                </a:solidFill>
                <a:latin typeface="Times New Roman" panose="02020603050405020304" pitchFamily="18" charset="0"/>
                <a:cs typeface="Times New Roman" panose="02020603050405020304" pitchFamily="18" charset="0"/>
              </a:rPr>
              <a:t>   :  </a:t>
            </a:r>
            <a:r>
              <a:rPr lang="en-US" sz="1800" b="1" dirty="0" err="1">
                <a:solidFill>
                  <a:srgbClr val="002060"/>
                </a:solidFill>
                <a:latin typeface="Times New Roman" panose="02020603050405020304" pitchFamily="18" charset="0"/>
                <a:cs typeface="Times New Roman" panose="02020603050405020304" pitchFamily="18" charset="0"/>
              </a:rPr>
              <a:t>ngày</a:t>
            </a:r>
            <a:r>
              <a:rPr lang="en-US" sz="1800" b="1" dirty="0">
                <a:solidFill>
                  <a:srgbClr val="002060"/>
                </a:solidFill>
                <a:latin typeface="Times New Roman" panose="02020603050405020304" pitchFamily="18" charset="0"/>
                <a:cs typeface="Times New Roman" panose="02020603050405020304" pitchFamily="18" charset="0"/>
              </a:rPr>
              <a:t> 4 </a:t>
            </a:r>
            <a:r>
              <a:rPr lang="en-US" sz="1800" b="1" dirty="0" err="1">
                <a:solidFill>
                  <a:srgbClr val="002060"/>
                </a:solidFill>
                <a:latin typeface="Times New Roman" panose="02020603050405020304" pitchFamily="18" charset="0"/>
                <a:cs typeface="Times New Roman" panose="02020603050405020304" pitchFamily="18" charset="0"/>
              </a:rPr>
              <a:t>tháng</a:t>
            </a:r>
            <a:r>
              <a:rPr lang="en-US" sz="1800" b="1" dirty="0">
                <a:solidFill>
                  <a:srgbClr val="002060"/>
                </a:solidFill>
                <a:latin typeface="Times New Roman" panose="02020603050405020304" pitchFamily="18" charset="0"/>
                <a:cs typeface="Times New Roman" panose="02020603050405020304" pitchFamily="18" charset="0"/>
              </a:rPr>
              <a:t> 12, 2007 </a:t>
            </a:r>
          </a:p>
          <a:p>
            <a:pPr lvl="0" defTabSz="914400" fontAlgn="base">
              <a:lnSpc>
                <a:spcPct val="150000"/>
              </a:lnSpc>
              <a:spcBef>
                <a:spcPct val="0"/>
              </a:spcBef>
              <a:spcAft>
                <a:spcPct val="0"/>
              </a:spcAft>
            </a:pPr>
            <a:r>
              <a:rPr lang="en-US" sz="1800" b="1" dirty="0">
                <a:solidFill>
                  <a:srgbClr val="002060"/>
                </a:solidFill>
                <a:latin typeface="Times New Roman" panose="02020603050405020304" pitchFamily="18" charset="0"/>
                <a:cs typeface="Times New Roman" panose="02020603050405020304" pitchFamily="18" charset="0"/>
              </a:rPr>
              <a:t>ở </a:t>
            </a:r>
            <a:r>
              <a:rPr lang="en-US" sz="1800" b="1" dirty="0" err="1">
                <a:solidFill>
                  <a:srgbClr val="002060"/>
                </a:solidFill>
                <a:latin typeface="Times New Roman" panose="02020603050405020304" pitchFamily="18" charset="0"/>
                <a:cs typeface="Times New Roman" panose="02020603050405020304" pitchFamily="18" charset="0"/>
              </a:rPr>
              <a:t>huyện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Thanh</a:t>
            </a:r>
            <a:r>
              <a:rPr lang="en-US" sz="1800" b="1" dirty="0">
                <a:solidFill>
                  <a:srgbClr val="002060"/>
                </a:solidFill>
                <a:latin typeface="Times New Roman" panose="02020603050405020304" pitchFamily="18" charset="0"/>
                <a:cs typeface="Times New Roman" panose="02020603050405020304" pitchFamily="18" charset="0"/>
              </a:rPr>
              <a:t> Ba, </a:t>
            </a:r>
            <a:r>
              <a:rPr lang="en-US" sz="1800" b="1" dirty="0" err="1">
                <a:solidFill>
                  <a:srgbClr val="002060"/>
                </a:solidFill>
                <a:latin typeface="Times New Roman" panose="02020603050405020304" pitchFamily="18" charset="0"/>
                <a:cs typeface="Times New Roman" panose="02020603050405020304" pitchFamily="18" charset="0"/>
              </a:rPr>
              <a:t>tỉnh</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Phú</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Thọ</a:t>
            </a:r>
            <a:r>
              <a:rPr lang="en-US" sz="18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9" name="Group 28">
            <a:extLst>
              <a:ext uri="{FF2B5EF4-FFF2-40B4-BE49-F238E27FC236}">
                <a16:creationId xmlns:a16="http://schemas.microsoft.com/office/drawing/2014/main" id="{27FA03FA-387E-4F85-AEE2-8C78CA30F382}"/>
              </a:ext>
            </a:extLst>
          </p:cNvPr>
          <p:cNvGrpSpPr/>
          <p:nvPr/>
        </p:nvGrpSpPr>
        <p:grpSpPr>
          <a:xfrm>
            <a:off x="1612532" y="1343938"/>
            <a:ext cx="7074156" cy="523393"/>
            <a:chOff x="1837994" y="2249329"/>
            <a:chExt cx="7074156" cy="523393"/>
          </a:xfrm>
        </p:grpSpPr>
        <p:sp>
          <p:nvSpPr>
            <p:cNvPr id="11" name="Rectangle: Rounded Corners 43">
              <a:extLst>
                <a:ext uri="{FF2B5EF4-FFF2-40B4-BE49-F238E27FC236}">
                  <a16:creationId xmlns:a16="http://schemas.microsoft.com/office/drawing/2014/main" id="{0C13FA63-4BA3-4EDA-A787-B8857A20CFA4}"/>
                </a:ext>
              </a:extLst>
            </p:cNvPr>
            <p:cNvSpPr/>
            <p:nvPr/>
          </p:nvSpPr>
          <p:spPr>
            <a:xfrm>
              <a:off x="1837994" y="2249329"/>
              <a:ext cx="6999451" cy="523393"/>
            </a:xfrm>
            <a:custGeom>
              <a:avLst/>
              <a:gdLst>
                <a:gd name="connsiteX0" fmla="*/ 0 w 6999451"/>
                <a:gd name="connsiteY0" fmla="*/ 87234 h 523393"/>
                <a:gd name="connsiteX1" fmla="*/ 87234 w 6999451"/>
                <a:gd name="connsiteY1" fmla="*/ 0 h 523393"/>
                <a:gd name="connsiteX2" fmla="*/ 724232 w 6999451"/>
                <a:gd name="connsiteY2" fmla="*/ 0 h 523393"/>
                <a:gd name="connsiteX3" fmla="*/ 1156481 w 6999451"/>
                <a:gd name="connsiteY3" fmla="*/ 0 h 523393"/>
                <a:gd name="connsiteX4" fmla="*/ 1588730 w 6999451"/>
                <a:gd name="connsiteY4" fmla="*/ 0 h 523393"/>
                <a:gd name="connsiteX5" fmla="*/ 2293979 w 6999451"/>
                <a:gd name="connsiteY5" fmla="*/ 0 h 523393"/>
                <a:gd name="connsiteX6" fmla="*/ 2930977 w 6999451"/>
                <a:gd name="connsiteY6" fmla="*/ 0 h 523393"/>
                <a:gd name="connsiteX7" fmla="*/ 3294976 w 6999451"/>
                <a:gd name="connsiteY7" fmla="*/ 0 h 523393"/>
                <a:gd name="connsiteX8" fmla="*/ 3795475 w 6999451"/>
                <a:gd name="connsiteY8" fmla="*/ 0 h 523393"/>
                <a:gd name="connsiteX9" fmla="*/ 4432473 w 6999451"/>
                <a:gd name="connsiteY9" fmla="*/ 0 h 523393"/>
                <a:gd name="connsiteX10" fmla="*/ 5069472 w 6999451"/>
                <a:gd name="connsiteY10" fmla="*/ 0 h 523393"/>
                <a:gd name="connsiteX11" fmla="*/ 5433471 w 6999451"/>
                <a:gd name="connsiteY11" fmla="*/ 0 h 523393"/>
                <a:gd name="connsiteX12" fmla="*/ 5797470 w 6999451"/>
                <a:gd name="connsiteY12" fmla="*/ 0 h 523393"/>
                <a:gd name="connsiteX13" fmla="*/ 6161469 w 6999451"/>
                <a:gd name="connsiteY13" fmla="*/ 0 h 523393"/>
                <a:gd name="connsiteX14" fmla="*/ 6912217 w 6999451"/>
                <a:gd name="connsiteY14" fmla="*/ 0 h 523393"/>
                <a:gd name="connsiteX15" fmla="*/ 6999451 w 6999451"/>
                <a:gd name="connsiteY15" fmla="*/ 87234 h 523393"/>
                <a:gd name="connsiteX16" fmla="*/ 6999451 w 6999451"/>
                <a:gd name="connsiteY16" fmla="*/ 436159 h 523393"/>
                <a:gd name="connsiteX17" fmla="*/ 6912217 w 6999451"/>
                <a:gd name="connsiteY17" fmla="*/ 523393 h 523393"/>
                <a:gd name="connsiteX18" fmla="*/ 6479968 w 6999451"/>
                <a:gd name="connsiteY18" fmla="*/ 523393 h 523393"/>
                <a:gd name="connsiteX19" fmla="*/ 5911219 w 6999451"/>
                <a:gd name="connsiteY19" fmla="*/ 523393 h 523393"/>
                <a:gd name="connsiteX20" fmla="*/ 5478971 w 6999451"/>
                <a:gd name="connsiteY20" fmla="*/ 523393 h 523393"/>
                <a:gd name="connsiteX21" fmla="*/ 4978472 w 6999451"/>
                <a:gd name="connsiteY21" fmla="*/ 523393 h 523393"/>
                <a:gd name="connsiteX22" fmla="*/ 4409723 w 6999451"/>
                <a:gd name="connsiteY22" fmla="*/ 523393 h 523393"/>
                <a:gd name="connsiteX23" fmla="*/ 3840975 w 6999451"/>
                <a:gd name="connsiteY23" fmla="*/ 523393 h 523393"/>
                <a:gd name="connsiteX24" fmla="*/ 3135726 w 6999451"/>
                <a:gd name="connsiteY24" fmla="*/ 523393 h 523393"/>
                <a:gd name="connsiteX25" fmla="*/ 2498728 w 6999451"/>
                <a:gd name="connsiteY25" fmla="*/ 523393 h 523393"/>
                <a:gd name="connsiteX26" fmla="*/ 2134729 w 6999451"/>
                <a:gd name="connsiteY26" fmla="*/ 523393 h 523393"/>
                <a:gd name="connsiteX27" fmla="*/ 1429481 w 6999451"/>
                <a:gd name="connsiteY27" fmla="*/ 523393 h 523393"/>
                <a:gd name="connsiteX28" fmla="*/ 724232 w 6999451"/>
                <a:gd name="connsiteY28" fmla="*/ 523393 h 523393"/>
                <a:gd name="connsiteX29" fmla="*/ 87234 w 6999451"/>
                <a:gd name="connsiteY29" fmla="*/ 523393 h 523393"/>
                <a:gd name="connsiteX30" fmla="*/ 0 w 6999451"/>
                <a:gd name="connsiteY30" fmla="*/ 436159 h 523393"/>
                <a:gd name="connsiteX31" fmla="*/ 0 w 6999451"/>
                <a:gd name="connsiteY31" fmla="*/ 87234 h 52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99451" h="523393" fill="none" extrusionOk="0">
                  <a:moveTo>
                    <a:pt x="0" y="87234"/>
                  </a:moveTo>
                  <a:cubicBezTo>
                    <a:pt x="9917" y="43511"/>
                    <a:pt x="48367" y="-304"/>
                    <a:pt x="87234" y="0"/>
                  </a:cubicBezTo>
                  <a:cubicBezTo>
                    <a:pt x="231531" y="-54859"/>
                    <a:pt x="436420" y="20277"/>
                    <a:pt x="724232" y="0"/>
                  </a:cubicBezTo>
                  <a:cubicBezTo>
                    <a:pt x="1012044" y="-20277"/>
                    <a:pt x="1032040" y="24210"/>
                    <a:pt x="1156481" y="0"/>
                  </a:cubicBezTo>
                  <a:cubicBezTo>
                    <a:pt x="1280922" y="-24210"/>
                    <a:pt x="1391976" y="23489"/>
                    <a:pt x="1588730" y="0"/>
                  </a:cubicBezTo>
                  <a:cubicBezTo>
                    <a:pt x="1785484" y="-23489"/>
                    <a:pt x="1971402" y="32493"/>
                    <a:pt x="2293979" y="0"/>
                  </a:cubicBezTo>
                  <a:cubicBezTo>
                    <a:pt x="2616556" y="-32493"/>
                    <a:pt x="2794544" y="11924"/>
                    <a:pt x="2930977" y="0"/>
                  </a:cubicBezTo>
                  <a:cubicBezTo>
                    <a:pt x="3067410" y="-11924"/>
                    <a:pt x="3136863" y="21299"/>
                    <a:pt x="3294976" y="0"/>
                  </a:cubicBezTo>
                  <a:cubicBezTo>
                    <a:pt x="3453089" y="-21299"/>
                    <a:pt x="3589634" y="42380"/>
                    <a:pt x="3795475" y="0"/>
                  </a:cubicBezTo>
                  <a:cubicBezTo>
                    <a:pt x="4001316" y="-42380"/>
                    <a:pt x="4195030" y="32595"/>
                    <a:pt x="4432473" y="0"/>
                  </a:cubicBezTo>
                  <a:cubicBezTo>
                    <a:pt x="4669916" y="-32595"/>
                    <a:pt x="4929555" y="31015"/>
                    <a:pt x="5069472" y="0"/>
                  </a:cubicBezTo>
                  <a:cubicBezTo>
                    <a:pt x="5209389" y="-31015"/>
                    <a:pt x="5315299" y="24464"/>
                    <a:pt x="5433471" y="0"/>
                  </a:cubicBezTo>
                  <a:cubicBezTo>
                    <a:pt x="5551643" y="-24464"/>
                    <a:pt x="5714332" y="38274"/>
                    <a:pt x="5797470" y="0"/>
                  </a:cubicBezTo>
                  <a:cubicBezTo>
                    <a:pt x="5880608" y="-38274"/>
                    <a:pt x="6027391" y="21266"/>
                    <a:pt x="6161469" y="0"/>
                  </a:cubicBezTo>
                  <a:cubicBezTo>
                    <a:pt x="6295547" y="-21266"/>
                    <a:pt x="6761736" y="74610"/>
                    <a:pt x="6912217" y="0"/>
                  </a:cubicBezTo>
                  <a:cubicBezTo>
                    <a:pt x="6948729" y="-4987"/>
                    <a:pt x="7003516" y="34271"/>
                    <a:pt x="6999451" y="87234"/>
                  </a:cubicBezTo>
                  <a:cubicBezTo>
                    <a:pt x="7021229" y="223105"/>
                    <a:pt x="6994464" y="315793"/>
                    <a:pt x="6999451" y="436159"/>
                  </a:cubicBezTo>
                  <a:cubicBezTo>
                    <a:pt x="7004367" y="484001"/>
                    <a:pt x="6960032" y="520551"/>
                    <a:pt x="6912217" y="523393"/>
                  </a:cubicBezTo>
                  <a:cubicBezTo>
                    <a:pt x="6701466" y="552571"/>
                    <a:pt x="6589484" y="493271"/>
                    <a:pt x="6479968" y="523393"/>
                  </a:cubicBezTo>
                  <a:cubicBezTo>
                    <a:pt x="6370452" y="553515"/>
                    <a:pt x="6050178" y="469318"/>
                    <a:pt x="5911219" y="523393"/>
                  </a:cubicBezTo>
                  <a:cubicBezTo>
                    <a:pt x="5772260" y="577468"/>
                    <a:pt x="5677329" y="481268"/>
                    <a:pt x="5478971" y="523393"/>
                  </a:cubicBezTo>
                  <a:cubicBezTo>
                    <a:pt x="5280613" y="565518"/>
                    <a:pt x="5080292" y="487807"/>
                    <a:pt x="4978472" y="523393"/>
                  </a:cubicBezTo>
                  <a:cubicBezTo>
                    <a:pt x="4876652" y="558979"/>
                    <a:pt x="4577961" y="500323"/>
                    <a:pt x="4409723" y="523393"/>
                  </a:cubicBezTo>
                  <a:cubicBezTo>
                    <a:pt x="4241485" y="546463"/>
                    <a:pt x="4110120" y="456321"/>
                    <a:pt x="3840975" y="523393"/>
                  </a:cubicBezTo>
                  <a:cubicBezTo>
                    <a:pt x="3571830" y="590465"/>
                    <a:pt x="3298215" y="470581"/>
                    <a:pt x="3135726" y="523393"/>
                  </a:cubicBezTo>
                  <a:cubicBezTo>
                    <a:pt x="2973237" y="576205"/>
                    <a:pt x="2788664" y="509015"/>
                    <a:pt x="2498728" y="523393"/>
                  </a:cubicBezTo>
                  <a:cubicBezTo>
                    <a:pt x="2208792" y="537771"/>
                    <a:pt x="2232356" y="511178"/>
                    <a:pt x="2134729" y="523393"/>
                  </a:cubicBezTo>
                  <a:cubicBezTo>
                    <a:pt x="2037102" y="535608"/>
                    <a:pt x="1634187" y="448955"/>
                    <a:pt x="1429481" y="523393"/>
                  </a:cubicBezTo>
                  <a:cubicBezTo>
                    <a:pt x="1224775" y="597831"/>
                    <a:pt x="978068" y="500302"/>
                    <a:pt x="724232" y="523393"/>
                  </a:cubicBezTo>
                  <a:cubicBezTo>
                    <a:pt x="470396" y="546484"/>
                    <a:pt x="400022" y="501941"/>
                    <a:pt x="87234" y="523393"/>
                  </a:cubicBezTo>
                  <a:cubicBezTo>
                    <a:pt x="46904" y="521414"/>
                    <a:pt x="4561" y="481074"/>
                    <a:pt x="0" y="436159"/>
                  </a:cubicBezTo>
                  <a:cubicBezTo>
                    <a:pt x="-29190" y="305457"/>
                    <a:pt x="34244" y="175482"/>
                    <a:pt x="0" y="87234"/>
                  </a:cubicBezTo>
                  <a:close/>
                </a:path>
                <a:path w="6999451" h="523393" stroke="0" extrusionOk="0">
                  <a:moveTo>
                    <a:pt x="0" y="87234"/>
                  </a:moveTo>
                  <a:cubicBezTo>
                    <a:pt x="-5620" y="37396"/>
                    <a:pt x="49113" y="7656"/>
                    <a:pt x="87234" y="0"/>
                  </a:cubicBezTo>
                  <a:cubicBezTo>
                    <a:pt x="329848" y="-11531"/>
                    <a:pt x="475604" y="63198"/>
                    <a:pt x="724232" y="0"/>
                  </a:cubicBezTo>
                  <a:cubicBezTo>
                    <a:pt x="972860" y="-63198"/>
                    <a:pt x="1151850" y="5009"/>
                    <a:pt x="1361231" y="0"/>
                  </a:cubicBezTo>
                  <a:cubicBezTo>
                    <a:pt x="1570612" y="-5009"/>
                    <a:pt x="1719756" y="18304"/>
                    <a:pt x="1998229" y="0"/>
                  </a:cubicBezTo>
                  <a:cubicBezTo>
                    <a:pt x="2276702" y="-18304"/>
                    <a:pt x="2480553" y="81307"/>
                    <a:pt x="2703477" y="0"/>
                  </a:cubicBezTo>
                  <a:cubicBezTo>
                    <a:pt x="2926401" y="-81307"/>
                    <a:pt x="2960023" y="1375"/>
                    <a:pt x="3135726" y="0"/>
                  </a:cubicBezTo>
                  <a:cubicBezTo>
                    <a:pt x="3311429" y="-1375"/>
                    <a:pt x="3586897" y="20319"/>
                    <a:pt x="3704475" y="0"/>
                  </a:cubicBezTo>
                  <a:cubicBezTo>
                    <a:pt x="3822053" y="-20319"/>
                    <a:pt x="4014033" y="47148"/>
                    <a:pt x="4204974" y="0"/>
                  </a:cubicBezTo>
                  <a:cubicBezTo>
                    <a:pt x="4395915" y="-47148"/>
                    <a:pt x="4524576" y="17980"/>
                    <a:pt x="4637223" y="0"/>
                  </a:cubicBezTo>
                  <a:cubicBezTo>
                    <a:pt x="4749870" y="-17980"/>
                    <a:pt x="5145632" y="68594"/>
                    <a:pt x="5274221" y="0"/>
                  </a:cubicBezTo>
                  <a:cubicBezTo>
                    <a:pt x="5402810" y="-68594"/>
                    <a:pt x="5562435" y="2139"/>
                    <a:pt x="5638220" y="0"/>
                  </a:cubicBezTo>
                  <a:cubicBezTo>
                    <a:pt x="5714005" y="-2139"/>
                    <a:pt x="5923519" y="29687"/>
                    <a:pt x="6002219" y="0"/>
                  </a:cubicBezTo>
                  <a:cubicBezTo>
                    <a:pt x="6080919" y="-29687"/>
                    <a:pt x="6581207" y="84429"/>
                    <a:pt x="6912217" y="0"/>
                  </a:cubicBezTo>
                  <a:cubicBezTo>
                    <a:pt x="6965890" y="-6406"/>
                    <a:pt x="7004195" y="40029"/>
                    <a:pt x="6999451" y="87234"/>
                  </a:cubicBezTo>
                  <a:cubicBezTo>
                    <a:pt x="7007468" y="188778"/>
                    <a:pt x="6968334" y="295696"/>
                    <a:pt x="6999451" y="436159"/>
                  </a:cubicBezTo>
                  <a:cubicBezTo>
                    <a:pt x="6997998" y="485332"/>
                    <a:pt x="6964383" y="515000"/>
                    <a:pt x="6912217" y="523393"/>
                  </a:cubicBezTo>
                  <a:cubicBezTo>
                    <a:pt x="6738395" y="531274"/>
                    <a:pt x="6583234" y="515608"/>
                    <a:pt x="6343468" y="523393"/>
                  </a:cubicBezTo>
                  <a:cubicBezTo>
                    <a:pt x="6103702" y="531178"/>
                    <a:pt x="6054950" y="464390"/>
                    <a:pt x="5842970" y="523393"/>
                  </a:cubicBezTo>
                  <a:cubicBezTo>
                    <a:pt x="5630990" y="582396"/>
                    <a:pt x="5360109" y="489032"/>
                    <a:pt x="5205971" y="523393"/>
                  </a:cubicBezTo>
                  <a:cubicBezTo>
                    <a:pt x="5051833" y="557754"/>
                    <a:pt x="4878749" y="490231"/>
                    <a:pt x="4773722" y="523393"/>
                  </a:cubicBezTo>
                  <a:cubicBezTo>
                    <a:pt x="4668695" y="556555"/>
                    <a:pt x="4477990" y="509056"/>
                    <a:pt x="4341473" y="523393"/>
                  </a:cubicBezTo>
                  <a:cubicBezTo>
                    <a:pt x="4204956" y="537730"/>
                    <a:pt x="3998764" y="506402"/>
                    <a:pt x="3772725" y="523393"/>
                  </a:cubicBezTo>
                  <a:cubicBezTo>
                    <a:pt x="3546686" y="540384"/>
                    <a:pt x="3425298" y="521218"/>
                    <a:pt x="3203976" y="523393"/>
                  </a:cubicBezTo>
                  <a:cubicBezTo>
                    <a:pt x="2982654" y="525568"/>
                    <a:pt x="3008120" y="507916"/>
                    <a:pt x="2839977" y="523393"/>
                  </a:cubicBezTo>
                  <a:cubicBezTo>
                    <a:pt x="2671834" y="538870"/>
                    <a:pt x="2525815" y="482847"/>
                    <a:pt x="2407728" y="523393"/>
                  </a:cubicBezTo>
                  <a:cubicBezTo>
                    <a:pt x="2289641" y="563939"/>
                    <a:pt x="2154676" y="499141"/>
                    <a:pt x="2043729" y="523393"/>
                  </a:cubicBezTo>
                  <a:cubicBezTo>
                    <a:pt x="1932782" y="547645"/>
                    <a:pt x="1734999" y="519359"/>
                    <a:pt x="1611480" y="523393"/>
                  </a:cubicBezTo>
                  <a:cubicBezTo>
                    <a:pt x="1487961" y="527427"/>
                    <a:pt x="1232589" y="456552"/>
                    <a:pt x="974482" y="523393"/>
                  </a:cubicBezTo>
                  <a:cubicBezTo>
                    <a:pt x="716375" y="590234"/>
                    <a:pt x="291884" y="477046"/>
                    <a:pt x="87234" y="523393"/>
                  </a:cubicBezTo>
                  <a:cubicBezTo>
                    <a:pt x="42667" y="520819"/>
                    <a:pt x="7859" y="478978"/>
                    <a:pt x="0" y="436159"/>
                  </a:cubicBezTo>
                  <a:cubicBezTo>
                    <a:pt x="-3635" y="341319"/>
                    <a:pt x="37791" y="223369"/>
                    <a:pt x="0" y="87234"/>
                  </a:cubicBezTo>
                  <a:close/>
                </a:path>
              </a:pathLst>
            </a:custGeom>
            <a:solidFill>
              <a:srgbClr val="DEEAC2"/>
            </a:solidFill>
            <a:ln w="12700" cap="flat" cmpd="sng" algn="ctr">
              <a:solidFill>
                <a:srgbClr val="92D050"/>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等线"/>
              </a:endParaRPr>
            </a:p>
          </p:txBody>
        </p:sp>
        <p:sp>
          <p:nvSpPr>
            <p:cNvPr id="15" name="Rectangle 14">
              <a:extLst>
                <a:ext uri="{FF2B5EF4-FFF2-40B4-BE49-F238E27FC236}">
                  <a16:creationId xmlns:a16="http://schemas.microsoft.com/office/drawing/2014/main" id="{CFE273F6-728E-4CC5-87B7-03E9898A13A3}"/>
                </a:ext>
              </a:extLst>
            </p:cNvPr>
            <p:cNvSpPr/>
            <p:nvPr/>
          </p:nvSpPr>
          <p:spPr>
            <a:xfrm>
              <a:off x="1912699" y="2274622"/>
              <a:ext cx="6999451" cy="462807"/>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Từ chiếc cầu cha làm, bạn nhỏ nghĩ đến những gì ?</a:t>
              </a:r>
              <a:endParaRPr lang="en-US" sz="2400" dirty="0">
                <a:solidFill>
                  <a:srgbClr val="FF0000"/>
                </a:solidFill>
              </a:endParaRPr>
            </a:p>
          </p:txBody>
        </p:sp>
      </p:grpSp>
      <p:pic>
        <p:nvPicPr>
          <p:cNvPr id="21" name="Picture 20">
            <a:extLst>
              <a:ext uri="{FF2B5EF4-FFF2-40B4-BE49-F238E27FC236}">
                <a16:creationId xmlns:a16="http://schemas.microsoft.com/office/drawing/2014/main" id="{735A0A90-8EBF-4ECF-A473-9A8D925D59D2}"/>
              </a:ext>
            </a:extLst>
          </p:cNvPr>
          <p:cNvPicPr>
            <a:picLocks noChangeAspect="1"/>
          </p:cNvPicPr>
          <p:nvPr/>
        </p:nvPicPr>
        <p:blipFill rotWithShape="1">
          <a:blip r:embed="rId4">
            <a:extLst>
              <a:ext uri="{28A0092B-C50C-407E-A947-70E740481C1C}">
                <a14:useLocalDpi xmlns:a14="http://schemas.microsoft.com/office/drawing/2010/main" val="0"/>
              </a:ext>
            </a:extLst>
          </a:blip>
          <a:srcRect l="25018" t="9783" r="54347" b="63042"/>
          <a:stretch/>
        </p:blipFill>
        <p:spPr>
          <a:xfrm>
            <a:off x="934656" y="1255018"/>
            <a:ext cx="531799" cy="700355"/>
          </a:xfrm>
          <a:prstGeom prst="rect">
            <a:avLst/>
          </a:prstGeom>
        </p:spPr>
      </p:pic>
      <p:sp>
        <p:nvSpPr>
          <p:cNvPr id="26" name="Freeform 197">
            <a:extLst>
              <a:ext uri="{FF2B5EF4-FFF2-40B4-BE49-F238E27FC236}">
                <a16:creationId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grpSp>
        <p:nvGrpSpPr>
          <p:cNvPr id="30" name="Group 29">
            <a:extLst>
              <a:ext uri="{FF2B5EF4-FFF2-40B4-BE49-F238E27FC236}">
                <a16:creationId xmlns:a16="http://schemas.microsoft.com/office/drawing/2014/main" id="{5BDE0B4E-64A8-4A9F-B4F1-AE504C1A4349}"/>
              </a:ext>
            </a:extLst>
          </p:cNvPr>
          <p:cNvGrpSpPr/>
          <p:nvPr/>
        </p:nvGrpSpPr>
        <p:grpSpPr>
          <a:xfrm>
            <a:off x="973366" y="1886287"/>
            <a:ext cx="4454591" cy="1070105"/>
            <a:chOff x="1755646" y="2848482"/>
            <a:chExt cx="3517492" cy="786645"/>
          </a:xfrm>
        </p:grpSpPr>
        <p:pic>
          <p:nvPicPr>
            <p:cNvPr id="28" name="Picture 27">
              <a:extLst>
                <a:ext uri="{FF2B5EF4-FFF2-40B4-BE49-F238E27FC236}">
                  <a16:creationId xmlns:a16="http://schemas.microsoft.com/office/drawing/2014/main" id="{628603EF-DF75-42D9-820F-53D0D57B93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646" y="2848482"/>
              <a:ext cx="3517492" cy="786645"/>
            </a:xfrm>
            <a:prstGeom prst="rect">
              <a:avLst/>
            </a:prstGeom>
          </p:spPr>
        </p:pic>
        <p:sp>
          <p:nvSpPr>
            <p:cNvPr id="31" name="Rectangle 30">
              <a:extLst>
                <a:ext uri="{FF2B5EF4-FFF2-40B4-BE49-F238E27FC236}">
                  <a16:creationId xmlns:a16="http://schemas.microsoft.com/office/drawing/2014/main" id="{EBA72067-2D75-4A32-975D-A6F158D3FE4D}"/>
                </a:ext>
              </a:extLst>
            </p:cNvPr>
            <p:cNvSpPr/>
            <p:nvPr/>
          </p:nvSpPr>
          <p:spPr>
            <a:xfrm>
              <a:off x="1966803" y="2976063"/>
              <a:ext cx="3019517" cy="421076"/>
            </a:xfrm>
            <a:prstGeom prst="rect">
              <a:avLst/>
            </a:prstGeom>
          </p:spPr>
          <p:txBody>
            <a:bodyPr wrap="square">
              <a:spAutoFit/>
            </a:bodyPr>
            <a:lstStyle/>
            <a:p>
              <a:r>
                <a:rPr lang="en-US" sz="1800" b="1">
                  <a:solidFill>
                    <a:srgbClr val="7030A0"/>
                  </a:solidFill>
                  <a:latin typeface="Times New Roman" pitchFamily="18" charset="0"/>
                  <a:cs typeface="Times New Roman" pitchFamily="18" charset="0"/>
                </a:rPr>
                <a:t>sợi tơ nhỏ, như chiếc cầu giúp nhện qua chum nước</a:t>
              </a:r>
              <a:endParaRPr lang="en-US" sz="1800" dirty="0">
                <a:solidFill>
                  <a:srgbClr val="7030A0"/>
                </a:solidFill>
              </a:endParaRPr>
            </a:p>
          </p:txBody>
        </p:sp>
      </p:grpSp>
      <p:grpSp>
        <p:nvGrpSpPr>
          <p:cNvPr id="42" name="Group 41">
            <a:extLst>
              <a:ext uri="{FF2B5EF4-FFF2-40B4-BE49-F238E27FC236}">
                <a16:creationId xmlns:a16="http://schemas.microsoft.com/office/drawing/2014/main" id="{5302E7D9-5357-4C84-B6AE-699051975EEA}"/>
              </a:ext>
            </a:extLst>
          </p:cNvPr>
          <p:cNvGrpSpPr/>
          <p:nvPr/>
        </p:nvGrpSpPr>
        <p:grpSpPr>
          <a:xfrm>
            <a:off x="5399098" y="1886287"/>
            <a:ext cx="3844533" cy="1355306"/>
            <a:chOff x="5273138" y="2880978"/>
            <a:chExt cx="3517492" cy="854636"/>
          </a:xfrm>
        </p:grpSpPr>
        <p:pic>
          <p:nvPicPr>
            <p:cNvPr id="34" name="Picture 33">
              <a:extLst>
                <a:ext uri="{FF2B5EF4-FFF2-40B4-BE49-F238E27FC236}">
                  <a16:creationId xmlns:a16="http://schemas.microsoft.com/office/drawing/2014/main" id="{9E391F5F-12AB-4F61-A932-C72C2720183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3138" y="2880978"/>
              <a:ext cx="3517492" cy="854636"/>
            </a:xfrm>
            <a:prstGeom prst="rect">
              <a:avLst/>
            </a:prstGeom>
          </p:spPr>
        </p:pic>
        <p:sp>
          <p:nvSpPr>
            <p:cNvPr id="35" name="Rectangle 34">
              <a:extLst>
                <a:ext uri="{FF2B5EF4-FFF2-40B4-BE49-F238E27FC236}">
                  <a16:creationId xmlns:a16="http://schemas.microsoft.com/office/drawing/2014/main" id="{12FAA3CE-EEEC-4D76-A091-7FCE8D5F43D1}"/>
                </a:ext>
              </a:extLst>
            </p:cNvPr>
            <p:cNvSpPr/>
            <p:nvPr/>
          </p:nvSpPr>
          <p:spPr>
            <a:xfrm>
              <a:off x="5522125" y="3038568"/>
              <a:ext cx="3019517" cy="446382"/>
            </a:xfrm>
            <a:prstGeom prst="rect">
              <a:avLst/>
            </a:prstGeom>
          </p:spPr>
          <p:txBody>
            <a:bodyPr wrap="square">
              <a:spAutoFit/>
            </a:bodyPr>
            <a:lstStyle/>
            <a:p>
              <a:r>
                <a:rPr lang="en-US" sz="2000" b="1">
                  <a:solidFill>
                    <a:srgbClr val="7030A0"/>
                  </a:solidFill>
                  <a:latin typeface="Times New Roman" pitchFamily="18" charset="0"/>
                  <a:cs typeface="Times New Roman" pitchFamily="18" charset="0"/>
                </a:rPr>
                <a:t>ngọn gió, như chiếc cầu giúp sáo sang sông</a:t>
              </a:r>
              <a:endParaRPr lang="en-US" sz="2000" dirty="0">
                <a:solidFill>
                  <a:srgbClr val="7030A0"/>
                </a:solidFill>
              </a:endParaRPr>
            </a:p>
          </p:txBody>
        </p:sp>
      </p:grpSp>
      <p:grpSp>
        <p:nvGrpSpPr>
          <p:cNvPr id="44" name="Group 43">
            <a:extLst>
              <a:ext uri="{FF2B5EF4-FFF2-40B4-BE49-F238E27FC236}">
                <a16:creationId xmlns:a16="http://schemas.microsoft.com/office/drawing/2014/main" id="{B99DDF9E-5BCF-4E60-B77A-41D19D499324}"/>
              </a:ext>
            </a:extLst>
          </p:cNvPr>
          <p:cNvGrpSpPr/>
          <p:nvPr/>
        </p:nvGrpSpPr>
        <p:grpSpPr>
          <a:xfrm rot="21308196">
            <a:off x="1480074" y="3038452"/>
            <a:ext cx="2990289" cy="1070106"/>
            <a:chOff x="2117544" y="3505839"/>
            <a:chExt cx="3517492" cy="854636"/>
          </a:xfrm>
        </p:grpSpPr>
        <p:pic>
          <p:nvPicPr>
            <p:cNvPr id="38" name="Picture 37">
              <a:extLst>
                <a:ext uri="{FF2B5EF4-FFF2-40B4-BE49-F238E27FC236}">
                  <a16:creationId xmlns:a16="http://schemas.microsoft.com/office/drawing/2014/main" id="{4BEB2BC8-6D9C-44B7-89FE-FBEC73303D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7544" y="3505839"/>
              <a:ext cx="3517492" cy="854636"/>
            </a:xfrm>
            <a:prstGeom prst="rect">
              <a:avLst/>
            </a:prstGeom>
          </p:spPr>
        </p:pic>
        <p:sp>
          <p:nvSpPr>
            <p:cNvPr id="39" name="Rectangle 38">
              <a:extLst>
                <a:ext uri="{FF2B5EF4-FFF2-40B4-BE49-F238E27FC236}">
                  <a16:creationId xmlns:a16="http://schemas.microsoft.com/office/drawing/2014/main" id="{76A659FA-1624-492F-A0C2-ED6E299F0489}"/>
                </a:ext>
              </a:extLst>
            </p:cNvPr>
            <p:cNvSpPr/>
            <p:nvPr/>
          </p:nvSpPr>
          <p:spPr>
            <a:xfrm>
              <a:off x="2425619" y="3633574"/>
              <a:ext cx="3209415" cy="516190"/>
            </a:xfrm>
            <a:prstGeom prst="rect">
              <a:avLst/>
            </a:prstGeom>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itchFamily="18" charset="0"/>
                  <a:cs typeface="Times New Roman" pitchFamily="18" charset="0"/>
                </a:rPr>
                <a:t>lá tre, như chiếc cầu giúp kiến qua ngòi</a:t>
              </a:r>
            </a:p>
          </p:txBody>
        </p:sp>
      </p:grpSp>
      <p:grpSp>
        <p:nvGrpSpPr>
          <p:cNvPr id="43" name="Group 42">
            <a:extLst>
              <a:ext uri="{FF2B5EF4-FFF2-40B4-BE49-F238E27FC236}">
                <a16:creationId xmlns:a16="http://schemas.microsoft.com/office/drawing/2014/main" id="{51DC0CE6-E872-4AE3-B156-B6BAAA9956AC}"/>
              </a:ext>
            </a:extLst>
          </p:cNvPr>
          <p:cNvGrpSpPr/>
          <p:nvPr/>
        </p:nvGrpSpPr>
        <p:grpSpPr>
          <a:xfrm>
            <a:off x="4484318" y="3163286"/>
            <a:ext cx="4759313" cy="1207463"/>
            <a:chOff x="5721137" y="3697078"/>
            <a:chExt cx="3517492" cy="854636"/>
          </a:xfrm>
        </p:grpSpPr>
        <p:pic>
          <p:nvPicPr>
            <p:cNvPr id="40" name="Picture 39">
              <a:extLst>
                <a:ext uri="{FF2B5EF4-FFF2-40B4-BE49-F238E27FC236}">
                  <a16:creationId xmlns:a16="http://schemas.microsoft.com/office/drawing/2014/main" id="{7A365F01-D24A-4C0F-8152-B743ADC3CD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21137" y="3697078"/>
              <a:ext cx="3517492" cy="854636"/>
            </a:xfrm>
            <a:prstGeom prst="rect">
              <a:avLst/>
            </a:prstGeom>
          </p:spPr>
        </p:pic>
        <p:sp>
          <p:nvSpPr>
            <p:cNvPr id="41" name="Rectangle 40">
              <a:extLst>
                <a:ext uri="{FF2B5EF4-FFF2-40B4-BE49-F238E27FC236}">
                  <a16:creationId xmlns:a16="http://schemas.microsoft.com/office/drawing/2014/main" id="{C7DF2E71-38FA-43BB-A8B9-25D4BE77CE6D}"/>
                </a:ext>
              </a:extLst>
            </p:cNvPr>
            <p:cNvSpPr/>
            <p:nvPr/>
          </p:nvSpPr>
          <p:spPr>
            <a:xfrm>
              <a:off x="5863932" y="3834367"/>
              <a:ext cx="3098230" cy="501038"/>
            </a:xfrm>
            <a:prstGeom prst="rect">
              <a:avLst/>
            </a:prstGeom>
          </p:spPr>
          <p:txBody>
            <a:bodyPr wrap="square">
              <a:spAutoFit/>
            </a:bodyPr>
            <a:lstStyle/>
            <a:p>
              <a:pPr algn="ctr"/>
              <a:r>
                <a:rPr lang="en-US" sz="2000" b="1">
                  <a:solidFill>
                    <a:srgbClr val="7030A0"/>
                  </a:solidFill>
                  <a:latin typeface="Times New Roman" pitchFamily="18" charset="0"/>
                  <a:cs typeface="Times New Roman" pitchFamily="18" charset="0"/>
                </a:rPr>
                <a:t>chiếc cầu treo sang nhà bà ngoại êm như võng trên sông ru người qua lại</a:t>
              </a:r>
              <a:endParaRPr lang="en-US" sz="2000" dirty="0"/>
            </a:p>
          </p:txBody>
        </p:sp>
      </p:grpSp>
      <p:grpSp>
        <p:nvGrpSpPr>
          <p:cNvPr id="25" name="Group 24">
            <a:extLst>
              <a:ext uri="{FF2B5EF4-FFF2-40B4-BE49-F238E27FC236}">
                <a16:creationId xmlns:a16="http://schemas.microsoft.com/office/drawing/2014/main" id="{90A62C4A-8574-4483-BA29-18D0D1D49F40}"/>
              </a:ext>
            </a:extLst>
          </p:cNvPr>
          <p:cNvGrpSpPr/>
          <p:nvPr/>
        </p:nvGrpSpPr>
        <p:grpSpPr>
          <a:xfrm>
            <a:off x="2668519" y="4113086"/>
            <a:ext cx="2396209" cy="1070106"/>
            <a:chOff x="2117544" y="3505839"/>
            <a:chExt cx="3517492" cy="854636"/>
          </a:xfrm>
        </p:grpSpPr>
        <p:pic>
          <p:nvPicPr>
            <p:cNvPr id="27" name="Picture 26">
              <a:extLst>
                <a:ext uri="{FF2B5EF4-FFF2-40B4-BE49-F238E27FC236}">
                  <a16:creationId xmlns:a16="http://schemas.microsoft.com/office/drawing/2014/main" id="{1A2472B3-811B-4294-8DFD-8095ECD0E5E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17544" y="3505839"/>
              <a:ext cx="3517492" cy="854636"/>
            </a:xfrm>
            <a:prstGeom prst="rect">
              <a:avLst/>
            </a:prstGeom>
          </p:spPr>
        </p:pic>
        <p:sp>
          <p:nvSpPr>
            <p:cNvPr id="32" name="Rectangle 31">
              <a:extLst>
                <a:ext uri="{FF2B5EF4-FFF2-40B4-BE49-F238E27FC236}">
                  <a16:creationId xmlns:a16="http://schemas.microsoft.com/office/drawing/2014/main" id="{24385D98-0B4D-4E40-8460-CE483498B842}"/>
                </a:ext>
              </a:extLst>
            </p:cNvPr>
            <p:cNvSpPr/>
            <p:nvPr/>
          </p:nvSpPr>
          <p:spPr>
            <a:xfrm>
              <a:off x="2413266" y="3633574"/>
              <a:ext cx="2996357" cy="516190"/>
            </a:xfrm>
            <a:prstGeom prst="rect">
              <a:avLst/>
            </a:prstGeom>
          </p:spPr>
          <p:txBody>
            <a:bodyPr wrap="square">
              <a:spAutoFit/>
            </a:bodyPr>
            <a:lstStyle/>
            <a:p>
              <a:pPr eaLnBrk="1" hangingPunct="1">
                <a:lnSpc>
                  <a:spcPct val="90000"/>
                </a:lnSpc>
                <a:spcBef>
                  <a:spcPct val="20000"/>
                </a:spcBef>
                <a:buClr>
                  <a:schemeClr val="hlink"/>
                </a:buClr>
                <a:buSzPct val="90000"/>
                <a:defRPr/>
              </a:pPr>
              <a:r>
                <a:rPr lang="en-US" sz="2000" b="1">
                  <a:solidFill>
                    <a:srgbClr val="7030A0"/>
                  </a:solidFill>
                  <a:latin typeface="Times New Roman" pitchFamily="18" charset="0"/>
                  <a:cs typeface="Times New Roman" pitchFamily="18" charset="0"/>
                </a:rPr>
                <a:t>chiếc cầu ao mẹ thường đãi đỗ</a:t>
              </a:r>
            </a:p>
          </p:txBody>
        </p:sp>
      </p:grpSp>
    </p:spTree>
    <p:extLst>
      <p:ext uri="{BB962C8B-B14F-4D97-AF65-F5344CB8AC3E}">
        <p14:creationId xmlns:p14="http://schemas.microsoft.com/office/powerpoint/2010/main" val="14280610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0-#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2"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1+#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wipe(down)">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down)">
                                      <p:cBhvr>
                                        <p:cTn id="41" dur="500"/>
                                        <p:tgtEl>
                                          <p:spTgt spid="4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down)">
                                      <p:cBhvr>
                                        <p:cTn id="4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a:extLst>
              <a:ext uri="{FF2B5EF4-FFF2-40B4-BE49-F238E27FC236}">
                <a16:creationId xmlns:a16="http://schemas.microsoft.com/office/drawing/2014/main" id="{D9A15A79-339D-45EA-989B-2E0BA3B7091E}"/>
              </a:ext>
            </a:extLst>
          </p:cNvPr>
          <p:cNvGrpSpPr/>
          <p:nvPr/>
        </p:nvGrpSpPr>
        <p:grpSpPr>
          <a:xfrm>
            <a:off x="1296999" y="1505814"/>
            <a:ext cx="5913676" cy="584775"/>
            <a:chOff x="1296999" y="1505814"/>
            <a:chExt cx="5220342" cy="584775"/>
          </a:xfrm>
        </p:grpSpPr>
        <p:sp>
          <p:nvSpPr>
            <p:cNvPr id="10" name="Rectangle: Rounded Corners 43">
              <a:extLst>
                <a:ext uri="{FF2B5EF4-FFF2-40B4-BE49-F238E27FC236}">
                  <a16:creationId xmlns:a16="http://schemas.microsoft.com/office/drawing/2014/main" id="{07B05ECB-F863-42A4-B6D2-567AA4ED476D}"/>
                </a:ext>
              </a:extLst>
            </p:cNvPr>
            <p:cNvSpPr/>
            <p:nvPr/>
          </p:nvSpPr>
          <p:spPr>
            <a:xfrm>
              <a:off x="1296999" y="1505814"/>
              <a:ext cx="5220342" cy="584775"/>
            </a:xfrm>
            <a:custGeom>
              <a:avLst/>
              <a:gdLst>
                <a:gd name="connsiteX0" fmla="*/ 0 w 5220342"/>
                <a:gd name="connsiteY0" fmla="*/ 97464 h 584775"/>
                <a:gd name="connsiteX1" fmla="*/ 97464 w 5220342"/>
                <a:gd name="connsiteY1" fmla="*/ 0 h 584775"/>
                <a:gd name="connsiteX2" fmla="*/ 706097 w 5220342"/>
                <a:gd name="connsiteY2" fmla="*/ 0 h 584775"/>
                <a:gd name="connsiteX3" fmla="*/ 1163969 w 5220342"/>
                <a:gd name="connsiteY3" fmla="*/ 0 h 584775"/>
                <a:gd name="connsiteX4" fmla="*/ 1722348 w 5220342"/>
                <a:gd name="connsiteY4" fmla="*/ 0 h 584775"/>
                <a:gd name="connsiteX5" fmla="*/ 2230473 w 5220342"/>
                <a:gd name="connsiteY5" fmla="*/ 0 h 584775"/>
                <a:gd name="connsiteX6" fmla="*/ 2688344 w 5220342"/>
                <a:gd name="connsiteY6" fmla="*/ 0 h 584775"/>
                <a:gd name="connsiteX7" fmla="*/ 3347232 w 5220342"/>
                <a:gd name="connsiteY7" fmla="*/ 0 h 584775"/>
                <a:gd name="connsiteX8" fmla="*/ 3805103 w 5220342"/>
                <a:gd name="connsiteY8" fmla="*/ 0 h 584775"/>
                <a:gd name="connsiteX9" fmla="*/ 4413736 w 5220342"/>
                <a:gd name="connsiteY9" fmla="*/ 0 h 584775"/>
                <a:gd name="connsiteX10" fmla="*/ 5122878 w 5220342"/>
                <a:gd name="connsiteY10" fmla="*/ 0 h 584775"/>
                <a:gd name="connsiteX11" fmla="*/ 5220342 w 5220342"/>
                <a:gd name="connsiteY11" fmla="*/ 97464 h 584775"/>
                <a:gd name="connsiteX12" fmla="*/ 5220342 w 5220342"/>
                <a:gd name="connsiteY12" fmla="*/ 487311 h 584775"/>
                <a:gd name="connsiteX13" fmla="*/ 5122878 w 5220342"/>
                <a:gd name="connsiteY13" fmla="*/ 584775 h 584775"/>
                <a:gd name="connsiteX14" fmla="*/ 4614753 w 5220342"/>
                <a:gd name="connsiteY14" fmla="*/ 584775 h 584775"/>
                <a:gd name="connsiteX15" fmla="*/ 4006119 w 5220342"/>
                <a:gd name="connsiteY15" fmla="*/ 584775 h 584775"/>
                <a:gd name="connsiteX16" fmla="*/ 3598502 w 5220342"/>
                <a:gd name="connsiteY16" fmla="*/ 584775 h 584775"/>
                <a:gd name="connsiteX17" fmla="*/ 3190886 w 5220342"/>
                <a:gd name="connsiteY17" fmla="*/ 584775 h 584775"/>
                <a:gd name="connsiteX18" fmla="*/ 2783269 w 5220342"/>
                <a:gd name="connsiteY18" fmla="*/ 584775 h 584775"/>
                <a:gd name="connsiteX19" fmla="*/ 2325398 w 5220342"/>
                <a:gd name="connsiteY19" fmla="*/ 584775 h 584775"/>
                <a:gd name="connsiteX20" fmla="*/ 1716764 w 5220342"/>
                <a:gd name="connsiteY20" fmla="*/ 584775 h 584775"/>
                <a:gd name="connsiteX21" fmla="*/ 1309147 w 5220342"/>
                <a:gd name="connsiteY21" fmla="*/ 584775 h 584775"/>
                <a:gd name="connsiteX22" fmla="*/ 801022 w 5220342"/>
                <a:gd name="connsiteY22" fmla="*/ 584775 h 584775"/>
                <a:gd name="connsiteX23" fmla="*/ 97464 w 5220342"/>
                <a:gd name="connsiteY23" fmla="*/ 584775 h 584775"/>
                <a:gd name="connsiteX24" fmla="*/ 0 w 5220342"/>
                <a:gd name="connsiteY24" fmla="*/ 487311 h 584775"/>
                <a:gd name="connsiteX25" fmla="*/ 0 w 5220342"/>
                <a:gd name="connsiteY25"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20342" h="584775" fill="none" extrusionOk="0">
                  <a:moveTo>
                    <a:pt x="0" y="97464"/>
                  </a:moveTo>
                  <a:cubicBezTo>
                    <a:pt x="-11758" y="49793"/>
                    <a:pt x="52865" y="-12920"/>
                    <a:pt x="97464" y="0"/>
                  </a:cubicBezTo>
                  <a:cubicBezTo>
                    <a:pt x="375329" y="-72773"/>
                    <a:pt x="425343" y="1745"/>
                    <a:pt x="706097" y="0"/>
                  </a:cubicBezTo>
                  <a:cubicBezTo>
                    <a:pt x="986851" y="-1745"/>
                    <a:pt x="940335" y="38530"/>
                    <a:pt x="1163969" y="0"/>
                  </a:cubicBezTo>
                  <a:cubicBezTo>
                    <a:pt x="1387603" y="-38530"/>
                    <a:pt x="1603722" y="1203"/>
                    <a:pt x="1722348" y="0"/>
                  </a:cubicBezTo>
                  <a:cubicBezTo>
                    <a:pt x="1840974" y="-1203"/>
                    <a:pt x="2091195" y="3910"/>
                    <a:pt x="2230473" y="0"/>
                  </a:cubicBezTo>
                  <a:cubicBezTo>
                    <a:pt x="2369751" y="-3910"/>
                    <a:pt x="2520153" y="2734"/>
                    <a:pt x="2688344" y="0"/>
                  </a:cubicBezTo>
                  <a:cubicBezTo>
                    <a:pt x="2856535" y="-2734"/>
                    <a:pt x="3204918" y="60329"/>
                    <a:pt x="3347232" y="0"/>
                  </a:cubicBezTo>
                  <a:cubicBezTo>
                    <a:pt x="3489546" y="-60329"/>
                    <a:pt x="3599579" y="47114"/>
                    <a:pt x="3805103" y="0"/>
                  </a:cubicBezTo>
                  <a:cubicBezTo>
                    <a:pt x="4010627" y="-47114"/>
                    <a:pt x="4258159" y="31419"/>
                    <a:pt x="4413736" y="0"/>
                  </a:cubicBezTo>
                  <a:cubicBezTo>
                    <a:pt x="4569313" y="-31419"/>
                    <a:pt x="4838128" y="4945"/>
                    <a:pt x="5122878" y="0"/>
                  </a:cubicBezTo>
                  <a:cubicBezTo>
                    <a:pt x="5178875" y="-2511"/>
                    <a:pt x="5232081" y="54332"/>
                    <a:pt x="5220342" y="97464"/>
                  </a:cubicBezTo>
                  <a:cubicBezTo>
                    <a:pt x="5244431" y="230502"/>
                    <a:pt x="5191516" y="293777"/>
                    <a:pt x="5220342" y="487311"/>
                  </a:cubicBezTo>
                  <a:cubicBezTo>
                    <a:pt x="5211874" y="534538"/>
                    <a:pt x="5177939" y="579860"/>
                    <a:pt x="5122878" y="584775"/>
                  </a:cubicBezTo>
                  <a:cubicBezTo>
                    <a:pt x="4954771" y="643496"/>
                    <a:pt x="4739457" y="580446"/>
                    <a:pt x="4614753" y="584775"/>
                  </a:cubicBezTo>
                  <a:cubicBezTo>
                    <a:pt x="4490050" y="589104"/>
                    <a:pt x="4274030" y="572061"/>
                    <a:pt x="4006119" y="584775"/>
                  </a:cubicBezTo>
                  <a:cubicBezTo>
                    <a:pt x="3738208" y="597489"/>
                    <a:pt x="3741145" y="554331"/>
                    <a:pt x="3598502" y="584775"/>
                  </a:cubicBezTo>
                  <a:cubicBezTo>
                    <a:pt x="3455859" y="615219"/>
                    <a:pt x="3380734" y="549148"/>
                    <a:pt x="3190886" y="584775"/>
                  </a:cubicBezTo>
                  <a:cubicBezTo>
                    <a:pt x="3001038" y="620402"/>
                    <a:pt x="2886606" y="541003"/>
                    <a:pt x="2783269" y="584775"/>
                  </a:cubicBezTo>
                  <a:cubicBezTo>
                    <a:pt x="2679932" y="628547"/>
                    <a:pt x="2475984" y="577133"/>
                    <a:pt x="2325398" y="584775"/>
                  </a:cubicBezTo>
                  <a:cubicBezTo>
                    <a:pt x="2174812" y="592417"/>
                    <a:pt x="1913395" y="519542"/>
                    <a:pt x="1716764" y="584775"/>
                  </a:cubicBezTo>
                  <a:cubicBezTo>
                    <a:pt x="1520133" y="650008"/>
                    <a:pt x="1445001" y="541733"/>
                    <a:pt x="1309147" y="584775"/>
                  </a:cubicBezTo>
                  <a:cubicBezTo>
                    <a:pt x="1173293" y="627817"/>
                    <a:pt x="1044930" y="548231"/>
                    <a:pt x="801022" y="584775"/>
                  </a:cubicBezTo>
                  <a:cubicBezTo>
                    <a:pt x="557114" y="621319"/>
                    <a:pt x="431603" y="513998"/>
                    <a:pt x="97464" y="584775"/>
                  </a:cubicBezTo>
                  <a:cubicBezTo>
                    <a:pt x="50225" y="595649"/>
                    <a:pt x="5473" y="542083"/>
                    <a:pt x="0" y="487311"/>
                  </a:cubicBezTo>
                  <a:cubicBezTo>
                    <a:pt x="-4144" y="395002"/>
                    <a:pt x="16019" y="287686"/>
                    <a:pt x="0" y="97464"/>
                  </a:cubicBezTo>
                  <a:close/>
                </a:path>
                <a:path w="5220342" h="584775" stroke="0" extrusionOk="0">
                  <a:moveTo>
                    <a:pt x="0" y="97464"/>
                  </a:moveTo>
                  <a:cubicBezTo>
                    <a:pt x="-1388" y="43226"/>
                    <a:pt x="47327" y="2810"/>
                    <a:pt x="97464" y="0"/>
                  </a:cubicBezTo>
                  <a:cubicBezTo>
                    <a:pt x="311359" y="-48424"/>
                    <a:pt x="403432" y="53896"/>
                    <a:pt x="706097" y="0"/>
                  </a:cubicBezTo>
                  <a:cubicBezTo>
                    <a:pt x="1008762" y="-53896"/>
                    <a:pt x="1177271" y="53906"/>
                    <a:pt x="1314731" y="0"/>
                  </a:cubicBezTo>
                  <a:cubicBezTo>
                    <a:pt x="1452191" y="-53906"/>
                    <a:pt x="1641656" y="34324"/>
                    <a:pt x="1923364" y="0"/>
                  </a:cubicBezTo>
                  <a:cubicBezTo>
                    <a:pt x="2205072" y="-34324"/>
                    <a:pt x="2286426" y="33048"/>
                    <a:pt x="2582252" y="0"/>
                  </a:cubicBezTo>
                  <a:cubicBezTo>
                    <a:pt x="2878078" y="-33048"/>
                    <a:pt x="2827364" y="28457"/>
                    <a:pt x="3040123" y="0"/>
                  </a:cubicBezTo>
                  <a:cubicBezTo>
                    <a:pt x="3252882" y="-28457"/>
                    <a:pt x="3336129" y="17063"/>
                    <a:pt x="3598502" y="0"/>
                  </a:cubicBezTo>
                  <a:cubicBezTo>
                    <a:pt x="3860875" y="-17063"/>
                    <a:pt x="3929072" y="916"/>
                    <a:pt x="4106628" y="0"/>
                  </a:cubicBezTo>
                  <a:cubicBezTo>
                    <a:pt x="4284184" y="-916"/>
                    <a:pt x="4419997" y="16921"/>
                    <a:pt x="4564499" y="0"/>
                  </a:cubicBezTo>
                  <a:cubicBezTo>
                    <a:pt x="4709001" y="-16921"/>
                    <a:pt x="4924243" y="65585"/>
                    <a:pt x="5122878" y="0"/>
                  </a:cubicBezTo>
                  <a:cubicBezTo>
                    <a:pt x="5178456" y="4452"/>
                    <a:pt x="5223922" y="46190"/>
                    <a:pt x="5220342" y="97464"/>
                  </a:cubicBezTo>
                  <a:cubicBezTo>
                    <a:pt x="5248903" y="177881"/>
                    <a:pt x="5194933" y="304063"/>
                    <a:pt x="5220342" y="487311"/>
                  </a:cubicBezTo>
                  <a:cubicBezTo>
                    <a:pt x="5221424" y="539877"/>
                    <a:pt x="5181212" y="585699"/>
                    <a:pt x="5122878" y="584775"/>
                  </a:cubicBezTo>
                  <a:cubicBezTo>
                    <a:pt x="4962921" y="629845"/>
                    <a:pt x="4812690" y="538113"/>
                    <a:pt x="4665007" y="584775"/>
                  </a:cubicBezTo>
                  <a:cubicBezTo>
                    <a:pt x="4517324" y="631437"/>
                    <a:pt x="4142237" y="568398"/>
                    <a:pt x="4006119" y="584775"/>
                  </a:cubicBezTo>
                  <a:cubicBezTo>
                    <a:pt x="3870001" y="601152"/>
                    <a:pt x="3709785" y="533723"/>
                    <a:pt x="3497994" y="584775"/>
                  </a:cubicBezTo>
                  <a:cubicBezTo>
                    <a:pt x="3286203" y="635827"/>
                    <a:pt x="2982499" y="512425"/>
                    <a:pt x="2839107" y="584775"/>
                  </a:cubicBezTo>
                  <a:cubicBezTo>
                    <a:pt x="2695715" y="657125"/>
                    <a:pt x="2508225" y="583690"/>
                    <a:pt x="2330981" y="584775"/>
                  </a:cubicBezTo>
                  <a:cubicBezTo>
                    <a:pt x="2153737" y="585860"/>
                    <a:pt x="1980575" y="583421"/>
                    <a:pt x="1722348" y="584775"/>
                  </a:cubicBezTo>
                  <a:cubicBezTo>
                    <a:pt x="1464121" y="586129"/>
                    <a:pt x="1356754" y="549105"/>
                    <a:pt x="1264477" y="584775"/>
                  </a:cubicBezTo>
                  <a:cubicBezTo>
                    <a:pt x="1172200" y="620445"/>
                    <a:pt x="945572" y="570767"/>
                    <a:pt x="806606" y="584775"/>
                  </a:cubicBezTo>
                  <a:cubicBezTo>
                    <a:pt x="667640" y="598783"/>
                    <a:pt x="356554" y="501120"/>
                    <a:pt x="97464" y="584775"/>
                  </a:cubicBezTo>
                  <a:cubicBezTo>
                    <a:pt x="56618" y="579893"/>
                    <a:pt x="-14370" y="534239"/>
                    <a:pt x="0" y="487311"/>
                  </a:cubicBezTo>
                  <a:cubicBezTo>
                    <a:pt x="-10232" y="370674"/>
                    <a:pt x="44103" y="256186"/>
                    <a:pt x="0" y="97464"/>
                  </a:cubicBezTo>
                  <a:close/>
                </a:path>
              </a:pathLst>
            </a:custGeom>
            <a:solidFill>
              <a:srgbClr val="E6D5F3"/>
            </a:solidFill>
            <a:ln w="12700" cap="flat" cmpd="sng" algn="ctr">
              <a:solidFill>
                <a:srgbClr val="F79AF4"/>
              </a:solidFill>
              <a:prstDash val="solid"/>
              <a:miter lim="800000"/>
              <a:extLst>
                <a:ext uri="{C807C97D-BFC1-408E-A445-0C87EB9F89A2}">
                  <ask:lineSketchStyleProps xmlns:ask="http://schemas.microsoft.com/office/drawing/2018/sketchyshapes" sd="3444377824">
                    <a:custGeom>
                      <a:avLst/>
                      <a:gdLst>
                        <a:gd name="connsiteX0" fmla="*/ 0 w 5913676"/>
                        <a:gd name="connsiteY0" fmla="*/ 97464 h 584775"/>
                        <a:gd name="connsiteX1" fmla="*/ 97464 w 5913676"/>
                        <a:gd name="connsiteY1" fmla="*/ 0 h 584775"/>
                        <a:gd name="connsiteX2" fmla="*/ 669339 w 5913676"/>
                        <a:gd name="connsiteY2" fmla="*/ 0 h 584775"/>
                        <a:gd name="connsiteX3" fmla="*/ 1184026 w 5913676"/>
                        <a:gd name="connsiteY3" fmla="*/ 0 h 584775"/>
                        <a:gd name="connsiteX4" fmla="*/ 1641526 w 5913676"/>
                        <a:gd name="connsiteY4" fmla="*/ 0 h 584775"/>
                        <a:gd name="connsiteX5" fmla="*/ 2327776 w 5913676"/>
                        <a:gd name="connsiteY5" fmla="*/ 0 h 584775"/>
                        <a:gd name="connsiteX6" fmla="*/ 2785276 w 5913676"/>
                        <a:gd name="connsiteY6" fmla="*/ 0 h 584775"/>
                        <a:gd name="connsiteX7" fmla="*/ 3414338 w 5913676"/>
                        <a:gd name="connsiteY7" fmla="*/ 0 h 584775"/>
                        <a:gd name="connsiteX8" fmla="*/ 3871838 w 5913676"/>
                        <a:gd name="connsiteY8" fmla="*/ 0 h 584775"/>
                        <a:gd name="connsiteX9" fmla="*/ 4329338 w 5913676"/>
                        <a:gd name="connsiteY9" fmla="*/ 0 h 584775"/>
                        <a:gd name="connsiteX10" fmla="*/ 5015587 w 5913676"/>
                        <a:gd name="connsiteY10" fmla="*/ 0 h 584775"/>
                        <a:gd name="connsiteX11" fmla="*/ 5816212 w 5913676"/>
                        <a:gd name="connsiteY11" fmla="*/ 0 h 584775"/>
                        <a:gd name="connsiteX12" fmla="*/ 5913676 w 5913676"/>
                        <a:gd name="connsiteY12" fmla="*/ 97464 h 584775"/>
                        <a:gd name="connsiteX13" fmla="*/ 5913676 w 5913676"/>
                        <a:gd name="connsiteY13" fmla="*/ 487311 h 584775"/>
                        <a:gd name="connsiteX14" fmla="*/ 5816212 w 5913676"/>
                        <a:gd name="connsiteY14" fmla="*/ 584775 h 584775"/>
                        <a:gd name="connsiteX15" fmla="*/ 5358712 w 5913676"/>
                        <a:gd name="connsiteY15" fmla="*/ 584775 h 584775"/>
                        <a:gd name="connsiteX16" fmla="*/ 4958400 w 5913676"/>
                        <a:gd name="connsiteY16" fmla="*/ 584775 h 584775"/>
                        <a:gd name="connsiteX17" fmla="*/ 4500900 w 5913676"/>
                        <a:gd name="connsiteY17" fmla="*/ 584775 h 584775"/>
                        <a:gd name="connsiteX18" fmla="*/ 3871838 w 5913676"/>
                        <a:gd name="connsiteY18" fmla="*/ 584775 h 584775"/>
                        <a:gd name="connsiteX19" fmla="*/ 3471525 w 5913676"/>
                        <a:gd name="connsiteY19" fmla="*/ 584775 h 584775"/>
                        <a:gd name="connsiteX20" fmla="*/ 2956838 w 5913676"/>
                        <a:gd name="connsiteY20" fmla="*/ 584775 h 584775"/>
                        <a:gd name="connsiteX21" fmla="*/ 2499338 w 5913676"/>
                        <a:gd name="connsiteY21" fmla="*/ 584775 h 584775"/>
                        <a:gd name="connsiteX22" fmla="*/ 1984651 w 5913676"/>
                        <a:gd name="connsiteY22" fmla="*/ 584775 h 584775"/>
                        <a:gd name="connsiteX23" fmla="*/ 1527151 w 5913676"/>
                        <a:gd name="connsiteY23" fmla="*/ 584775 h 584775"/>
                        <a:gd name="connsiteX24" fmla="*/ 955276 w 5913676"/>
                        <a:gd name="connsiteY24" fmla="*/ 584775 h 584775"/>
                        <a:gd name="connsiteX25" fmla="*/ 97464 w 5913676"/>
                        <a:gd name="connsiteY25" fmla="*/ 584775 h 584775"/>
                        <a:gd name="connsiteX26" fmla="*/ 0 w 5913676"/>
                        <a:gd name="connsiteY26" fmla="*/ 487311 h 584775"/>
                        <a:gd name="connsiteX27" fmla="*/ 0 w 5913676"/>
                        <a:gd name="connsiteY27"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13676" h="584775" fill="none" extrusionOk="0">
                          <a:moveTo>
                            <a:pt x="0" y="97464"/>
                          </a:moveTo>
                          <a:cubicBezTo>
                            <a:pt x="-1447" y="44234"/>
                            <a:pt x="45270" y="-13559"/>
                            <a:pt x="97464" y="0"/>
                          </a:cubicBezTo>
                          <a:cubicBezTo>
                            <a:pt x="347851" y="-33315"/>
                            <a:pt x="435387" y="35404"/>
                            <a:pt x="669339" y="0"/>
                          </a:cubicBezTo>
                          <a:cubicBezTo>
                            <a:pt x="903292" y="-35404"/>
                            <a:pt x="994689" y="15151"/>
                            <a:pt x="1184026" y="0"/>
                          </a:cubicBezTo>
                          <a:cubicBezTo>
                            <a:pt x="1373363" y="-15151"/>
                            <a:pt x="1493741" y="10029"/>
                            <a:pt x="1641526" y="0"/>
                          </a:cubicBezTo>
                          <a:cubicBezTo>
                            <a:pt x="1789311" y="-10029"/>
                            <a:pt x="2019371" y="60369"/>
                            <a:pt x="2327776" y="0"/>
                          </a:cubicBezTo>
                          <a:cubicBezTo>
                            <a:pt x="2636181" y="-60369"/>
                            <a:pt x="2629474" y="16365"/>
                            <a:pt x="2785276" y="0"/>
                          </a:cubicBezTo>
                          <a:cubicBezTo>
                            <a:pt x="2941078" y="-16365"/>
                            <a:pt x="3146511" y="54209"/>
                            <a:pt x="3414338" y="0"/>
                          </a:cubicBezTo>
                          <a:cubicBezTo>
                            <a:pt x="3682165" y="-54209"/>
                            <a:pt x="3656739" y="4542"/>
                            <a:pt x="3871838" y="0"/>
                          </a:cubicBezTo>
                          <a:cubicBezTo>
                            <a:pt x="4086937" y="-4542"/>
                            <a:pt x="4124658" y="38919"/>
                            <a:pt x="4329338" y="0"/>
                          </a:cubicBezTo>
                          <a:cubicBezTo>
                            <a:pt x="4534018" y="-38919"/>
                            <a:pt x="4742979" y="30079"/>
                            <a:pt x="5015587" y="0"/>
                          </a:cubicBezTo>
                          <a:cubicBezTo>
                            <a:pt x="5288195" y="-30079"/>
                            <a:pt x="5447741" y="57656"/>
                            <a:pt x="5816212" y="0"/>
                          </a:cubicBezTo>
                          <a:cubicBezTo>
                            <a:pt x="5861572" y="-6601"/>
                            <a:pt x="5914909" y="38721"/>
                            <a:pt x="5913676" y="97464"/>
                          </a:cubicBezTo>
                          <a:cubicBezTo>
                            <a:pt x="5940178" y="270557"/>
                            <a:pt x="5889154" y="380587"/>
                            <a:pt x="5913676" y="487311"/>
                          </a:cubicBezTo>
                          <a:cubicBezTo>
                            <a:pt x="5903024" y="532417"/>
                            <a:pt x="5874776" y="594320"/>
                            <a:pt x="5816212" y="584775"/>
                          </a:cubicBezTo>
                          <a:cubicBezTo>
                            <a:pt x="5621925" y="605673"/>
                            <a:pt x="5511475" y="534397"/>
                            <a:pt x="5358712" y="584775"/>
                          </a:cubicBezTo>
                          <a:cubicBezTo>
                            <a:pt x="5205949" y="635153"/>
                            <a:pt x="5101557" y="565603"/>
                            <a:pt x="4958400" y="584775"/>
                          </a:cubicBezTo>
                          <a:cubicBezTo>
                            <a:pt x="4815243" y="603947"/>
                            <a:pt x="4662531" y="562863"/>
                            <a:pt x="4500900" y="584775"/>
                          </a:cubicBezTo>
                          <a:cubicBezTo>
                            <a:pt x="4339269" y="606687"/>
                            <a:pt x="4017434" y="524053"/>
                            <a:pt x="3871838" y="584775"/>
                          </a:cubicBezTo>
                          <a:cubicBezTo>
                            <a:pt x="3726242" y="645497"/>
                            <a:pt x="3587342" y="577271"/>
                            <a:pt x="3471525" y="584775"/>
                          </a:cubicBezTo>
                          <a:cubicBezTo>
                            <a:pt x="3355708" y="592279"/>
                            <a:pt x="3112923" y="529533"/>
                            <a:pt x="2956838" y="584775"/>
                          </a:cubicBezTo>
                          <a:cubicBezTo>
                            <a:pt x="2800753" y="640017"/>
                            <a:pt x="2609828" y="531098"/>
                            <a:pt x="2499338" y="584775"/>
                          </a:cubicBezTo>
                          <a:cubicBezTo>
                            <a:pt x="2388848" y="638452"/>
                            <a:pt x="2121807" y="564850"/>
                            <a:pt x="1984651" y="584775"/>
                          </a:cubicBezTo>
                          <a:cubicBezTo>
                            <a:pt x="1847495" y="604700"/>
                            <a:pt x="1718180" y="571371"/>
                            <a:pt x="1527151" y="584775"/>
                          </a:cubicBezTo>
                          <a:cubicBezTo>
                            <a:pt x="1336122" y="598179"/>
                            <a:pt x="1236985" y="540777"/>
                            <a:pt x="955276" y="584775"/>
                          </a:cubicBezTo>
                          <a:cubicBezTo>
                            <a:pt x="673567" y="628773"/>
                            <a:pt x="452925" y="510867"/>
                            <a:pt x="97464" y="584775"/>
                          </a:cubicBezTo>
                          <a:cubicBezTo>
                            <a:pt x="41362" y="583266"/>
                            <a:pt x="2848" y="531478"/>
                            <a:pt x="0" y="487311"/>
                          </a:cubicBezTo>
                          <a:cubicBezTo>
                            <a:pt x="-31076" y="335779"/>
                            <a:pt x="15287" y="260193"/>
                            <a:pt x="0" y="97464"/>
                          </a:cubicBezTo>
                          <a:close/>
                        </a:path>
                        <a:path w="5913676" h="584775" stroke="0" extrusionOk="0">
                          <a:moveTo>
                            <a:pt x="0" y="97464"/>
                          </a:moveTo>
                          <a:cubicBezTo>
                            <a:pt x="-1388" y="43226"/>
                            <a:pt x="47327" y="2810"/>
                            <a:pt x="97464" y="0"/>
                          </a:cubicBezTo>
                          <a:cubicBezTo>
                            <a:pt x="274879" y="-66907"/>
                            <a:pt x="452954" y="6928"/>
                            <a:pt x="726526" y="0"/>
                          </a:cubicBezTo>
                          <a:cubicBezTo>
                            <a:pt x="1000098" y="-6928"/>
                            <a:pt x="1136806" y="4453"/>
                            <a:pt x="1355589" y="0"/>
                          </a:cubicBezTo>
                          <a:cubicBezTo>
                            <a:pt x="1574372" y="-4453"/>
                            <a:pt x="1780888" y="794"/>
                            <a:pt x="1984651" y="0"/>
                          </a:cubicBezTo>
                          <a:cubicBezTo>
                            <a:pt x="2188414" y="-794"/>
                            <a:pt x="2461209" y="65904"/>
                            <a:pt x="2670901" y="0"/>
                          </a:cubicBezTo>
                          <a:cubicBezTo>
                            <a:pt x="2880593" y="-65904"/>
                            <a:pt x="2930679" y="54052"/>
                            <a:pt x="3128400" y="0"/>
                          </a:cubicBezTo>
                          <a:cubicBezTo>
                            <a:pt x="3326121" y="-54052"/>
                            <a:pt x="3582438" y="49287"/>
                            <a:pt x="3700275" y="0"/>
                          </a:cubicBezTo>
                          <a:cubicBezTo>
                            <a:pt x="3818112" y="-49287"/>
                            <a:pt x="4006245" y="10206"/>
                            <a:pt x="4214963" y="0"/>
                          </a:cubicBezTo>
                          <a:cubicBezTo>
                            <a:pt x="4423681" y="-10206"/>
                            <a:pt x="4569285" y="33588"/>
                            <a:pt x="4672462" y="0"/>
                          </a:cubicBezTo>
                          <a:cubicBezTo>
                            <a:pt x="4775639" y="-33588"/>
                            <a:pt x="5082820" y="9453"/>
                            <a:pt x="5301525" y="0"/>
                          </a:cubicBezTo>
                          <a:cubicBezTo>
                            <a:pt x="5520230" y="-9453"/>
                            <a:pt x="5573955" y="50925"/>
                            <a:pt x="5816212" y="0"/>
                          </a:cubicBezTo>
                          <a:cubicBezTo>
                            <a:pt x="5875158" y="12661"/>
                            <a:pt x="5911800" y="53310"/>
                            <a:pt x="5913676" y="97464"/>
                          </a:cubicBezTo>
                          <a:cubicBezTo>
                            <a:pt x="5952517" y="260838"/>
                            <a:pt x="5886566" y="306189"/>
                            <a:pt x="5913676" y="487311"/>
                          </a:cubicBezTo>
                          <a:cubicBezTo>
                            <a:pt x="5924241" y="540647"/>
                            <a:pt x="5872736" y="599408"/>
                            <a:pt x="5816212" y="584775"/>
                          </a:cubicBezTo>
                          <a:cubicBezTo>
                            <a:pt x="5615355" y="609658"/>
                            <a:pt x="5521625" y="572415"/>
                            <a:pt x="5301525" y="584775"/>
                          </a:cubicBezTo>
                          <a:cubicBezTo>
                            <a:pt x="5081425" y="597135"/>
                            <a:pt x="4970290" y="570358"/>
                            <a:pt x="4786837" y="584775"/>
                          </a:cubicBezTo>
                          <a:cubicBezTo>
                            <a:pt x="4603384" y="599192"/>
                            <a:pt x="4433823" y="582336"/>
                            <a:pt x="4100588" y="584775"/>
                          </a:cubicBezTo>
                          <a:cubicBezTo>
                            <a:pt x="3767353" y="587214"/>
                            <a:pt x="3833977" y="581771"/>
                            <a:pt x="3585900" y="584775"/>
                          </a:cubicBezTo>
                          <a:cubicBezTo>
                            <a:pt x="3337823" y="587779"/>
                            <a:pt x="3190041" y="581512"/>
                            <a:pt x="2956838" y="584775"/>
                          </a:cubicBezTo>
                          <a:cubicBezTo>
                            <a:pt x="2723635" y="588038"/>
                            <a:pt x="2679983" y="572580"/>
                            <a:pt x="2499338" y="584775"/>
                          </a:cubicBezTo>
                          <a:cubicBezTo>
                            <a:pt x="2318693" y="596970"/>
                            <a:pt x="2249270" y="561216"/>
                            <a:pt x="2041838" y="584775"/>
                          </a:cubicBezTo>
                          <a:cubicBezTo>
                            <a:pt x="1834406" y="608334"/>
                            <a:pt x="1687775" y="551965"/>
                            <a:pt x="1469964" y="584775"/>
                          </a:cubicBezTo>
                          <a:cubicBezTo>
                            <a:pt x="1252153" y="617585"/>
                            <a:pt x="1143913" y="567001"/>
                            <a:pt x="898089" y="584775"/>
                          </a:cubicBezTo>
                          <a:cubicBezTo>
                            <a:pt x="652265" y="602549"/>
                            <a:pt x="495995" y="540072"/>
                            <a:pt x="97464" y="584775"/>
                          </a:cubicBezTo>
                          <a:cubicBezTo>
                            <a:pt x="46438" y="598529"/>
                            <a:pt x="8472" y="530472"/>
                            <a:pt x="0" y="487311"/>
                          </a:cubicBezTo>
                          <a:cubicBezTo>
                            <a:pt x="-44509" y="348616"/>
                            <a:pt x="24269" y="268667"/>
                            <a:pt x="0" y="97464"/>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F79AF4"/>
                </a:solidFill>
                <a:effectLst/>
                <a:uLnTx/>
                <a:uFillTx/>
                <a:latin typeface="等线"/>
              </a:endParaRPr>
            </a:p>
          </p:txBody>
        </p:sp>
        <p:sp>
          <p:nvSpPr>
            <p:cNvPr id="16" name="Rectangle 15">
              <a:extLst>
                <a:ext uri="{FF2B5EF4-FFF2-40B4-BE49-F238E27FC236}">
                  <a16:creationId xmlns:a16="http://schemas.microsoft.com/office/drawing/2014/main" id="{4CD3D07C-091B-4CA4-A5BA-5E52978BF127}"/>
                </a:ext>
              </a:extLst>
            </p:cNvPr>
            <p:cNvSpPr/>
            <p:nvPr/>
          </p:nvSpPr>
          <p:spPr>
            <a:xfrm>
              <a:off x="1396033" y="1545318"/>
              <a:ext cx="5020809" cy="461665"/>
            </a:xfrm>
            <a:prstGeom prst="rect">
              <a:avLst/>
            </a:prstGeom>
          </p:spPr>
          <p:txBody>
            <a:bodyPr wrap="square">
              <a:spAutoFit/>
            </a:bodyPr>
            <a:lstStyle/>
            <a:p>
              <a:r>
                <a:rPr lang="en-US" altLang="en-US" sz="2400" b="1">
                  <a:solidFill>
                    <a:srgbClr val="FF0000"/>
                  </a:solidFill>
                  <a:latin typeface="Times New Roman" panose="02020603050405020304" pitchFamily="18" charset="0"/>
                  <a:cs typeface="Times New Roman" panose="02020603050405020304" pitchFamily="18" charset="0"/>
                </a:rPr>
                <a:t>Bạn nhỏ yêu nhất chiếc cầu nào? Vì sao</a:t>
              </a:r>
              <a:r>
                <a:rPr lang="en-US" altLang="en-US" sz="2400" b="1">
                  <a:solidFill>
                    <a:srgbClr val="000000"/>
                  </a:solidFill>
                  <a:latin typeface="Times New Roman" panose="02020603050405020304" pitchFamily="18" charset="0"/>
                  <a:cs typeface="Times New Roman" panose="02020603050405020304" pitchFamily="18" charset="0"/>
                </a:rPr>
                <a:t>?</a:t>
              </a:r>
              <a:endParaRPr lang="en-US" sz="2400" dirty="0"/>
            </a:p>
          </p:txBody>
        </p:sp>
      </p:grpSp>
      <p:pic>
        <p:nvPicPr>
          <p:cNvPr id="24" name="Picture 23">
            <a:extLst>
              <a:ext uri="{FF2B5EF4-FFF2-40B4-BE49-F238E27FC236}">
                <a16:creationId xmlns:a16="http://schemas.microsoft.com/office/drawing/2014/main" id="{3177FAD1-EC25-4D48-96DD-C5109019CB22}"/>
              </a:ext>
            </a:extLst>
          </p:cNvPr>
          <p:cNvPicPr>
            <a:picLocks noChangeAspect="1"/>
          </p:cNvPicPr>
          <p:nvPr/>
        </p:nvPicPr>
        <p:blipFill rotWithShape="1">
          <a:blip r:embed="rId4">
            <a:extLst>
              <a:ext uri="{28A0092B-C50C-407E-A947-70E740481C1C}">
                <a14:useLocalDpi xmlns:a14="http://schemas.microsoft.com/office/drawing/2010/main" val="0"/>
              </a:ext>
            </a:extLst>
          </a:blip>
          <a:srcRect l="48276" t="9436" r="31089" b="63389"/>
          <a:stretch/>
        </p:blipFill>
        <p:spPr>
          <a:xfrm>
            <a:off x="632595" y="1429988"/>
            <a:ext cx="525701" cy="692324"/>
          </a:xfrm>
          <a:prstGeom prst="rect">
            <a:avLst/>
          </a:prstGeom>
        </p:spPr>
      </p:pic>
      <p:sp>
        <p:nvSpPr>
          <p:cNvPr id="26" name="Freeform 197">
            <a:extLst>
              <a:ext uri="{FF2B5EF4-FFF2-40B4-BE49-F238E27FC236}">
                <a16:creationId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7823200" y="116002"/>
            <a:ext cx="1232693" cy="10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2">
            <a:extLst>
              <a:ext uri="{FF2B5EF4-FFF2-40B4-BE49-F238E27FC236}">
                <a16:creationId xmlns:a16="http://schemas.microsoft.com/office/drawing/2014/main" id="{C58541DA-1F09-45A7-8F1A-92C4C12842F8}"/>
              </a:ext>
            </a:extLst>
          </p:cNvPr>
          <p:cNvSpPr>
            <a:spLocks noChangeArrowheads="1"/>
          </p:cNvSpPr>
          <p:nvPr/>
        </p:nvSpPr>
        <p:spPr bwMode="auto">
          <a:xfrm>
            <a:off x="2131179" y="2634966"/>
            <a:ext cx="5103661" cy="1631216"/>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a:defRPr/>
            </a:pPr>
            <a:r>
              <a:rPr lang="en-US" sz="2800" b="1" kern="0">
                <a:solidFill>
                  <a:srgbClr val="FF0000"/>
                </a:solidFill>
                <a:latin typeface="Times New Roman" pitchFamily="18" charset="0"/>
                <a:cs typeface="Times New Roman" pitchFamily="18" charset="0"/>
              </a:rPr>
              <a:t>    </a:t>
            </a:r>
            <a:r>
              <a:rPr lang="en-US" sz="2400" b="1">
                <a:solidFill>
                  <a:srgbClr val="7030A0"/>
                </a:solidFill>
                <a:latin typeface="Times New Roman" pitchFamily="18" charset="0"/>
                <a:cs typeface="Times New Roman" pitchFamily="18" charset="0"/>
              </a:rPr>
              <a:t>Bạn nhỏ yêu nhất chiếc cầu trong tấm ảnh - cầu Hàm Rồng. Vì đó là chiếc cầu do cha bạn và các đồng nghiệp làm nên</a:t>
            </a:r>
            <a:r>
              <a:rPr lang="en-US" sz="2400" b="1">
                <a:solidFill>
                  <a:srgbClr val="7030A0"/>
                </a:solidFill>
                <a:effectLst>
                  <a:outerShdw blurRad="38100" dist="38100" dir="2700000" algn="tl">
                    <a:srgbClr val="000000"/>
                  </a:outerShdw>
                </a:effectLst>
                <a:latin typeface="Times New Roman" pitchFamily="18" charset="0"/>
                <a:cs typeface="Times New Roman" pitchFamily="18" charset="0"/>
              </a:rPr>
              <a:t>.</a:t>
            </a:r>
            <a:endParaRPr lang="en-US" sz="2800" b="1" dirty="0">
              <a:solidFill>
                <a:srgbClr val="7030A0"/>
              </a:solidFill>
              <a:effectLst>
                <a:outerShdw blurRad="38100" dist="38100" dir="2700000" algn="tl">
                  <a:srgbClr val="000000"/>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483233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1+#ppt_w/2"/>
                                          </p:val>
                                        </p:tav>
                                        <p:tav tm="100000">
                                          <p:val>
                                            <p:strVal val="#ppt_x"/>
                                          </p:val>
                                        </p:tav>
                                      </p:tavLst>
                                    </p:anim>
                                    <p:anim calcmode="lin" valueType="num">
                                      <p:cBhvr additive="base">
                                        <p:cTn id="8" dur="50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17" name="Group 16">
            <a:extLst>
              <a:ext uri="{FF2B5EF4-FFF2-40B4-BE49-F238E27FC236}">
                <a16:creationId xmlns:a16="http://schemas.microsoft.com/office/drawing/2014/main" id="{DECAA17F-9D4A-4965-B435-C60F8AEF9873}"/>
              </a:ext>
            </a:extLst>
          </p:cNvPr>
          <p:cNvGrpSpPr/>
          <p:nvPr/>
        </p:nvGrpSpPr>
        <p:grpSpPr>
          <a:xfrm>
            <a:off x="1525078" y="1380280"/>
            <a:ext cx="6298122" cy="698431"/>
            <a:chOff x="1532499" y="4395580"/>
            <a:chExt cx="8447363" cy="1056781"/>
          </a:xfrm>
        </p:grpSpPr>
        <p:sp>
          <p:nvSpPr>
            <p:cNvPr id="18" name="Rectangle: Rounded Corners 43">
              <a:extLst>
                <a:ext uri="{FF2B5EF4-FFF2-40B4-BE49-F238E27FC236}">
                  <a16:creationId xmlns:a16="http://schemas.microsoft.com/office/drawing/2014/main" id="{A4F993D9-447A-4FFA-88EF-85DFED2574D4}"/>
                </a:ext>
              </a:extLst>
            </p:cNvPr>
            <p:cNvSpPr/>
            <p:nvPr/>
          </p:nvSpPr>
          <p:spPr>
            <a:xfrm>
              <a:off x="1532499" y="4395580"/>
              <a:ext cx="6925982" cy="1056781"/>
            </a:xfrm>
            <a:custGeom>
              <a:avLst/>
              <a:gdLst>
                <a:gd name="connsiteX0" fmla="*/ 0 w 8180152"/>
                <a:gd name="connsiteY0" fmla="*/ 202481 h 1214863"/>
                <a:gd name="connsiteX1" fmla="*/ 202481 w 8180152"/>
                <a:gd name="connsiteY1" fmla="*/ 0 h 1214863"/>
                <a:gd name="connsiteX2" fmla="*/ 722821 w 8180152"/>
                <a:gd name="connsiteY2" fmla="*/ 0 h 1214863"/>
                <a:gd name="connsiteX3" fmla="*/ 1243160 w 8180152"/>
                <a:gd name="connsiteY3" fmla="*/ 0 h 1214863"/>
                <a:gd name="connsiteX4" fmla="*/ 1919004 w 8180152"/>
                <a:gd name="connsiteY4" fmla="*/ 0 h 1214863"/>
                <a:gd name="connsiteX5" fmla="*/ 2594847 w 8180152"/>
                <a:gd name="connsiteY5" fmla="*/ 0 h 1214863"/>
                <a:gd name="connsiteX6" fmla="*/ 2959683 w 8180152"/>
                <a:gd name="connsiteY6" fmla="*/ 0 h 1214863"/>
                <a:gd name="connsiteX7" fmla="*/ 3324519 w 8180152"/>
                <a:gd name="connsiteY7" fmla="*/ 0 h 1214863"/>
                <a:gd name="connsiteX8" fmla="*/ 3689355 w 8180152"/>
                <a:gd name="connsiteY8" fmla="*/ 0 h 1214863"/>
                <a:gd name="connsiteX9" fmla="*/ 4131942 w 8180152"/>
                <a:gd name="connsiteY9" fmla="*/ 0 h 1214863"/>
                <a:gd name="connsiteX10" fmla="*/ 4807786 w 8180152"/>
                <a:gd name="connsiteY10" fmla="*/ 0 h 1214863"/>
                <a:gd name="connsiteX11" fmla="*/ 5172622 w 8180152"/>
                <a:gd name="connsiteY11" fmla="*/ 0 h 1214863"/>
                <a:gd name="connsiteX12" fmla="*/ 5692961 w 8180152"/>
                <a:gd name="connsiteY12" fmla="*/ 0 h 1214863"/>
                <a:gd name="connsiteX13" fmla="*/ 6135549 w 8180152"/>
                <a:gd name="connsiteY13" fmla="*/ 0 h 1214863"/>
                <a:gd name="connsiteX14" fmla="*/ 6655889 w 8180152"/>
                <a:gd name="connsiteY14" fmla="*/ 0 h 1214863"/>
                <a:gd name="connsiteX15" fmla="*/ 7098476 w 8180152"/>
                <a:gd name="connsiteY15" fmla="*/ 0 h 1214863"/>
                <a:gd name="connsiteX16" fmla="*/ 7977671 w 8180152"/>
                <a:gd name="connsiteY16" fmla="*/ 0 h 1214863"/>
                <a:gd name="connsiteX17" fmla="*/ 8180152 w 8180152"/>
                <a:gd name="connsiteY17" fmla="*/ 202481 h 1214863"/>
                <a:gd name="connsiteX18" fmla="*/ 8180152 w 8180152"/>
                <a:gd name="connsiteY18" fmla="*/ 615531 h 1214863"/>
                <a:gd name="connsiteX19" fmla="*/ 8180152 w 8180152"/>
                <a:gd name="connsiteY19" fmla="*/ 1012382 h 1214863"/>
                <a:gd name="connsiteX20" fmla="*/ 7977671 w 8180152"/>
                <a:gd name="connsiteY20" fmla="*/ 1214863 h 1214863"/>
                <a:gd name="connsiteX21" fmla="*/ 7224076 w 8180152"/>
                <a:gd name="connsiteY21" fmla="*/ 1214863 h 1214863"/>
                <a:gd name="connsiteX22" fmla="*/ 6470480 w 8180152"/>
                <a:gd name="connsiteY22" fmla="*/ 1214863 h 1214863"/>
                <a:gd name="connsiteX23" fmla="*/ 5716885 w 8180152"/>
                <a:gd name="connsiteY23" fmla="*/ 1214863 h 1214863"/>
                <a:gd name="connsiteX24" fmla="*/ 5274297 w 8180152"/>
                <a:gd name="connsiteY24" fmla="*/ 1214863 h 1214863"/>
                <a:gd name="connsiteX25" fmla="*/ 4520702 w 8180152"/>
                <a:gd name="connsiteY25" fmla="*/ 1214863 h 1214863"/>
                <a:gd name="connsiteX26" fmla="*/ 3922610 w 8180152"/>
                <a:gd name="connsiteY26" fmla="*/ 1214863 h 1214863"/>
                <a:gd name="connsiteX27" fmla="*/ 3557775 w 8180152"/>
                <a:gd name="connsiteY27" fmla="*/ 1214863 h 1214863"/>
                <a:gd name="connsiteX28" fmla="*/ 2804179 w 8180152"/>
                <a:gd name="connsiteY28" fmla="*/ 1214863 h 1214863"/>
                <a:gd name="connsiteX29" fmla="*/ 2050584 w 8180152"/>
                <a:gd name="connsiteY29" fmla="*/ 1214863 h 1214863"/>
                <a:gd name="connsiteX30" fmla="*/ 1374740 w 8180152"/>
                <a:gd name="connsiteY30" fmla="*/ 1214863 h 1214863"/>
                <a:gd name="connsiteX31" fmla="*/ 202481 w 8180152"/>
                <a:gd name="connsiteY31" fmla="*/ 1214863 h 1214863"/>
                <a:gd name="connsiteX32" fmla="*/ 0 w 8180152"/>
                <a:gd name="connsiteY32" fmla="*/ 1012382 h 1214863"/>
                <a:gd name="connsiteX33" fmla="*/ 0 w 8180152"/>
                <a:gd name="connsiteY33" fmla="*/ 599332 h 1214863"/>
                <a:gd name="connsiteX34" fmla="*/ 0 w 8180152"/>
                <a:gd name="connsiteY34" fmla="*/ 202481 h 1214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180152" h="1214863" fill="none" extrusionOk="0">
                  <a:moveTo>
                    <a:pt x="0" y="202481"/>
                  </a:moveTo>
                  <a:cubicBezTo>
                    <a:pt x="-9607" y="92656"/>
                    <a:pt x="90601" y="2380"/>
                    <a:pt x="202481" y="0"/>
                  </a:cubicBezTo>
                  <a:cubicBezTo>
                    <a:pt x="396290" y="-18688"/>
                    <a:pt x="597201" y="48042"/>
                    <a:pt x="722821" y="0"/>
                  </a:cubicBezTo>
                  <a:cubicBezTo>
                    <a:pt x="848441" y="-48042"/>
                    <a:pt x="998838" y="52696"/>
                    <a:pt x="1243160" y="0"/>
                  </a:cubicBezTo>
                  <a:cubicBezTo>
                    <a:pt x="1487482" y="-52696"/>
                    <a:pt x="1612673" y="72601"/>
                    <a:pt x="1919004" y="0"/>
                  </a:cubicBezTo>
                  <a:cubicBezTo>
                    <a:pt x="2225335" y="-72601"/>
                    <a:pt x="2437262" y="34724"/>
                    <a:pt x="2594847" y="0"/>
                  </a:cubicBezTo>
                  <a:cubicBezTo>
                    <a:pt x="2752432" y="-34724"/>
                    <a:pt x="2858810" y="23246"/>
                    <a:pt x="2959683" y="0"/>
                  </a:cubicBezTo>
                  <a:cubicBezTo>
                    <a:pt x="3060556" y="-23246"/>
                    <a:pt x="3198892" y="39751"/>
                    <a:pt x="3324519" y="0"/>
                  </a:cubicBezTo>
                  <a:cubicBezTo>
                    <a:pt x="3450146" y="-39751"/>
                    <a:pt x="3527715" y="29418"/>
                    <a:pt x="3689355" y="0"/>
                  </a:cubicBezTo>
                  <a:cubicBezTo>
                    <a:pt x="3850995" y="-29418"/>
                    <a:pt x="3929607" y="51402"/>
                    <a:pt x="4131942" y="0"/>
                  </a:cubicBezTo>
                  <a:cubicBezTo>
                    <a:pt x="4334277" y="-51402"/>
                    <a:pt x="4612115" y="17360"/>
                    <a:pt x="4807786" y="0"/>
                  </a:cubicBezTo>
                  <a:cubicBezTo>
                    <a:pt x="5003457" y="-17360"/>
                    <a:pt x="5058012" y="37147"/>
                    <a:pt x="5172622" y="0"/>
                  </a:cubicBezTo>
                  <a:cubicBezTo>
                    <a:pt x="5287232" y="-37147"/>
                    <a:pt x="5521413" y="39229"/>
                    <a:pt x="5692961" y="0"/>
                  </a:cubicBezTo>
                  <a:cubicBezTo>
                    <a:pt x="5864509" y="-39229"/>
                    <a:pt x="5995934" y="1964"/>
                    <a:pt x="6135549" y="0"/>
                  </a:cubicBezTo>
                  <a:cubicBezTo>
                    <a:pt x="6275164" y="-1964"/>
                    <a:pt x="6531581" y="61532"/>
                    <a:pt x="6655889" y="0"/>
                  </a:cubicBezTo>
                  <a:cubicBezTo>
                    <a:pt x="6780197" y="-61532"/>
                    <a:pt x="6886777" y="27352"/>
                    <a:pt x="7098476" y="0"/>
                  </a:cubicBezTo>
                  <a:cubicBezTo>
                    <a:pt x="7310175" y="-27352"/>
                    <a:pt x="7608269" y="65258"/>
                    <a:pt x="7977671" y="0"/>
                  </a:cubicBezTo>
                  <a:cubicBezTo>
                    <a:pt x="8080245" y="-16840"/>
                    <a:pt x="8180202" y="98161"/>
                    <a:pt x="8180152" y="202481"/>
                  </a:cubicBezTo>
                  <a:cubicBezTo>
                    <a:pt x="8181631" y="305208"/>
                    <a:pt x="8168624" y="430653"/>
                    <a:pt x="8180152" y="615531"/>
                  </a:cubicBezTo>
                  <a:cubicBezTo>
                    <a:pt x="8191680" y="800409"/>
                    <a:pt x="8138911" y="862700"/>
                    <a:pt x="8180152" y="1012382"/>
                  </a:cubicBezTo>
                  <a:cubicBezTo>
                    <a:pt x="8169278" y="1145867"/>
                    <a:pt x="8119204" y="1216029"/>
                    <a:pt x="7977671" y="1214863"/>
                  </a:cubicBezTo>
                  <a:cubicBezTo>
                    <a:pt x="7653734" y="1238700"/>
                    <a:pt x="7594410" y="1165893"/>
                    <a:pt x="7224076" y="1214863"/>
                  </a:cubicBezTo>
                  <a:cubicBezTo>
                    <a:pt x="6853743" y="1263833"/>
                    <a:pt x="6842441" y="1159880"/>
                    <a:pt x="6470480" y="1214863"/>
                  </a:cubicBezTo>
                  <a:cubicBezTo>
                    <a:pt x="6098519" y="1269846"/>
                    <a:pt x="5943823" y="1150606"/>
                    <a:pt x="5716885" y="1214863"/>
                  </a:cubicBezTo>
                  <a:cubicBezTo>
                    <a:pt x="5489947" y="1279120"/>
                    <a:pt x="5488207" y="1165962"/>
                    <a:pt x="5274297" y="1214863"/>
                  </a:cubicBezTo>
                  <a:cubicBezTo>
                    <a:pt x="5060387" y="1263764"/>
                    <a:pt x="4754696" y="1158038"/>
                    <a:pt x="4520702" y="1214863"/>
                  </a:cubicBezTo>
                  <a:cubicBezTo>
                    <a:pt x="4286709" y="1271688"/>
                    <a:pt x="4174711" y="1211427"/>
                    <a:pt x="3922610" y="1214863"/>
                  </a:cubicBezTo>
                  <a:cubicBezTo>
                    <a:pt x="3670509" y="1218299"/>
                    <a:pt x="3690774" y="1183752"/>
                    <a:pt x="3557775" y="1214863"/>
                  </a:cubicBezTo>
                  <a:cubicBezTo>
                    <a:pt x="3424776" y="1245974"/>
                    <a:pt x="3144136" y="1201457"/>
                    <a:pt x="2804179" y="1214863"/>
                  </a:cubicBezTo>
                  <a:cubicBezTo>
                    <a:pt x="2464222" y="1228269"/>
                    <a:pt x="2282683" y="1127529"/>
                    <a:pt x="2050584" y="1214863"/>
                  </a:cubicBezTo>
                  <a:cubicBezTo>
                    <a:pt x="1818485" y="1302197"/>
                    <a:pt x="1598828" y="1167314"/>
                    <a:pt x="1374740" y="1214863"/>
                  </a:cubicBezTo>
                  <a:cubicBezTo>
                    <a:pt x="1150652" y="1262412"/>
                    <a:pt x="666939" y="1079322"/>
                    <a:pt x="202481" y="1214863"/>
                  </a:cubicBezTo>
                  <a:cubicBezTo>
                    <a:pt x="101310" y="1214364"/>
                    <a:pt x="10048" y="1115697"/>
                    <a:pt x="0" y="1012382"/>
                  </a:cubicBezTo>
                  <a:cubicBezTo>
                    <a:pt x="-23962" y="846499"/>
                    <a:pt x="38504" y="682870"/>
                    <a:pt x="0" y="599332"/>
                  </a:cubicBezTo>
                  <a:cubicBezTo>
                    <a:pt x="-38504" y="515794"/>
                    <a:pt x="3216" y="400284"/>
                    <a:pt x="0" y="202481"/>
                  </a:cubicBezTo>
                  <a:close/>
                </a:path>
                <a:path w="8180152" h="1214863" stroke="0" extrusionOk="0">
                  <a:moveTo>
                    <a:pt x="0" y="202481"/>
                  </a:moveTo>
                  <a:cubicBezTo>
                    <a:pt x="-15590" y="86048"/>
                    <a:pt x="98017" y="5605"/>
                    <a:pt x="202481" y="0"/>
                  </a:cubicBezTo>
                  <a:cubicBezTo>
                    <a:pt x="478104" y="-49161"/>
                    <a:pt x="732690" y="35568"/>
                    <a:pt x="878324" y="0"/>
                  </a:cubicBezTo>
                  <a:cubicBezTo>
                    <a:pt x="1023958" y="-35568"/>
                    <a:pt x="1253857" y="16684"/>
                    <a:pt x="1554168" y="0"/>
                  </a:cubicBezTo>
                  <a:cubicBezTo>
                    <a:pt x="1854479" y="-16684"/>
                    <a:pt x="1943669" y="5615"/>
                    <a:pt x="2230011" y="0"/>
                  </a:cubicBezTo>
                  <a:cubicBezTo>
                    <a:pt x="2516353" y="-5615"/>
                    <a:pt x="2736552" y="35090"/>
                    <a:pt x="2983607" y="0"/>
                  </a:cubicBezTo>
                  <a:cubicBezTo>
                    <a:pt x="3230662" y="-35090"/>
                    <a:pt x="3206211" y="26614"/>
                    <a:pt x="3426194" y="0"/>
                  </a:cubicBezTo>
                  <a:cubicBezTo>
                    <a:pt x="3646177" y="-26614"/>
                    <a:pt x="3848964" y="14194"/>
                    <a:pt x="4024286" y="0"/>
                  </a:cubicBezTo>
                  <a:cubicBezTo>
                    <a:pt x="4199608" y="-14194"/>
                    <a:pt x="4385652" y="45821"/>
                    <a:pt x="4544626" y="0"/>
                  </a:cubicBezTo>
                  <a:cubicBezTo>
                    <a:pt x="4703600" y="-45821"/>
                    <a:pt x="4813899" y="10549"/>
                    <a:pt x="4987213" y="0"/>
                  </a:cubicBezTo>
                  <a:cubicBezTo>
                    <a:pt x="5160527" y="-10549"/>
                    <a:pt x="5526882" y="4056"/>
                    <a:pt x="5663057" y="0"/>
                  </a:cubicBezTo>
                  <a:cubicBezTo>
                    <a:pt x="5799232" y="-4056"/>
                    <a:pt x="5848740" y="30472"/>
                    <a:pt x="6027893" y="0"/>
                  </a:cubicBezTo>
                  <a:cubicBezTo>
                    <a:pt x="6207046" y="-30472"/>
                    <a:pt x="6250381" y="2782"/>
                    <a:pt x="6392728" y="0"/>
                  </a:cubicBezTo>
                  <a:cubicBezTo>
                    <a:pt x="6535075" y="-2782"/>
                    <a:pt x="6780538" y="2337"/>
                    <a:pt x="7068572" y="0"/>
                  </a:cubicBezTo>
                  <a:cubicBezTo>
                    <a:pt x="7356606" y="-2337"/>
                    <a:pt x="7741969" y="89566"/>
                    <a:pt x="7977671" y="0"/>
                  </a:cubicBezTo>
                  <a:cubicBezTo>
                    <a:pt x="8121390" y="-1485"/>
                    <a:pt x="8182984" y="106025"/>
                    <a:pt x="8180152" y="202481"/>
                  </a:cubicBezTo>
                  <a:cubicBezTo>
                    <a:pt x="8197356" y="377141"/>
                    <a:pt x="8142181" y="465229"/>
                    <a:pt x="8180152" y="599332"/>
                  </a:cubicBezTo>
                  <a:cubicBezTo>
                    <a:pt x="8218123" y="733435"/>
                    <a:pt x="8145648" y="920352"/>
                    <a:pt x="8180152" y="1012382"/>
                  </a:cubicBezTo>
                  <a:cubicBezTo>
                    <a:pt x="8181479" y="1114849"/>
                    <a:pt x="8097005" y="1232638"/>
                    <a:pt x="7977671" y="1214863"/>
                  </a:cubicBezTo>
                  <a:cubicBezTo>
                    <a:pt x="7691941" y="1283292"/>
                    <a:pt x="7514883" y="1170532"/>
                    <a:pt x="7301828" y="1214863"/>
                  </a:cubicBezTo>
                  <a:cubicBezTo>
                    <a:pt x="7088773" y="1259194"/>
                    <a:pt x="7030652" y="1167481"/>
                    <a:pt x="6859240" y="1214863"/>
                  </a:cubicBezTo>
                  <a:cubicBezTo>
                    <a:pt x="6687828" y="1262245"/>
                    <a:pt x="6599627" y="1192661"/>
                    <a:pt x="6416652" y="1214863"/>
                  </a:cubicBezTo>
                  <a:cubicBezTo>
                    <a:pt x="6233677" y="1237065"/>
                    <a:pt x="6027117" y="1165216"/>
                    <a:pt x="5818561" y="1214863"/>
                  </a:cubicBezTo>
                  <a:cubicBezTo>
                    <a:pt x="5610005" y="1264510"/>
                    <a:pt x="5430110" y="1151112"/>
                    <a:pt x="5220469" y="1214863"/>
                  </a:cubicBezTo>
                  <a:cubicBezTo>
                    <a:pt x="5010828" y="1278614"/>
                    <a:pt x="4984823" y="1171601"/>
                    <a:pt x="4855633" y="1214863"/>
                  </a:cubicBezTo>
                  <a:cubicBezTo>
                    <a:pt x="4726443" y="1258125"/>
                    <a:pt x="4544298" y="1181994"/>
                    <a:pt x="4413045" y="1214863"/>
                  </a:cubicBezTo>
                  <a:cubicBezTo>
                    <a:pt x="4281792" y="1247732"/>
                    <a:pt x="4163839" y="1211149"/>
                    <a:pt x="4048210" y="1214863"/>
                  </a:cubicBezTo>
                  <a:cubicBezTo>
                    <a:pt x="3932581" y="1218577"/>
                    <a:pt x="3748547" y="1178568"/>
                    <a:pt x="3605622" y="1214863"/>
                  </a:cubicBezTo>
                  <a:cubicBezTo>
                    <a:pt x="3462697" y="1251158"/>
                    <a:pt x="3107575" y="1161137"/>
                    <a:pt x="2929778" y="1214863"/>
                  </a:cubicBezTo>
                  <a:cubicBezTo>
                    <a:pt x="2751981" y="1268589"/>
                    <a:pt x="2679335" y="1184101"/>
                    <a:pt x="2487191" y="1214863"/>
                  </a:cubicBezTo>
                  <a:cubicBezTo>
                    <a:pt x="2295047" y="1245625"/>
                    <a:pt x="2168636" y="1203461"/>
                    <a:pt x="1889099" y="1214863"/>
                  </a:cubicBezTo>
                  <a:cubicBezTo>
                    <a:pt x="1609562" y="1226265"/>
                    <a:pt x="1519247" y="1152586"/>
                    <a:pt x="1368760" y="1214863"/>
                  </a:cubicBezTo>
                  <a:cubicBezTo>
                    <a:pt x="1218273" y="1277140"/>
                    <a:pt x="1028650" y="1185322"/>
                    <a:pt x="926172" y="1214863"/>
                  </a:cubicBezTo>
                  <a:cubicBezTo>
                    <a:pt x="823694" y="1244404"/>
                    <a:pt x="420325" y="1205144"/>
                    <a:pt x="202481" y="1214863"/>
                  </a:cubicBezTo>
                  <a:cubicBezTo>
                    <a:pt x="84220" y="1202847"/>
                    <a:pt x="2676" y="1125867"/>
                    <a:pt x="0" y="1012382"/>
                  </a:cubicBezTo>
                  <a:cubicBezTo>
                    <a:pt x="-28997" y="891366"/>
                    <a:pt x="12971" y="769969"/>
                    <a:pt x="0" y="631729"/>
                  </a:cubicBezTo>
                  <a:cubicBezTo>
                    <a:pt x="-12971" y="493489"/>
                    <a:pt x="9083" y="312993"/>
                    <a:pt x="0" y="202481"/>
                  </a:cubicBezTo>
                  <a:close/>
                </a:path>
              </a:pathLst>
            </a:custGeom>
            <a:solidFill>
              <a:schemeClr val="accent2">
                <a:lumMod val="20000"/>
                <a:lumOff val="80000"/>
              </a:schemeClr>
            </a:solidFill>
            <a:ln w="12700" cap="flat" cmpd="sng" algn="ctr">
              <a:solidFill>
                <a:schemeClr val="accent2"/>
              </a:solidFill>
              <a:prstDash val="solid"/>
              <a:miter lim="800000"/>
              <a:extLst>
                <a:ext uri="{C807C97D-BFC1-408E-A445-0C87EB9F89A2}">
                  <ask:lineSketchStyleProps xmlns:ask="http://schemas.microsoft.com/office/drawing/2018/sketchyshapes" sd="3444377824">
                    <a:custGeom>
                      <a:avLst/>
                      <a:gdLst>
                        <a:gd name="connsiteX0" fmla="*/ 0 w 5163822"/>
                        <a:gd name="connsiteY0" fmla="*/ 116407 h 698431"/>
                        <a:gd name="connsiteX1" fmla="*/ 127818 w 5163822"/>
                        <a:gd name="connsiteY1" fmla="*/ 0 h 698431"/>
                        <a:gd name="connsiteX2" fmla="*/ 456289 w 5163822"/>
                        <a:gd name="connsiteY2" fmla="*/ 0 h 698431"/>
                        <a:gd name="connsiteX3" fmla="*/ 784760 w 5163822"/>
                        <a:gd name="connsiteY3" fmla="*/ 0 h 698431"/>
                        <a:gd name="connsiteX4" fmla="*/ 1211394 w 5163822"/>
                        <a:gd name="connsiteY4" fmla="*/ 0 h 698431"/>
                        <a:gd name="connsiteX5" fmla="*/ 1638029 w 5163822"/>
                        <a:gd name="connsiteY5" fmla="*/ 0 h 698431"/>
                        <a:gd name="connsiteX6" fmla="*/ 1868336 w 5163822"/>
                        <a:gd name="connsiteY6" fmla="*/ 0 h 698431"/>
                        <a:gd name="connsiteX7" fmla="*/ 2098643 w 5163822"/>
                        <a:gd name="connsiteY7" fmla="*/ 0 h 698431"/>
                        <a:gd name="connsiteX8" fmla="*/ 2328950 w 5163822"/>
                        <a:gd name="connsiteY8" fmla="*/ 0 h 698431"/>
                        <a:gd name="connsiteX9" fmla="*/ 2608339 w 5163822"/>
                        <a:gd name="connsiteY9" fmla="*/ 0 h 698431"/>
                        <a:gd name="connsiteX10" fmla="*/ 3034974 w 5163822"/>
                        <a:gd name="connsiteY10" fmla="*/ 0 h 698431"/>
                        <a:gd name="connsiteX11" fmla="*/ 3265281 w 5163822"/>
                        <a:gd name="connsiteY11" fmla="*/ 0 h 698431"/>
                        <a:gd name="connsiteX12" fmla="*/ 3593751 w 5163822"/>
                        <a:gd name="connsiteY12" fmla="*/ 0 h 698431"/>
                        <a:gd name="connsiteX13" fmla="*/ 3873141 w 5163822"/>
                        <a:gd name="connsiteY13" fmla="*/ 0 h 698431"/>
                        <a:gd name="connsiteX14" fmla="*/ 4201612 w 5163822"/>
                        <a:gd name="connsiteY14" fmla="*/ 0 h 698431"/>
                        <a:gd name="connsiteX15" fmla="*/ 4481000 w 5163822"/>
                        <a:gd name="connsiteY15" fmla="*/ 0 h 698431"/>
                        <a:gd name="connsiteX16" fmla="*/ 5036003 w 5163822"/>
                        <a:gd name="connsiteY16" fmla="*/ 0 h 698431"/>
                        <a:gd name="connsiteX17" fmla="*/ 5163822 w 5163822"/>
                        <a:gd name="connsiteY17" fmla="*/ 116407 h 698431"/>
                        <a:gd name="connsiteX18" fmla="*/ 5163822 w 5163822"/>
                        <a:gd name="connsiteY18" fmla="*/ 353871 h 698431"/>
                        <a:gd name="connsiteX19" fmla="*/ 5163822 w 5163822"/>
                        <a:gd name="connsiteY19" fmla="*/ 582023 h 698431"/>
                        <a:gd name="connsiteX20" fmla="*/ 5036003 w 5163822"/>
                        <a:gd name="connsiteY20" fmla="*/ 698431 h 698431"/>
                        <a:gd name="connsiteX21" fmla="*/ 4560287 w 5163822"/>
                        <a:gd name="connsiteY21" fmla="*/ 698431 h 698431"/>
                        <a:gd name="connsiteX22" fmla="*/ 4084570 w 5163822"/>
                        <a:gd name="connsiteY22" fmla="*/ 698431 h 698431"/>
                        <a:gd name="connsiteX23" fmla="*/ 3608854 w 5163822"/>
                        <a:gd name="connsiteY23" fmla="*/ 698431 h 698431"/>
                        <a:gd name="connsiteX24" fmla="*/ 3329465 w 5163822"/>
                        <a:gd name="connsiteY24" fmla="*/ 698431 h 698431"/>
                        <a:gd name="connsiteX25" fmla="*/ 2853748 w 5163822"/>
                        <a:gd name="connsiteY25" fmla="*/ 698431 h 698431"/>
                        <a:gd name="connsiteX26" fmla="*/ 2476196 w 5163822"/>
                        <a:gd name="connsiteY26" fmla="*/ 698431 h 698431"/>
                        <a:gd name="connsiteX27" fmla="*/ 2245889 w 5163822"/>
                        <a:gd name="connsiteY27" fmla="*/ 698431 h 698431"/>
                        <a:gd name="connsiteX28" fmla="*/ 1770172 w 5163822"/>
                        <a:gd name="connsiteY28" fmla="*/ 698431 h 698431"/>
                        <a:gd name="connsiteX29" fmla="*/ 1294456 w 5163822"/>
                        <a:gd name="connsiteY29" fmla="*/ 698431 h 698431"/>
                        <a:gd name="connsiteX30" fmla="*/ 867821 w 5163822"/>
                        <a:gd name="connsiteY30" fmla="*/ 698431 h 698431"/>
                        <a:gd name="connsiteX31" fmla="*/ 127818 w 5163822"/>
                        <a:gd name="connsiteY31" fmla="*/ 698431 h 698431"/>
                        <a:gd name="connsiteX32" fmla="*/ 0 w 5163822"/>
                        <a:gd name="connsiteY32" fmla="*/ 582023 h 698431"/>
                        <a:gd name="connsiteX33" fmla="*/ 0 w 5163822"/>
                        <a:gd name="connsiteY33" fmla="*/ 344559 h 698431"/>
                        <a:gd name="connsiteX34" fmla="*/ 0 w 5163822"/>
                        <a:gd name="connsiteY34" fmla="*/ 116407 h 698431"/>
                        <a:gd name="connsiteX0" fmla="*/ 0 w 5163822"/>
                        <a:gd name="connsiteY0" fmla="*/ 116407 h 698431"/>
                        <a:gd name="connsiteX1" fmla="*/ 127818 w 5163822"/>
                        <a:gd name="connsiteY1" fmla="*/ 0 h 698431"/>
                        <a:gd name="connsiteX2" fmla="*/ 554452 w 5163822"/>
                        <a:gd name="connsiteY2" fmla="*/ 0 h 698431"/>
                        <a:gd name="connsiteX3" fmla="*/ 981087 w 5163822"/>
                        <a:gd name="connsiteY3" fmla="*/ 0 h 698431"/>
                        <a:gd name="connsiteX4" fmla="*/ 1407721 w 5163822"/>
                        <a:gd name="connsiteY4" fmla="*/ 0 h 698431"/>
                        <a:gd name="connsiteX5" fmla="*/ 1883438 w 5163822"/>
                        <a:gd name="connsiteY5" fmla="*/ 0 h 698431"/>
                        <a:gd name="connsiteX6" fmla="*/ 2162827 w 5163822"/>
                        <a:gd name="connsiteY6" fmla="*/ 0 h 698431"/>
                        <a:gd name="connsiteX7" fmla="*/ 2540380 w 5163822"/>
                        <a:gd name="connsiteY7" fmla="*/ 0 h 698431"/>
                        <a:gd name="connsiteX8" fmla="*/ 2868851 w 5163822"/>
                        <a:gd name="connsiteY8" fmla="*/ 0 h 698431"/>
                        <a:gd name="connsiteX9" fmla="*/ 3148239 w 5163822"/>
                        <a:gd name="connsiteY9" fmla="*/ 0 h 698431"/>
                        <a:gd name="connsiteX10" fmla="*/ 3574874 w 5163822"/>
                        <a:gd name="connsiteY10" fmla="*/ 0 h 698431"/>
                        <a:gd name="connsiteX11" fmla="*/ 3805181 w 5163822"/>
                        <a:gd name="connsiteY11" fmla="*/ 0 h 698431"/>
                        <a:gd name="connsiteX12" fmla="*/ 4035488 w 5163822"/>
                        <a:gd name="connsiteY12" fmla="*/ 0 h 698431"/>
                        <a:gd name="connsiteX13" fmla="*/ 4462123 w 5163822"/>
                        <a:gd name="connsiteY13" fmla="*/ 0 h 698431"/>
                        <a:gd name="connsiteX14" fmla="*/ 5036003 w 5163822"/>
                        <a:gd name="connsiteY14" fmla="*/ 0 h 698431"/>
                        <a:gd name="connsiteX15" fmla="*/ 5163822 w 5163822"/>
                        <a:gd name="connsiteY15" fmla="*/ 116407 h 698431"/>
                        <a:gd name="connsiteX16" fmla="*/ 5163822 w 5163822"/>
                        <a:gd name="connsiteY16" fmla="*/ 344559 h 698431"/>
                        <a:gd name="connsiteX17" fmla="*/ 5163822 w 5163822"/>
                        <a:gd name="connsiteY17" fmla="*/ 582023 h 698431"/>
                        <a:gd name="connsiteX18" fmla="*/ 5036003 w 5163822"/>
                        <a:gd name="connsiteY18" fmla="*/ 698431 h 698431"/>
                        <a:gd name="connsiteX19" fmla="*/ 4609369 w 5163822"/>
                        <a:gd name="connsiteY19" fmla="*/ 698431 h 698431"/>
                        <a:gd name="connsiteX20" fmla="*/ 4329979 w 5163822"/>
                        <a:gd name="connsiteY20" fmla="*/ 698431 h 698431"/>
                        <a:gd name="connsiteX21" fmla="*/ 4050590 w 5163822"/>
                        <a:gd name="connsiteY21" fmla="*/ 698431 h 698431"/>
                        <a:gd name="connsiteX22" fmla="*/ 3673038 w 5163822"/>
                        <a:gd name="connsiteY22" fmla="*/ 698431 h 698431"/>
                        <a:gd name="connsiteX23" fmla="*/ 3295485 w 5163822"/>
                        <a:gd name="connsiteY23" fmla="*/ 698431 h 698431"/>
                        <a:gd name="connsiteX24" fmla="*/ 3065178 w 5163822"/>
                        <a:gd name="connsiteY24" fmla="*/ 698431 h 698431"/>
                        <a:gd name="connsiteX25" fmla="*/ 2785789 w 5163822"/>
                        <a:gd name="connsiteY25" fmla="*/ 698431 h 698431"/>
                        <a:gd name="connsiteX26" fmla="*/ 2555482 w 5163822"/>
                        <a:gd name="connsiteY26" fmla="*/ 698431 h 698431"/>
                        <a:gd name="connsiteX27" fmla="*/ 2276093 w 5163822"/>
                        <a:gd name="connsiteY27" fmla="*/ 698431 h 698431"/>
                        <a:gd name="connsiteX28" fmla="*/ 1849458 w 5163822"/>
                        <a:gd name="connsiteY28" fmla="*/ 698431 h 698431"/>
                        <a:gd name="connsiteX29" fmla="*/ 1570070 w 5163822"/>
                        <a:gd name="connsiteY29" fmla="*/ 698431 h 698431"/>
                        <a:gd name="connsiteX30" fmla="*/ 1192517 w 5163822"/>
                        <a:gd name="connsiteY30" fmla="*/ 698431 h 698431"/>
                        <a:gd name="connsiteX31" fmla="*/ 864046 w 5163822"/>
                        <a:gd name="connsiteY31" fmla="*/ 698431 h 698431"/>
                        <a:gd name="connsiteX32" fmla="*/ 584657 w 5163822"/>
                        <a:gd name="connsiteY32" fmla="*/ 698431 h 698431"/>
                        <a:gd name="connsiteX33" fmla="*/ 127818 w 5163822"/>
                        <a:gd name="connsiteY33" fmla="*/ 698431 h 698431"/>
                        <a:gd name="connsiteX34" fmla="*/ 0 w 5163822"/>
                        <a:gd name="connsiteY34" fmla="*/ 582023 h 698431"/>
                        <a:gd name="connsiteX35" fmla="*/ 0 w 5163822"/>
                        <a:gd name="connsiteY35" fmla="*/ 363184 h 698431"/>
                        <a:gd name="connsiteX36" fmla="*/ 0 w 5163822"/>
                        <a:gd name="connsiteY36" fmla="*/ 116407 h 69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63822" h="698431" fill="none" extrusionOk="0">
                          <a:moveTo>
                            <a:pt x="0" y="116407"/>
                          </a:moveTo>
                          <a:cubicBezTo>
                            <a:pt x="7826" y="38087"/>
                            <a:pt x="71373" y="13636"/>
                            <a:pt x="127818" y="0"/>
                          </a:cubicBezTo>
                          <a:cubicBezTo>
                            <a:pt x="250166" y="-13603"/>
                            <a:pt x="370513" y="32328"/>
                            <a:pt x="456289" y="0"/>
                          </a:cubicBezTo>
                          <a:cubicBezTo>
                            <a:pt x="509072" y="-27647"/>
                            <a:pt x="616473" y="47383"/>
                            <a:pt x="784760" y="0"/>
                          </a:cubicBezTo>
                          <a:cubicBezTo>
                            <a:pt x="949513" y="-44266"/>
                            <a:pt x="990051" y="29782"/>
                            <a:pt x="1211394" y="0"/>
                          </a:cubicBezTo>
                          <a:cubicBezTo>
                            <a:pt x="1418729" y="-58170"/>
                            <a:pt x="1524234" y="16165"/>
                            <a:pt x="1638029" y="0"/>
                          </a:cubicBezTo>
                          <a:cubicBezTo>
                            <a:pt x="1724572" y="-12227"/>
                            <a:pt x="1817590" y="15223"/>
                            <a:pt x="1868336" y="0"/>
                          </a:cubicBezTo>
                          <a:cubicBezTo>
                            <a:pt x="1946380" y="-9413"/>
                            <a:pt x="2027385" y="36131"/>
                            <a:pt x="2098643" y="0"/>
                          </a:cubicBezTo>
                          <a:cubicBezTo>
                            <a:pt x="2187617" y="-21186"/>
                            <a:pt x="2219762" y="26868"/>
                            <a:pt x="2328950" y="0"/>
                          </a:cubicBezTo>
                          <a:cubicBezTo>
                            <a:pt x="2423889" y="-28814"/>
                            <a:pt x="2485122" y="11780"/>
                            <a:pt x="2608339" y="0"/>
                          </a:cubicBezTo>
                          <a:cubicBezTo>
                            <a:pt x="2721870" y="-32971"/>
                            <a:pt x="2892081" y="-2878"/>
                            <a:pt x="3034974" y="0"/>
                          </a:cubicBezTo>
                          <a:cubicBezTo>
                            <a:pt x="3162235" y="-22667"/>
                            <a:pt x="3183773" y="31295"/>
                            <a:pt x="3265281" y="0"/>
                          </a:cubicBezTo>
                          <a:cubicBezTo>
                            <a:pt x="3353992" y="-36910"/>
                            <a:pt x="3482808" y="22283"/>
                            <a:pt x="3593751" y="0"/>
                          </a:cubicBezTo>
                          <a:cubicBezTo>
                            <a:pt x="3705877" y="-4875"/>
                            <a:pt x="3775732" y="-200"/>
                            <a:pt x="3873141" y="0"/>
                          </a:cubicBezTo>
                          <a:cubicBezTo>
                            <a:pt x="3972996" y="12395"/>
                            <a:pt x="4126305" y="25732"/>
                            <a:pt x="4201612" y="0"/>
                          </a:cubicBezTo>
                          <a:cubicBezTo>
                            <a:pt x="4281433" y="-33748"/>
                            <a:pt x="4371552" y="10306"/>
                            <a:pt x="4481000" y="0"/>
                          </a:cubicBezTo>
                          <a:cubicBezTo>
                            <a:pt x="4664669" y="-16181"/>
                            <a:pt x="4753883" y="64974"/>
                            <a:pt x="5036003" y="0"/>
                          </a:cubicBezTo>
                          <a:cubicBezTo>
                            <a:pt x="5088004" y="-2483"/>
                            <a:pt x="5161429" y="54815"/>
                            <a:pt x="5163822" y="116407"/>
                          </a:cubicBezTo>
                          <a:cubicBezTo>
                            <a:pt x="5172729" y="192950"/>
                            <a:pt x="5155020" y="248595"/>
                            <a:pt x="5163822" y="353871"/>
                          </a:cubicBezTo>
                          <a:cubicBezTo>
                            <a:pt x="5175706" y="448526"/>
                            <a:pt x="5129957" y="497300"/>
                            <a:pt x="5163822" y="582023"/>
                          </a:cubicBezTo>
                          <a:cubicBezTo>
                            <a:pt x="5153609" y="671831"/>
                            <a:pt x="5116862" y="692085"/>
                            <a:pt x="5036003" y="698431"/>
                          </a:cubicBezTo>
                          <a:cubicBezTo>
                            <a:pt x="4820815" y="708781"/>
                            <a:pt x="4809767" y="673764"/>
                            <a:pt x="4560287" y="698431"/>
                          </a:cubicBezTo>
                          <a:cubicBezTo>
                            <a:pt x="4331281" y="725678"/>
                            <a:pt x="4321472" y="666722"/>
                            <a:pt x="4084570" y="698431"/>
                          </a:cubicBezTo>
                          <a:cubicBezTo>
                            <a:pt x="3876159" y="707683"/>
                            <a:pt x="3729963" y="637277"/>
                            <a:pt x="3608854" y="698431"/>
                          </a:cubicBezTo>
                          <a:cubicBezTo>
                            <a:pt x="3471225" y="740756"/>
                            <a:pt x="3462613" y="678313"/>
                            <a:pt x="3329465" y="698431"/>
                          </a:cubicBezTo>
                          <a:cubicBezTo>
                            <a:pt x="3235684" y="724134"/>
                            <a:pt x="2994572" y="656464"/>
                            <a:pt x="2853748" y="698431"/>
                          </a:cubicBezTo>
                          <a:cubicBezTo>
                            <a:pt x="2701120" y="728958"/>
                            <a:pt x="2633038" y="710818"/>
                            <a:pt x="2476196" y="698431"/>
                          </a:cubicBezTo>
                          <a:cubicBezTo>
                            <a:pt x="2311112" y="699530"/>
                            <a:pt x="2326932" y="684981"/>
                            <a:pt x="2245889" y="698431"/>
                          </a:cubicBezTo>
                          <a:cubicBezTo>
                            <a:pt x="2198297" y="678134"/>
                            <a:pt x="1994817" y="682125"/>
                            <a:pt x="1770172" y="698431"/>
                          </a:cubicBezTo>
                          <a:cubicBezTo>
                            <a:pt x="1571982" y="718929"/>
                            <a:pt x="1472522" y="647714"/>
                            <a:pt x="1294456" y="698431"/>
                          </a:cubicBezTo>
                          <a:cubicBezTo>
                            <a:pt x="1136210" y="724554"/>
                            <a:pt x="1011700" y="674689"/>
                            <a:pt x="867821" y="698431"/>
                          </a:cubicBezTo>
                          <a:cubicBezTo>
                            <a:pt x="727072" y="814117"/>
                            <a:pt x="445978" y="635163"/>
                            <a:pt x="127818" y="698431"/>
                          </a:cubicBezTo>
                          <a:cubicBezTo>
                            <a:pt x="59142" y="698019"/>
                            <a:pt x="3460" y="641380"/>
                            <a:pt x="0" y="582023"/>
                          </a:cubicBezTo>
                          <a:cubicBezTo>
                            <a:pt x="-14073" y="471060"/>
                            <a:pt x="23696" y="406176"/>
                            <a:pt x="0" y="344559"/>
                          </a:cubicBezTo>
                          <a:cubicBezTo>
                            <a:pt x="-22792" y="298463"/>
                            <a:pt x="301" y="227471"/>
                            <a:pt x="0" y="116407"/>
                          </a:cubicBezTo>
                          <a:close/>
                        </a:path>
                        <a:path w="5163822" h="698431" stroke="0" extrusionOk="0">
                          <a:moveTo>
                            <a:pt x="0" y="116407"/>
                          </a:moveTo>
                          <a:cubicBezTo>
                            <a:pt x="-5027" y="45739"/>
                            <a:pt x="65993" y="6143"/>
                            <a:pt x="127818" y="0"/>
                          </a:cubicBezTo>
                          <a:cubicBezTo>
                            <a:pt x="300238" y="-24223"/>
                            <a:pt x="474039" y="40012"/>
                            <a:pt x="554452" y="0"/>
                          </a:cubicBezTo>
                          <a:cubicBezTo>
                            <a:pt x="655285" y="-27490"/>
                            <a:pt x="780545" y="-2183"/>
                            <a:pt x="981087" y="0"/>
                          </a:cubicBezTo>
                          <a:cubicBezTo>
                            <a:pt x="1169884" y="-7551"/>
                            <a:pt x="1237399" y="1926"/>
                            <a:pt x="1407721" y="0"/>
                          </a:cubicBezTo>
                          <a:cubicBezTo>
                            <a:pt x="1603645" y="5485"/>
                            <a:pt x="1761075" y="42392"/>
                            <a:pt x="1883438" y="0"/>
                          </a:cubicBezTo>
                          <a:cubicBezTo>
                            <a:pt x="2037320" y="-15781"/>
                            <a:pt x="2015793" y="19848"/>
                            <a:pt x="2162827" y="0"/>
                          </a:cubicBezTo>
                          <a:cubicBezTo>
                            <a:pt x="2327624" y="-36025"/>
                            <a:pt x="2449314" y="26128"/>
                            <a:pt x="2540380" y="0"/>
                          </a:cubicBezTo>
                          <a:cubicBezTo>
                            <a:pt x="2648301" y="21719"/>
                            <a:pt x="2765924" y="7390"/>
                            <a:pt x="2868851" y="0"/>
                          </a:cubicBezTo>
                          <a:cubicBezTo>
                            <a:pt x="2970924" y="-41676"/>
                            <a:pt x="3033254" y="11657"/>
                            <a:pt x="3148239" y="0"/>
                          </a:cubicBezTo>
                          <a:cubicBezTo>
                            <a:pt x="3254543" y="-1033"/>
                            <a:pt x="3490833" y="12495"/>
                            <a:pt x="3574874" y="0"/>
                          </a:cubicBezTo>
                          <a:cubicBezTo>
                            <a:pt x="3660542" y="6328"/>
                            <a:pt x="3693119" y="25797"/>
                            <a:pt x="3805181" y="0"/>
                          </a:cubicBezTo>
                          <a:cubicBezTo>
                            <a:pt x="3916158" y="-8153"/>
                            <a:pt x="3943080" y="4001"/>
                            <a:pt x="4035488" y="0"/>
                          </a:cubicBezTo>
                          <a:cubicBezTo>
                            <a:pt x="4114739" y="9826"/>
                            <a:pt x="4266656" y="-1877"/>
                            <a:pt x="4462123" y="0"/>
                          </a:cubicBezTo>
                          <a:cubicBezTo>
                            <a:pt x="4681267" y="-3767"/>
                            <a:pt x="4889986" y="66463"/>
                            <a:pt x="5036003" y="0"/>
                          </a:cubicBezTo>
                          <a:cubicBezTo>
                            <a:pt x="5133449" y="-6366"/>
                            <a:pt x="5165333" y="68092"/>
                            <a:pt x="5163822" y="116407"/>
                          </a:cubicBezTo>
                          <a:cubicBezTo>
                            <a:pt x="5166759" y="205420"/>
                            <a:pt x="5132946" y="251225"/>
                            <a:pt x="5163822" y="344559"/>
                          </a:cubicBezTo>
                          <a:cubicBezTo>
                            <a:pt x="5194631" y="418150"/>
                            <a:pt x="5152243" y="530089"/>
                            <a:pt x="5163822" y="582023"/>
                          </a:cubicBezTo>
                          <a:cubicBezTo>
                            <a:pt x="5156374" y="648338"/>
                            <a:pt x="5128557" y="694121"/>
                            <a:pt x="5036003" y="698431"/>
                          </a:cubicBezTo>
                          <a:cubicBezTo>
                            <a:pt x="4872416" y="760871"/>
                            <a:pt x="4731981" y="667596"/>
                            <a:pt x="4609369" y="698431"/>
                          </a:cubicBezTo>
                          <a:cubicBezTo>
                            <a:pt x="4484007" y="725110"/>
                            <a:pt x="4431556" y="677276"/>
                            <a:pt x="4329979" y="698431"/>
                          </a:cubicBezTo>
                          <a:cubicBezTo>
                            <a:pt x="4212551" y="714505"/>
                            <a:pt x="4160996" y="693867"/>
                            <a:pt x="4050590" y="698431"/>
                          </a:cubicBezTo>
                          <a:cubicBezTo>
                            <a:pt x="3922651" y="705699"/>
                            <a:pt x="3808966" y="658933"/>
                            <a:pt x="3673038" y="698431"/>
                          </a:cubicBezTo>
                          <a:cubicBezTo>
                            <a:pt x="3550022" y="755299"/>
                            <a:pt x="3434987" y="666096"/>
                            <a:pt x="3295485" y="698431"/>
                          </a:cubicBezTo>
                          <a:cubicBezTo>
                            <a:pt x="3148792" y="734612"/>
                            <a:pt x="3149075" y="690683"/>
                            <a:pt x="3065178" y="698431"/>
                          </a:cubicBezTo>
                          <a:cubicBezTo>
                            <a:pt x="2981510" y="715578"/>
                            <a:pt x="2861217" y="676995"/>
                            <a:pt x="2785789" y="698431"/>
                          </a:cubicBezTo>
                          <a:cubicBezTo>
                            <a:pt x="2703277" y="715558"/>
                            <a:pt x="2626814" y="699272"/>
                            <a:pt x="2555482" y="698431"/>
                          </a:cubicBezTo>
                          <a:cubicBezTo>
                            <a:pt x="2501914" y="715604"/>
                            <a:pt x="2366137" y="674705"/>
                            <a:pt x="2276093" y="698431"/>
                          </a:cubicBezTo>
                          <a:cubicBezTo>
                            <a:pt x="2182960" y="727712"/>
                            <a:pt x="1956363" y="663633"/>
                            <a:pt x="1849458" y="698431"/>
                          </a:cubicBezTo>
                          <a:cubicBezTo>
                            <a:pt x="1741257" y="734852"/>
                            <a:pt x="1679746" y="686414"/>
                            <a:pt x="1570070" y="698431"/>
                          </a:cubicBezTo>
                          <a:cubicBezTo>
                            <a:pt x="1447927" y="733706"/>
                            <a:pt x="1363244" y="688687"/>
                            <a:pt x="1192517" y="698431"/>
                          </a:cubicBezTo>
                          <a:cubicBezTo>
                            <a:pt x="1014543" y="719472"/>
                            <a:pt x="956739" y="669550"/>
                            <a:pt x="864046" y="698431"/>
                          </a:cubicBezTo>
                          <a:cubicBezTo>
                            <a:pt x="753284" y="739865"/>
                            <a:pt x="647213" y="683151"/>
                            <a:pt x="584657" y="698431"/>
                          </a:cubicBezTo>
                          <a:cubicBezTo>
                            <a:pt x="529873" y="741934"/>
                            <a:pt x="263050" y="684906"/>
                            <a:pt x="127818" y="698431"/>
                          </a:cubicBezTo>
                          <a:cubicBezTo>
                            <a:pt x="49586" y="699286"/>
                            <a:pt x="-2815" y="632363"/>
                            <a:pt x="0" y="582023"/>
                          </a:cubicBezTo>
                          <a:cubicBezTo>
                            <a:pt x="-23339" y="520516"/>
                            <a:pt x="7089" y="440593"/>
                            <a:pt x="0" y="363184"/>
                          </a:cubicBezTo>
                          <a:cubicBezTo>
                            <a:pt x="-26429" y="279814"/>
                            <a:pt x="-10475" y="179792"/>
                            <a:pt x="0" y="116407"/>
                          </a:cubicBezTo>
                          <a:close/>
                        </a:path>
                        <a:path w="5163822" h="698431" fill="none" stroke="0" extrusionOk="0">
                          <a:moveTo>
                            <a:pt x="0" y="116407"/>
                          </a:moveTo>
                          <a:cubicBezTo>
                            <a:pt x="-19467" y="49309"/>
                            <a:pt x="73554" y="13823"/>
                            <a:pt x="127818" y="0"/>
                          </a:cubicBezTo>
                          <a:cubicBezTo>
                            <a:pt x="271061" y="-14480"/>
                            <a:pt x="398747" y="24106"/>
                            <a:pt x="456289" y="0"/>
                          </a:cubicBezTo>
                          <a:cubicBezTo>
                            <a:pt x="516301" y="-6669"/>
                            <a:pt x="631268" y="34125"/>
                            <a:pt x="784760" y="0"/>
                          </a:cubicBezTo>
                          <a:cubicBezTo>
                            <a:pt x="949673" y="-18637"/>
                            <a:pt x="1001291" y="36645"/>
                            <a:pt x="1211394" y="0"/>
                          </a:cubicBezTo>
                          <a:cubicBezTo>
                            <a:pt x="1398283" y="-45804"/>
                            <a:pt x="1526440" y="17089"/>
                            <a:pt x="1638029" y="0"/>
                          </a:cubicBezTo>
                          <a:cubicBezTo>
                            <a:pt x="1740838" y="-20845"/>
                            <a:pt x="1810158" y="-1380"/>
                            <a:pt x="1868336" y="0"/>
                          </a:cubicBezTo>
                          <a:cubicBezTo>
                            <a:pt x="1942896" y="-11143"/>
                            <a:pt x="2013446" y="19928"/>
                            <a:pt x="2098643" y="0"/>
                          </a:cubicBezTo>
                          <a:cubicBezTo>
                            <a:pt x="2182027" y="-31134"/>
                            <a:pt x="2227913" y="13939"/>
                            <a:pt x="2328950" y="0"/>
                          </a:cubicBezTo>
                          <a:cubicBezTo>
                            <a:pt x="2423028" y="-13002"/>
                            <a:pt x="2480477" y="18037"/>
                            <a:pt x="2608339" y="0"/>
                          </a:cubicBezTo>
                          <a:cubicBezTo>
                            <a:pt x="2738093" y="-24535"/>
                            <a:pt x="2908762" y="23866"/>
                            <a:pt x="3034974" y="0"/>
                          </a:cubicBezTo>
                          <a:cubicBezTo>
                            <a:pt x="3163808" y="-18715"/>
                            <a:pt x="3199187" y="14065"/>
                            <a:pt x="3265281" y="0"/>
                          </a:cubicBezTo>
                          <a:cubicBezTo>
                            <a:pt x="3352640" y="-18278"/>
                            <a:pt x="3474624" y="31556"/>
                            <a:pt x="3593751" y="0"/>
                          </a:cubicBezTo>
                          <a:cubicBezTo>
                            <a:pt x="3709990" y="-11756"/>
                            <a:pt x="3789840" y="49"/>
                            <a:pt x="3873141" y="0"/>
                          </a:cubicBezTo>
                          <a:cubicBezTo>
                            <a:pt x="3962683" y="-2897"/>
                            <a:pt x="4133454" y="56558"/>
                            <a:pt x="4201612" y="0"/>
                          </a:cubicBezTo>
                          <a:cubicBezTo>
                            <a:pt x="4278205" y="-36672"/>
                            <a:pt x="4358147" y="-2117"/>
                            <a:pt x="4481000" y="0"/>
                          </a:cubicBezTo>
                          <a:cubicBezTo>
                            <a:pt x="4647400" y="-32433"/>
                            <a:pt x="4800571" y="1244"/>
                            <a:pt x="5036003" y="0"/>
                          </a:cubicBezTo>
                          <a:cubicBezTo>
                            <a:pt x="5104430" y="-765"/>
                            <a:pt x="5165207" y="50778"/>
                            <a:pt x="5163822" y="116407"/>
                          </a:cubicBezTo>
                          <a:cubicBezTo>
                            <a:pt x="5157533" y="170902"/>
                            <a:pt x="5155224" y="243030"/>
                            <a:pt x="5163822" y="353871"/>
                          </a:cubicBezTo>
                          <a:cubicBezTo>
                            <a:pt x="5167679" y="467582"/>
                            <a:pt x="5128199" y="491709"/>
                            <a:pt x="5163822" y="582023"/>
                          </a:cubicBezTo>
                          <a:cubicBezTo>
                            <a:pt x="5157019" y="659936"/>
                            <a:pt x="5122536" y="700492"/>
                            <a:pt x="5036003" y="698431"/>
                          </a:cubicBezTo>
                          <a:cubicBezTo>
                            <a:pt x="4836553" y="708884"/>
                            <a:pt x="4805631" y="666193"/>
                            <a:pt x="4560287" y="698431"/>
                          </a:cubicBezTo>
                          <a:cubicBezTo>
                            <a:pt x="4325061" y="727342"/>
                            <a:pt x="4320236" y="665615"/>
                            <a:pt x="4084570" y="698431"/>
                          </a:cubicBezTo>
                          <a:cubicBezTo>
                            <a:pt x="3828031" y="737799"/>
                            <a:pt x="3723507" y="673321"/>
                            <a:pt x="3608854" y="698431"/>
                          </a:cubicBezTo>
                          <a:cubicBezTo>
                            <a:pt x="3467464" y="719873"/>
                            <a:pt x="3453575" y="660254"/>
                            <a:pt x="3329465" y="698431"/>
                          </a:cubicBezTo>
                          <a:cubicBezTo>
                            <a:pt x="3228939" y="701947"/>
                            <a:pt x="3026151" y="648924"/>
                            <a:pt x="2853748" y="698431"/>
                          </a:cubicBezTo>
                          <a:cubicBezTo>
                            <a:pt x="2710151" y="712228"/>
                            <a:pt x="2655642" y="693874"/>
                            <a:pt x="2476196" y="698431"/>
                          </a:cubicBezTo>
                          <a:cubicBezTo>
                            <a:pt x="2315817" y="701663"/>
                            <a:pt x="2333619" y="680165"/>
                            <a:pt x="2245889" y="698431"/>
                          </a:cubicBezTo>
                          <a:cubicBezTo>
                            <a:pt x="2159144" y="711109"/>
                            <a:pt x="2026269" y="716428"/>
                            <a:pt x="1770172" y="698431"/>
                          </a:cubicBezTo>
                          <a:cubicBezTo>
                            <a:pt x="1528284" y="728235"/>
                            <a:pt x="1457848" y="657368"/>
                            <a:pt x="1294456" y="698431"/>
                          </a:cubicBezTo>
                          <a:cubicBezTo>
                            <a:pt x="1152785" y="747528"/>
                            <a:pt x="1000567" y="689541"/>
                            <a:pt x="867821" y="698431"/>
                          </a:cubicBezTo>
                          <a:cubicBezTo>
                            <a:pt x="669788" y="737560"/>
                            <a:pt x="420603" y="638836"/>
                            <a:pt x="127818" y="698431"/>
                          </a:cubicBezTo>
                          <a:cubicBezTo>
                            <a:pt x="65344" y="698246"/>
                            <a:pt x="1802" y="637880"/>
                            <a:pt x="0" y="582023"/>
                          </a:cubicBezTo>
                          <a:cubicBezTo>
                            <a:pt x="-13564" y="480424"/>
                            <a:pt x="27065" y="381824"/>
                            <a:pt x="0" y="344559"/>
                          </a:cubicBezTo>
                          <a:cubicBezTo>
                            <a:pt x="-20141" y="312481"/>
                            <a:pt x="3016" y="235680"/>
                            <a:pt x="0" y="116407"/>
                          </a:cubicBezTo>
                          <a:close/>
                        </a:path>
                      </a:pathLst>
                    </a:cu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chemeClr val="bg2">
                    <a:lumMod val="50000"/>
                  </a:schemeClr>
                </a:solidFill>
                <a:effectLst/>
                <a:uLnTx/>
                <a:uFillTx/>
                <a:latin typeface="等线"/>
              </a:endParaRPr>
            </a:p>
          </p:txBody>
        </p:sp>
        <p:sp>
          <p:nvSpPr>
            <p:cNvPr id="19" name="Rectangle 18">
              <a:extLst>
                <a:ext uri="{FF2B5EF4-FFF2-40B4-BE49-F238E27FC236}">
                  <a16:creationId xmlns:a16="http://schemas.microsoft.com/office/drawing/2014/main" id="{B78C9163-595D-4A31-8255-7BB3211FB1F5}"/>
                </a:ext>
              </a:extLst>
            </p:cNvPr>
            <p:cNvSpPr/>
            <p:nvPr/>
          </p:nvSpPr>
          <p:spPr>
            <a:xfrm>
              <a:off x="1799710" y="4550751"/>
              <a:ext cx="8180152" cy="619418"/>
            </a:xfrm>
            <a:prstGeom prst="rect">
              <a:avLst/>
            </a:prstGeom>
          </p:spPr>
          <p:txBody>
            <a:bodyPr wrap="square">
              <a:spAutoFit/>
            </a:bodyPr>
            <a:lstStyle/>
            <a:p>
              <a:r>
                <a:rPr lang="en-US" sz="2400" b="1">
                  <a:solidFill>
                    <a:srgbClr val="FF0000"/>
                  </a:solidFill>
                  <a:latin typeface="Times New Roman" pitchFamily="18" charset="0"/>
                  <a:cs typeface="Times New Roman" pitchFamily="18" charset="0"/>
                </a:rPr>
                <a:t>Em thích nhất câu thơ nào? Vì sao?</a:t>
              </a:r>
              <a:endParaRPr lang="vi-VN" sz="2400" dirty="0"/>
            </a:p>
          </p:txBody>
        </p:sp>
      </p:grpSp>
      <p:pic>
        <p:nvPicPr>
          <p:cNvPr id="25" name="Picture 24">
            <a:extLst>
              <a:ext uri="{FF2B5EF4-FFF2-40B4-BE49-F238E27FC236}">
                <a16:creationId xmlns:a16="http://schemas.microsoft.com/office/drawing/2014/main" id="{DFC028C0-607D-44D0-92ED-1299378BD813}"/>
              </a:ext>
            </a:extLst>
          </p:cNvPr>
          <p:cNvPicPr>
            <a:picLocks noChangeAspect="1"/>
          </p:cNvPicPr>
          <p:nvPr/>
        </p:nvPicPr>
        <p:blipFill rotWithShape="1">
          <a:blip r:embed="rId4">
            <a:extLst>
              <a:ext uri="{28A0092B-C50C-407E-A947-70E740481C1C}">
                <a14:useLocalDpi xmlns:a14="http://schemas.microsoft.com/office/drawing/2010/main" val="0"/>
              </a:ext>
            </a:extLst>
          </a:blip>
          <a:srcRect l="69451" t="8047" r="9914" b="64778"/>
          <a:stretch/>
        </p:blipFill>
        <p:spPr>
          <a:xfrm>
            <a:off x="893666" y="1278927"/>
            <a:ext cx="531799" cy="700355"/>
          </a:xfrm>
          <a:prstGeom prst="rect">
            <a:avLst/>
          </a:prstGeom>
        </p:spPr>
      </p:pic>
      <p:sp>
        <p:nvSpPr>
          <p:cNvPr id="26" name="Freeform 197">
            <a:extLst>
              <a:ext uri="{FF2B5EF4-FFF2-40B4-BE49-F238E27FC236}">
                <a16:creationId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pic>
        <p:nvPicPr>
          <p:cNvPr id="7" name="Picture 6" descr="Logo&#10;&#10;Description automatically generated">
            <a:extLst>
              <a:ext uri="{FF2B5EF4-FFF2-40B4-BE49-F238E27FC236}">
                <a16:creationId xmlns:a16="http://schemas.microsoft.com/office/drawing/2014/main" id="{5D3805D4-CFB4-4C1A-8E26-BC7CF71FDB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58" t="8952" r="14883" b="24172"/>
          <a:stretch/>
        </p:blipFill>
        <p:spPr>
          <a:xfrm>
            <a:off x="3200662" y="470225"/>
            <a:ext cx="3316679" cy="698431"/>
          </a:xfrm>
          <a:prstGeom prst="rect">
            <a:avLst/>
          </a:prstGeom>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7823200" y="116002"/>
            <a:ext cx="1232693" cy="101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2">
            <a:extLst>
              <a:ext uri="{FF2B5EF4-FFF2-40B4-BE49-F238E27FC236}">
                <a16:creationId xmlns:a16="http://schemas.microsoft.com/office/drawing/2014/main" id="{830C583E-C94C-458F-BFE0-C238C8030EC9}"/>
              </a:ext>
            </a:extLst>
          </p:cNvPr>
          <p:cNvSpPr>
            <a:spLocks noChangeArrowheads="1"/>
          </p:cNvSpPr>
          <p:nvPr/>
        </p:nvSpPr>
        <p:spPr bwMode="auto">
          <a:xfrm>
            <a:off x="1299320" y="2650115"/>
            <a:ext cx="7530815" cy="232679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p:spPr>
        <p:txBody>
          <a:bodyPr wrap="square">
            <a:spAutoFit/>
          </a:bodyPr>
          <a:lstStyle/>
          <a:p>
            <a:pPr eaLnBrk="1" fontAlgn="auto" hangingPunct="1">
              <a:lnSpc>
                <a:spcPct val="90000"/>
              </a:lnSpc>
              <a:spcBef>
                <a:spcPct val="20000"/>
              </a:spcBef>
              <a:spcAft>
                <a:spcPts val="0"/>
              </a:spcAft>
              <a:buClr>
                <a:srgbClr val="0000FF"/>
              </a:buClr>
              <a:buSzPct val="90000"/>
              <a:buFont typeface="Wingdings" pitchFamily="2" charset="2"/>
              <a:buNone/>
              <a:defRPr/>
            </a:pPr>
            <a:r>
              <a:rPr lang="en-US" sz="2800" b="1" kern="0">
                <a:solidFill>
                  <a:srgbClr val="FF0000"/>
                </a:solidFill>
                <a:latin typeface="Times New Roman" pitchFamily="18" charset="0"/>
                <a:cs typeface="Times New Roman" pitchFamily="18" charset="0"/>
              </a:rPr>
              <a:t>    </a:t>
            </a:r>
            <a:r>
              <a:rPr lang="en-US" sz="2000" b="1" kern="0">
                <a:solidFill>
                  <a:srgbClr val="FF0000"/>
                </a:solidFill>
                <a:latin typeface="Times New Roman" pitchFamily="18" charset="0"/>
                <a:cs typeface="Times New Roman" pitchFamily="18" charset="0"/>
              </a:rPr>
              <a:t>Các em có thể thích bất kì câu thơ nào. </a:t>
            </a:r>
          </a:p>
          <a:p>
            <a:pPr eaLnBrk="1" fontAlgn="auto" hangingPunct="1">
              <a:lnSpc>
                <a:spcPct val="90000"/>
              </a:lnSpc>
              <a:spcBef>
                <a:spcPct val="20000"/>
              </a:spcBef>
              <a:spcAft>
                <a:spcPts val="0"/>
              </a:spcAft>
              <a:buClr>
                <a:srgbClr val="0000FF"/>
              </a:buClr>
              <a:buSzPct val="90000"/>
              <a:buFont typeface="Wingdings" pitchFamily="2" charset="2"/>
              <a:buNone/>
              <a:defRPr/>
            </a:pPr>
            <a:r>
              <a:rPr lang="en-US" sz="2000" b="1" kern="0">
                <a:solidFill>
                  <a:srgbClr val="FF0000"/>
                </a:solidFill>
                <a:latin typeface="Times New Roman" pitchFamily="18" charset="0"/>
                <a:cs typeface="Times New Roman" pitchFamily="18" charset="0"/>
              </a:rPr>
              <a:t>Ví dụ : </a:t>
            </a:r>
          </a:p>
          <a:p>
            <a:pPr eaLnBrk="1" fontAlgn="auto" hangingPunct="1">
              <a:lnSpc>
                <a:spcPct val="90000"/>
              </a:lnSpc>
              <a:spcBef>
                <a:spcPct val="20000"/>
              </a:spcBef>
              <a:spcAft>
                <a:spcPts val="0"/>
              </a:spcAft>
              <a:buClr>
                <a:srgbClr val="0000FF"/>
              </a:buClr>
              <a:buSzPct val="90000"/>
              <a:buFont typeface="Wingdings" pitchFamily="2" charset="2"/>
              <a:buNone/>
              <a:defRPr/>
            </a:pPr>
            <a:r>
              <a:rPr lang="en-US" sz="2000" b="1" kern="0">
                <a:solidFill>
                  <a:srgbClr val="FF0000"/>
                </a:solidFill>
                <a:latin typeface="Times New Roman" pitchFamily="18" charset="0"/>
                <a:cs typeface="Times New Roman" pitchFamily="18" charset="0"/>
              </a:rPr>
              <a:t>+ Em thích hình ảnh chiếc cầu làm bằng sợi tơ nhện bắc qua chum nước vì đó là hình ảnh rất đẹp, rất kì lạ. Tác giả quan sát và liên tưởng rất tinh tế mới thấy sợi tơ nhỏ là chiếc cầu của nhện.</a:t>
            </a:r>
          </a:p>
          <a:p>
            <a:pPr eaLnBrk="1" fontAlgn="auto" hangingPunct="1">
              <a:lnSpc>
                <a:spcPct val="90000"/>
              </a:lnSpc>
              <a:spcBef>
                <a:spcPct val="20000"/>
              </a:spcBef>
              <a:spcAft>
                <a:spcPts val="0"/>
              </a:spcAft>
              <a:buClr>
                <a:srgbClr val="0000FF"/>
              </a:buClr>
              <a:buSzPct val="90000"/>
              <a:buFont typeface="Wingdings" pitchFamily="2" charset="2"/>
              <a:buNone/>
              <a:defRPr/>
            </a:pPr>
            <a:r>
              <a:rPr lang="en-US" sz="2000" b="1" kern="0">
                <a:solidFill>
                  <a:srgbClr val="FF0000"/>
                </a:solidFill>
                <a:latin typeface="Times New Roman" pitchFamily="18" charset="0"/>
                <a:cs typeface="Times New Roman" pitchFamily="18" charset="0"/>
              </a:rPr>
              <a:t>+ Em thích hình ảnh chiếc cầu tre như võng mắc trên sông ru người qua lại. Được đi trên một chiếc cầu như thế thật thú vị.</a:t>
            </a:r>
            <a:endParaRPr lang="en-US" sz="20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2949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1+#ppt_w/2"/>
                                          </p:val>
                                        </p:tav>
                                        <p:tav tm="100000">
                                          <p:val>
                                            <p:strVal val="#ppt_x"/>
                                          </p:val>
                                        </p:tav>
                                      </p:tavLst>
                                    </p:anim>
                                    <p:anim calcmode="lin" valueType="num">
                                      <p:cBhvr additive="base">
                                        <p:cTn id="1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57C3BC4C-9352-42E9-B546-7BF5EC67262A}"/>
              </a:ext>
            </a:extLst>
          </p:cNvPr>
          <p:cNvGrpSpPr/>
          <p:nvPr/>
        </p:nvGrpSpPr>
        <p:grpSpPr>
          <a:xfrm>
            <a:off x="483151" y="2805889"/>
            <a:ext cx="8284820" cy="1898409"/>
            <a:chOff x="483151" y="2559031"/>
            <a:chExt cx="8284820" cy="2145268"/>
          </a:xfrm>
        </p:grpSpPr>
        <p:sp>
          <p:nvSpPr>
            <p:cNvPr id="17" name="Rounded Rectangle 23">
              <a:extLst>
                <a:ext uri="{FF2B5EF4-FFF2-40B4-BE49-F238E27FC236}">
                  <a16:creationId xmlns:a16="http://schemas.microsoft.com/office/drawing/2014/main" id="{E8B296F0-A62E-41BC-953C-1F4C69935C69}"/>
                </a:ext>
              </a:extLst>
            </p:cNvPr>
            <p:cNvSpPr/>
            <p:nvPr/>
          </p:nvSpPr>
          <p:spPr>
            <a:xfrm>
              <a:off x="483151" y="2559031"/>
              <a:ext cx="8284820" cy="2145268"/>
            </a:xfrm>
            <a:prstGeom prst="roundRect">
              <a:avLst/>
            </a:prstGeom>
            <a:solidFill>
              <a:srgbClr val="E6D5F3">
                <a:alpha val="87000"/>
              </a:srgbClr>
            </a:solidFill>
          </p:spPr>
          <p:txBody>
            <a:bodyPr wrap="square">
              <a:spAutoFit/>
            </a:bodyPr>
            <a:lstStyle/>
            <a:p>
              <a:endParaRPr lang="en-US" sz="6000">
                <a:solidFill>
                  <a:srgbClr val="000000"/>
                </a:solidFill>
                <a:latin typeface="VNI-Avo" pitchFamily="2" charset="0"/>
              </a:endParaRPr>
            </a:p>
            <a:p>
              <a:endParaRPr lang="en-US" sz="6000">
                <a:solidFill>
                  <a:srgbClr val="000000"/>
                </a:solidFill>
                <a:latin typeface="VNI-Avo" pitchFamily="2" charset="0"/>
              </a:endParaRPr>
            </a:p>
          </p:txBody>
        </p:sp>
        <p:sp>
          <p:nvSpPr>
            <p:cNvPr id="2" name="Rectangle 1"/>
            <p:cNvSpPr/>
            <p:nvPr/>
          </p:nvSpPr>
          <p:spPr>
            <a:xfrm>
              <a:off x="483151" y="2705962"/>
              <a:ext cx="8284820" cy="523220"/>
            </a:xfrm>
            <a:prstGeom prst="rect">
              <a:avLst/>
            </a:prstGeom>
          </p:spPr>
          <p:txBody>
            <a:bodyPr wrap="square">
              <a:spAutoFit/>
            </a:bodyPr>
            <a:lstStyle/>
            <a:p>
              <a:pPr indent="269081" algn="just">
                <a:spcAft>
                  <a:spcPts val="900"/>
                </a:spcAft>
                <a:defRPr/>
              </a:pPr>
              <a:endParaRPr lang="vi-VN" sz="2800" dirty="0">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1CC8802A-837E-459F-B5A2-9A8BEBD3D1F1}"/>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3900" r="96900"/>
                    </a14:imgEffect>
                  </a14:imgLayer>
                </a14:imgProps>
              </a:ext>
              <a:ext uri="{28A0092B-C50C-407E-A947-70E740481C1C}">
                <a14:useLocalDpi xmlns:a14="http://schemas.microsoft.com/office/drawing/2010/main" val="0"/>
              </a:ext>
            </a:extLst>
          </a:blip>
          <a:srcRect t="13889" b="25277"/>
          <a:stretch/>
        </p:blipFill>
        <p:spPr>
          <a:xfrm>
            <a:off x="2954708" y="-147096"/>
            <a:ext cx="2375575" cy="1212996"/>
          </a:xfrm>
          <a:prstGeom prst="rect">
            <a:avLst/>
          </a:prstGeom>
        </p:spPr>
      </p:pic>
      <p:sp>
        <p:nvSpPr>
          <p:cNvPr id="18" name="Rectangle 17">
            <a:extLst>
              <a:ext uri="{FF2B5EF4-FFF2-40B4-BE49-F238E27FC236}">
                <a16:creationId xmlns:a16="http://schemas.microsoft.com/office/drawing/2014/main" id="{F0B3C818-10B1-4168-A5C6-C39800574152}"/>
              </a:ext>
            </a:extLst>
          </p:cNvPr>
          <p:cNvSpPr/>
          <p:nvPr/>
        </p:nvSpPr>
        <p:spPr>
          <a:xfrm>
            <a:off x="1377786" y="4038706"/>
            <a:ext cx="6264517" cy="620473"/>
          </a:xfrm>
          <a:prstGeom prst="rect">
            <a:avLst/>
          </a:prstGeom>
        </p:spPr>
        <p:txBody>
          <a:bodyPr wrap="square">
            <a:spAutoFit/>
          </a:bodyPr>
          <a:lstStyle/>
          <a:p>
            <a:pPr lvl="0" algn="ctr"/>
            <a:endParaRPr lang="en-US" sz="4400" b="1" dirty="0">
              <a:latin typeface="VNI-Avo" pitchFamily="2" charset="0"/>
            </a:endParaRPr>
          </a:p>
        </p:txBody>
      </p:sp>
      <p:grpSp>
        <p:nvGrpSpPr>
          <p:cNvPr id="22" name="Group 21">
            <a:extLst>
              <a:ext uri="{FF2B5EF4-FFF2-40B4-BE49-F238E27FC236}">
                <a16:creationId xmlns:a16="http://schemas.microsoft.com/office/drawing/2014/main" id="{C4609285-2F9F-459E-947F-12A9C1786452}"/>
              </a:ext>
            </a:extLst>
          </p:cNvPr>
          <p:cNvGrpSpPr/>
          <p:nvPr/>
        </p:nvGrpSpPr>
        <p:grpSpPr>
          <a:xfrm>
            <a:off x="1239710" y="1218849"/>
            <a:ext cx="6540668" cy="1301763"/>
            <a:chOff x="2054293" y="1635445"/>
            <a:chExt cx="6264517" cy="1589130"/>
          </a:xfrm>
        </p:grpSpPr>
        <p:grpSp>
          <p:nvGrpSpPr>
            <p:cNvPr id="23" name="Group 22">
              <a:extLst>
                <a:ext uri="{FF2B5EF4-FFF2-40B4-BE49-F238E27FC236}">
                  <a16:creationId xmlns:a16="http://schemas.microsoft.com/office/drawing/2014/main" id="{02A649A8-57BF-4803-84C2-302D870705E2}"/>
                </a:ext>
              </a:extLst>
            </p:cNvPr>
            <p:cNvGrpSpPr/>
            <p:nvPr/>
          </p:nvGrpSpPr>
          <p:grpSpPr>
            <a:xfrm>
              <a:off x="2054293" y="1635445"/>
              <a:ext cx="6264517" cy="1219268"/>
              <a:chOff x="1560044" y="1142346"/>
              <a:chExt cx="8995704" cy="1512000"/>
            </a:xfrm>
          </p:grpSpPr>
          <p:sp>
            <p:nvSpPr>
              <p:cNvPr id="25" name="Rounded Rectangle 23">
                <a:extLst>
                  <a:ext uri="{FF2B5EF4-FFF2-40B4-BE49-F238E27FC236}">
                    <a16:creationId xmlns:a16="http://schemas.microsoft.com/office/drawing/2014/main" id="{4B4AF2EA-B12E-44BA-96D3-2C915AECF78A}"/>
                  </a:ext>
                </a:extLst>
              </p:cNvPr>
              <p:cNvSpPr/>
              <p:nvPr/>
            </p:nvSpPr>
            <p:spPr>
              <a:xfrm>
                <a:off x="1733167" y="1142346"/>
                <a:ext cx="8649459" cy="1512000"/>
              </a:xfrm>
              <a:prstGeom prst="roundRect">
                <a:avLst/>
              </a:prstGeom>
              <a:solidFill>
                <a:srgbClr val="FDE1A9">
                  <a:alpha val="87000"/>
                </a:srgbClr>
              </a:solidFill>
            </p:spPr>
            <p:txBody>
              <a:bodyPr wrap="square">
                <a:spAutoFit/>
              </a:bodyPr>
              <a:lstStyle/>
              <a:p>
                <a:endParaRPr lang="en-US" sz="6000" dirty="0">
                  <a:solidFill>
                    <a:srgbClr val="000000"/>
                  </a:solidFill>
                  <a:latin typeface="VNI-Avo" pitchFamily="2" charset="0"/>
                </a:endParaRPr>
              </a:p>
            </p:txBody>
          </p:sp>
          <p:sp>
            <p:nvSpPr>
              <p:cNvPr id="26" name="Rectangle 25">
                <a:extLst>
                  <a:ext uri="{FF2B5EF4-FFF2-40B4-BE49-F238E27FC236}">
                    <a16:creationId xmlns:a16="http://schemas.microsoft.com/office/drawing/2014/main" id="{62DD0CB8-E3B3-47A4-99F9-14357C78F24D}"/>
                  </a:ext>
                </a:extLst>
              </p:cNvPr>
              <p:cNvSpPr/>
              <p:nvPr/>
            </p:nvSpPr>
            <p:spPr>
              <a:xfrm>
                <a:off x="1560044" y="1513625"/>
                <a:ext cx="8995704" cy="769441"/>
              </a:xfrm>
              <a:prstGeom prst="rect">
                <a:avLst/>
              </a:prstGeom>
            </p:spPr>
            <p:txBody>
              <a:bodyPr wrap="square">
                <a:spAutoFit/>
              </a:bodyPr>
              <a:lstStyle/>
              <a:p>
                <a:pPr lvl="0" algn="ctr"/>
                <a:endParaRPr lang="en-US" sz="4400" b="1" dirty="0">
                  <a:latin typeface="VNI-Avo" pitchFamily="2" charset="0"/>
                </a:endParaRPr>
              </a:p>
            </p:txBody>
          </p:sp>
        </p:grpSp>
        <p:sp>
          <p:nvSpPr>
            <p:cNvPr id="24" name="TextBox 23">
              <a:extLst>
                <a:ext uri="{FF2B5EF4-FFF2-40B4-BE49-F238E27FC236}">
                  <a16:creationId xmlns:a16="http://schemas.microsoft.com/office/drawing/2014/main" id="{BF1E1F1A-7F06-4265-8C54-394A3567FEF9}"/>
                </a:ext>
              </a:extLst>
            </p:cNvPr>
            <p:cNvSpPr txBox="1"/>
            <p:nvPr/>
          </p:nvSpPr>
          <p:spPr>
            <a:xfrm>
              <a:off x="2365361" y="1706468"/>
              <a:ext cx="5722989" cy="1518107"/>
            </a:xfrm>
            <a:prstGeom prst="rect">
              <a:avLst/>
            </a:prstGeom>
            <a:noFill/>
          </p:spPr>
          <p:txBody>
            <a:bodyPr wrap="square">
              <a:spAutoFit/>
            </a:bodyPr>
            <a:lstStyle/>
            <a:p>
              <a:pPr algn="ctr"/>
              <a:r>
                <a:rPr lang="en-US" altLang="en-US" sz="2800" b="1">
                  <a:solidFill>
                    <a:srgbClr val="FF0000"/>
                  </a:solidFill>
                  <a:latin typeface="Times New Roman" panose="02020603050405020304" pitchFamily="18" charset="0"/>
                  <a:cs typeface="Times New Roman" panose="02020603050405020304" pitchFamily="18" charset="0"/>
                </a:rPr>
                <a:t>Bài thơ cho ta thấy tình cảm của bạn nhỏ với cha như thế nào?</a:t>
              </a:r>
            </a:p>
          </p:txBody>
        </p:sp>
      </p:grpSp>
      <p:sp>
        <p:nvSpPr>
          <p:cNvPr id="19" name="KSO_Shape">
            <a:extLst>
              <a:ext uri="{FF2B5EF4-FFF2-40B4-BE49-F238E27FC236}">
                <a16:creationId xmlns:a16="http://schemas.microsoft.com/office/drawing/2014/main" id="{16B17827-3631-458C-A5BB-1E9613EC4FFB}"/>
              </a:ext>
            </a:extLst>
          </p:cNvPr>
          <p:cNvSpPr/>
          <p:nvPr>
            <p:custDataLst>
              <p:tags r:id="rId1"/>
            </p:custDataLst>
          </p:nvPr>
        </p:nvSpPr>
        <p:spPr>
          <a:xfrm>
            <a:off x="1235976" y="913438"/>
            <a:ext cx="415528" cy="378619"/>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20" name="KSO_Shape">
            <a:extLst>
              <a:ext uri="{FF2B5EF4-FFF2-40B4-BE49-F238E27FC236}">
                <a16:creationId xmlns:a16="http://schemas.microsoft.com/office/drawing/2014/main" id="{1B51EB9E-C9B6-4A4B-B8B6-60039AB13076}"/>
              </a:ext>
            </a:extLst>
          </p:cNvPr>
          <p:cNvSpPr/>
          <p:nvPr>
            <p:custDataLst>
              <p:tags r:id="rId2"/>
            </p:custDataLst>
          </p:nvPr>
        </p:nvSpPr>
        <p:spPr>
          <a:xfrm rot="922652">
            <a:off x="1465247" y="913628"/>
            <a:ext cx="415004" cy="378042"/>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cene3d>
              <a:camera prst="orthographicFront"/>
              <a:lightRig rig="threePt" dir="t"/>
            </a:scene3d>
            <a:sp3d contourW="12700">
              <a:contourClr>
                <a:srgbClr val="FFFFFF"/>
              </a:contourClr>
            </a:sp3d>
          </a:bodyPr>
          <a:lstStyle/>
          <a:p>
            <a:pPr algn="ctr">
              <a:defRPr/>
            </a:pPr>
            <a:endParaRPr lang="zh-CN" altLang="en-US" sz="1200" b="1" dirty="0">
              <a:solidFill>
                <a:srgbClr val="FFFFFF"/>
              </a:solidFill>
              <a:latin typeface="华文中宋" panose="02010600040101010101" pitchFamily="2" charset="-122"/>
              <a:ea typeface="华文中宋" panose="02010600040101010101" pitchFamily="2" charset="-122"/>
            </a:endParaRPr>
          </a:p>
        </p:txBody>
      </p:sp>
      <p:pic>
        <p:nvPicPr>
          <p:cNvPr id="31" name="Picture 30" descr="Icon&#10;&#10;Description automatically generated">
            <a:extLst>
              <a:ext uri="{FF2B5EF4-FFF2-40B4-BE49-F238E27FC236}">
                <a16:creationId xmlns:a16="http://schemas.microsoft.com/office/drawing/2014/main" id="{E8E10612-73DA-4B38-BA90-AD2C4D71200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9734" t="14246" r="19393" b="7977"/>
          <a:stretch/>
        </p:blipFill>
        <p:spPr>
          <a:xfrm rot="20117925">
            <a:off x="81535" y="1505377"/>
            <a:ext cx="1075130" cy="1087193"/>
          </a:xfrm>
          <a:prstGeom prst="rect">
            <a:avLst/>
          </a:prstGeom>
        </p:spPr>
      </p:pic>
      <p:pic>
        <p:nvPicPr>
          <p:cNvPr id="28" name="Picture 8"/>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59815" b="96481" l="74306" r="99722">
                        <a14:foregroundMark x1="81111" y1="71667" x2="81111" y2="71667"/>
                        <a14:foregroundMark x1="85417" y1="65000" x2="85694" y2="63704"/>
                        <a14:foregroundMark x1="85694" y1="63704" x2="87083" y2="59815"/>
                        <a14:backgroundMark x1="86389" y1="61481" x2="85139" y2="65000"/>
                        <a14:backgroundMark x1="86806" y1="60556" x2="85139" y2="65185"/>
                        <a14:backgroundMark x1="74861" y1="95000" x2="85833" y2="95185"/>
                        <a14:backgroundMark x1="90972" y1="94630" x2="94306" y2="95185"/>
                        <a14:backgroundMark x1="95694" y1="95556" x2="99722" y2="95370"/>
                        <a14:backgroundMark x1="86944" y1="60556" x2="85417" y2="64444"/>
                      </a14:backgroundRemoval>
                    </a14:imgEffect>
                  </a14:imgLayer>
                </a14:imgProps>
              </a:ext>
              <a:ext uri="{28A0092B-C50C-407E-A947-70E740481C1C}">
                <a14:useLocalDpi xmlns:a14="http://schemas.microsoft.com/office/drawing/2010/main" val="0"/>
              </a:ext>
            </a:extLst>
          </a:blip>
          <a:srcRect l="74532" t="60370" b="3678"/>
          <a:stretch/>
        </p:blipFill>
        <p:spPr bwMode="auto">
          <a:xfrm>
            <a:off x="7467600" y="-52146"/>
            <a:ext cx="1767840" cy="1849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a:extLst>
              <a:ext uri="{FF2B5EF4-FFF2-40B4-BE49-F238E27FC236}">
                <a16:creationId xmlns:a16="http://schemas.microsoft.com/office/drawing/2014/main" id="{F818B6F2-17A8-4532-BDE3-3A23AA6A7265}"/>
              </a:ext>
            </a:extLst>
          </p:cNvPr>
          <p:cNvSpPr txBox="1"/>
          <p:nvPr/>
        </p:nvSpPr>
        <p:spPr>
          <a:xfrm>
            <a:off x="750004" y="2915627"/>
            <a:ext cx="8177697" cy="1384995"/>
          </a:xfrm>
          <a:prstGeom prst="rect">
            <a:avLst/>
          </a:prstGeom>
          <a:noFill/>
        </p:spPr>
        <p:txBody>
          <a:bodyPr wrap="square">
            <a:spAutoFit/>
          </a:bodyPr>
          <a:lstStyle/>
          <a:p>
            <a:pPr eaLnBrk="1" hangingPunct="1"/>
            <a:r>
              <a:rPr lang="en-US" altLang="en-US" sz="2800" b="1" dirty="0" err="1">
                <a:solidFill>
                  <a:srgbClr val="0070C0"/>
                </a:solidFill>
                <a:latin typeface="Times New Roman" panose="02020603050405020304" pitchFamily="18" charset="0"/>
                <a:cs typeface="Times New Roman" panose="02020603050405020304" pitchFamily="18" charset="0"/>
              </a:rPr>
              <a:t>Bài</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thơ</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cho</a:t>
            </a:r>
            <a:r>
              <a:rPr lang="en-US" altLang="en-US" sz="2800" b="1" dirty="0">
                <a:solidFill>
                  <a:srgbClr val="0070C0"/>
                </a:solidFill>
                <a:latin typeface="Times New Roman" panose="02020603050405020304" pitchFamily="18" charset="0"/>
                <a:cs typeface="Times New Roman" panose="02020603050405020304" pitchFamily="18" charset="0"/>
              </a:rPr>
              <a:t> ta </a:t>
            </a:r>
            <a:r>
              <a:rPr lang="en-US" altLang="en-US" sz="2800" b="1" dirty="0" err="1">
                <a:solidFill>
                  <a:srgbClr val="0070C0"/>
                </a:solidFill>
                <a:latin typeface="Times New Roman" panose="02020603050405020304" pitchFamily="18" charset="0"/>
                <a:cs typeface="Times New Roman" panose="02020603050405020304" pitchFamily="18" charset="0"/>
              </a:rPr>
              <a:t>thấy</a:t>
            </a:r>
            <a:r>
              <a:rPr lang="en-US" altLang="en-US" sz="2800" b="1" dirty="0">
                <a:solidFill>
                  <a:srgbClr val="0070C0"/>
                </a:solidFill>
                <a:latin typeface="Times New Roman" panose="02020603050405020304" pitchFamily="18" charset="0"/>
                <a:cs typeface="Times New Roman" panose="02020603050405020304" pitchFamily="18" charset="0"/>
              </a:rPr>
              <a:t>: </a:t>
            </a:r>
          </a:p>
          <a:p>
            <a:pPr eaLnBrk="1" hangingPunct="1"/>
            <a:r>
              <a:rPr lang="en-US" altLang="en-US" sz="2800" b="1" dirty="0" err="1">
                <a:solidFill>
                  <a:srgbClr val="0070C0"/>
                </a:solidFill>
                <a:latin typeface="Times New Roman" panose="02020603050405020304" pitchFamily="18" charset="0"/>
                <a:cs typeface="Times New Roman" panose="02020603050405020304" pitchFamily="18" charset="0"/>
              </a:rPr>
              <a:t>Bạn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nhỏ</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yêu</a:t>
            </a:r>
            <a:r>
              <a:rPr lang="en-US" altLang="en-US" sz="2800" b="1" dirty="0">
                <a:solidFill>
                  <a:srgbClr val="0070C0"/>
                </a:solidFill>
                <a:latin typeface="Times New Roman" panose="02020603050405020304" pitchFamily="18" charset="0"/>
                <a:cs typeface="Times New Roman" panose="02020603050405020304" pitchFamily="18" charset="0"/>
              </a:rPr>
              <a:t> cha, </a:t>
            </a:r>
            <a:r>
              <a:rPr lang="en-US" altLang="en-US" sz="2800" b="1" dirty="0" err="1">
                <a:solidFill>
                  <a:srgbClr val="0070C0"/>
                </a:solidFill>
                <a:latin typeface="Times New Roman" panose="02020603050405020304" pitchFamily="18" charset="0"/>
                <a:cs typeface="Times New Roman" panose="02020603050405020304" pitchFamily="18" charset="0"/>
              </a:rPr>
              <a:t>tự</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hào</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về</a:t>
            </a:r>
            <a:r>
              <a:rPr lang="en-US" altLang="en-US" sz="2800" b="1" dirty="0">
                <a:solidFill>
                  <a:srgbClr val="0070C0"/>
                </a:solidFill>
                <a:latin typeface="Times New Roman" panose="02020603050405020304" pitchFamily="18" charset="0"/>
                <a:cs typeface="Times New Roman" panose="02020603050405020304" pitchFamily="18" charset="0"/>
              </a:rPr>
              <a:t> cha </a:t>
            </a:r>
            <a:r>
              <a:rPr lang="en-US" altLang="en-US" sz="2800" b="1" dirty="0" err="1">
                <a:solidFill>
                  <a:srgbClr val="0070C0"/>
                </a:solidFill>
                <a:latin typeface="Times New Roman" panose="02020603050405020304" pitchFamily="18" charset="0"/>
                <a:cs typeface="Times New Roman" panose="02020603050405020304" pitchFamily="18" charset="0"/>
              </a:rPr>
              <a:t>nên</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thấy</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chiếc</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cầu</a:t>
            </a:r>
            <a:r>
              <a:rPr lang="en-US" altLang="en-US" sz="2800" b="1" dirty="0">
                <a:solidFill>
                  <a:srgbClr val="0070C0"/>
                </a:solidFill>
                <a:latin typeface="Times New Roman" panose="02020603050405020304" pitchFamily="18" charset="0"/>
                <a:cs typeface="Times New Roman" panose="02020603050405020304" pitchFamily="18" charset="0"/>
              </a:rPr>
              <a:t> do cha </a:t>
            </a:r>
            <a:r>
              <a:rPr lang="en-US" altLang="en-US" sz="2800" b="1" dirty="0" err="1">
                <a:solidFill>
                  <a:srgbClr val="0070C0"/>
                </a:solidFill>
                <a:latin typeface="Times New Roman" panose="02020603050405020304" pitchFamily="18" charset="0"/>
                <a:cs typeface="Times New Roman" panose="02020603050405020304" pitchFamily="18" charset="0"/>
              </a:rPr>
              <a:t>làm</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ra</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là</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đẹp</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nhất</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đáng</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yêu</a:t>
            </a:r>
            <a:r>
              <a:rPr lang="en-US" altLang="en-US" sz="2800" b="1" dirty="0">
                <a:solidFill>
                  <a:srgbClr val="0070C0"/>
                </a:solidFill>
                <a:latin typeface="Times New Roman" panose="02020603050405020304" pitchFamily="18" charset="0"/>
                <a:cs typeface="Times New Roman" panose="02020603050405020304" pitchFamily="18" charset="0"/>
              </a:rPr>
              <a:t> </a:t>
            </a:r>
            <a:r>
              <a:rPr lang="en-US" altLang="en-US" sz="2800" b="1" dirty="0" err="1">
                <a:solidFill>
                  <a:srgbClr val="0070C0"/>
                </a:solidFill>
                <a:latin typeface="Times New Roman" panose="02020603050405020304" pitchFamily="18" charset="0"/>
                <a:cs typeface="Times New Roman" panose="02020603050405020304" pitchFamily="18" charset="0"/>
              </a:rPr>
              <a:t>nhất</a:t>
            </a:r>
            <a:r>
              <a:rPr lang="en-US" altLang="en-US" sz="2800" b="1" dirty="0">
                <a:solidFill>
                  <a:srgbClr val="0070C0"/>
                </a:solidFill>
                <a:latin typeface="Times New Roman" panose="02020603050405020304" pitchFamily="18" charset="0"/>
                <a:cs typeface="Times New Roman" panose="02020603050405020304" pitchFamily="18" charset="0"/>
              </a:rPr>
              <a:t>.</a:t>
            </a:r>
            <a:endParaRPr lang="en-US" altLang="en-US" sz="2800" dirty="0">
              <a:solidFill>
                <a:srgbClr val="0070C0"/>
              </a:solidFill>
              <a:latin typeface="Times New Roman" panose="02020603050405020304" pitchFamily="18" charset="0"/>
              <a:cs typeface="Times New Roman" panose="02020603050405020304" pitchFamily="18" charset="0"/>
            </a:endParaRPr>
          </a:p>
        </p:txBody>
      </p:sp>
      <p:sp>
        <p:nvSpPr>
          <p:cNvPr id="29" name="Text Box 34">
            <a:extLst>
              <a:ext uri="{FF2B5EF4-FFF2-40B4-BE49-F238E27FC236}">
                <a16:creationId xmlns:a16="http://schemas.microsoft.com/office/drawing/2014/main" id="{9B36695E-CB16-4773-BB00-42B8705A92D5}"/>
              </a:ext>
            </a:extLst>
          </p:cNvPr>
          <p:cNvSpPr txBox="1">
            <a:spLocks noChangeArrowheads="1"/>
          </p:cNvSpPr>
          <p:nvPr/>
        </p:nvSpPr>
        <p:spPr bwMode="auto">
          <a:xfrm>
            <a:off x="3295108" y="406977"/>
            <a:ext cx="203517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3200" b="1">
                <a:solidFill>
                  <a:srgbClr val="00B050"/>
                </a:solidFill>
                <a:latin typeface="Times New Roman" panose="02020603050405020304" pitchFamily="18" charset="0"/>
                <a:cs typeface="Times New Roman" panose="02020603050405020304" pitchFamily="18" charset="0"/>
              </a:rPr>
              <a:t>Nội dung</a:t>
            </a:r>
          </a:p>
        </p:txBody>
      </p:sp>
    </p:spTree>
    <p:extLst>
      <p:ext uri="{BB962C8B-B14F-4D97-AF65-F5344CB8AC3E}">
        <p14:creationId xmlns:p14="http://schemas.microsoft.com/office/powerpoint/2010/main" val="3445870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p:cTn id="27" dur="500" fill="hold"/>
                                        <p:tgtEl>
                                          <p:spTgt spid="31"/>
                                        </p:tgtEl>
                                        <p:attrNameLst>
                                          <p:attrName>ppt_w</p:attrName>
                                        </p:attrNameLst>
                                      </p:cBhvr>
                                      <p:tavLst>
                                        <p:tav tm="0">
                                          <p:val>
                                            <p:fltVal val="0"/>
                                          </p:val>
                                        </p:tav>
                                        <p:tav tm="100000">
                                          <p:val>
                                            <p:strVal val="#ppt_w"/>
                                          </p:val>
                                        </p:tav>
                                      </p:tavLst>
                                    </p:anim>
                                    <p:anim calcmode="lin" valueType="num">
                                      <p:cBhvr>
                                        <p:cTn id="28" dur="500" fill="hold"/>
                                        <p:tgtEl>
                                          <p:spTgt spid="31"/>
                                        </p:tgtEl>
                                        <p:attrNameLst>
                                          <p:attrName>ppt_h</p:attrName>
                                        </p:attrNameLst>
                                      </p:cBhvr>
                                      <p:tavLst>
                                        <p:tav tm="0">
                                          <p:val>
                                            <p:fltVal val="0"/>
                                          </p:val>
                                        </p:tav>
                                        <p:tav tm="100000">
                                          <p:val>
                                            <p:strVal val="#ppt_h"/>
                                          </p:val>
                                        </p:tav>
                                      </p:tavLst>
                                    </p:anim>
                                    <p:animEffect transition="in" filter="fade">
                                      <p:cBhvr>
                                        <p:cTn id="29" dur="500"/>
                                        <p:tgtEl>
                                          <p:spTgt spid="31"/>
                                        </p:tgtEl>
                                      </p:cBhvr>
                                    </p:animEffect>
                                  </p:childTnLst>
                                </p:cTn>
                              </p:par>
                            </p:childTnLst>
                          </p:cTn>
                        </p:par>
                        <p:par>
                          <p:cTn id="30" fill="hold">
                            <p:stCondLst>
                              <p:cond delay="500"/>
                            </p:stCondLst>
                            <p:childTnLst>
                              <p:par>
                                <p:cTn id="31" presetID="42"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000"/>
                                        <p:tgtEl>
                                          <p:spTgt spid="21"/>
                                        </p:tgtEl>
                                      </p:cBhvr>
                                    </p:animEffect>
                                    <p:anim calcmode="lin" valueType="num">
                                      <p:cBhvr>
                                        <p:cTn id="34" dur="1000" fill="hold"/>
                                        <p:tgtEl>
                                          <p:spTgt spid="21"/>
                                        </p:tgtEl>
                                        <p:attrNameLst>
                                          <p:attrName>ppt_x</p:attrName>
                                        </p:attrNameLst>
                                      </p:cBhvr>
                                      <p:tavLst>
                                        <p:tav tm="0">
                                          <p:val>
                                            <p:strVal val="#ppt_x"/>
                                          </p:val>
                                        </p:tav>
                                        <p:tav tm="100000">
                                          <p:val>
                                            <p:strVal val="#ppt_x"/>
                                          </p:val>
                                        </p:tav>
                                      </p:tavLst>
                                    </p:anim>
                                    <p:anim calcmode="lin" valueType="num">
                                      <p:cBhvr>
                                        <p:cTn id="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diamond(in)">
                                      <p:cBhvr>
                                        <p:cTn id="40" dur="2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barn(inVertical)">
                                      <p:cBhvr>
                                        <p:cTn id="4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7" grpId="0"/>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753F06-36A7-4471-B72C-7A464325CD22}"/>
              </a:ext>
            </a:extLst>
          </p:cNvPr>
          <p:cNvSpPr txBox="1"/>
          <p:nvPr/>
        </p:nvSpPr>
        <p:spPr>
          <a:xfrm>
            <a:off x="428171" y="1198880"/>
            <a:ext cx="8287657" cy="954107"/>
          </a:xfrm>
          <a:prstGeom prst="rect">
            <a:avLst/>
          </a:prstGeom>
          <a:noFill/>
        </p:spPr>
        <p:txBody>
          <a:bodyPr wrap="square">
            <a:spAutoFit/>
          </a:bodyPr>
          <a:lstStyle/>
          <a:p>
            <a:r>
              <a:rPr lang="vi-VN" sz="2800" b="1">
                <a:solidFill>
                  <a:srgbClr val="FF0000"/>
                </a:solidFill>
                <a:latin typeface="Calibri" panose="020F0502020204030204" pitchFamily="34" charset="0"/>
                <a:cs typeface="Calibri" panose="020F0502020204030204" pitchFamily="34" charset="0"/>
              </a:rPr>
              <a:t>Nội dung chính:</a:t>
            </a:r>
            <a:r>
              <a:rPr lang="en-US" sz="2800" b="1">
                <a:solidFill>
                  <a:srgbClr val="FF0000"/>
                </a:solidFill>
                <a:latin typeface="Calibri" panose="020F0502020204030204" pitchFamily="34" charset="0"/>
                <a:cs typeface="Calibri" panose="020F0502020204030204" pitchFamily="34" charset="0"/>
              </a:rPr>
              <a:t> </a:t>
            </a:r>
            <a:r>
              <a:rPr lang="en-US" sz="2800" b="1">
                <a:solidFill>
                  <a:srgbClr val="002060"/>
                </a:solidFill>
                <a:latin typeface="Calibri" panose="020F0502020204030204" pitchFamily="34" charset="0"/>
                <a:cs typeface="Calibri" panose="020F0502020204030204" pitchFamily="34" charset="0"/>
              </a:rPr>
              <a:t>Tình cảm, sự quan tâm, thấu hiểu của bạn nhỏ đối với công việc hằng ngày của người cha.</a:t>
            </a:r>
            <a:endParaRPr lang="vi-VN" sz="2800" b="1">
              <a:solidFill>
                <a:srgbClr val="002060"/>
              </a:solidFill>
              <a:latin typeface="Calibri" panose="020F0502020204030204" pitchFamily="34" charset="0"/>
              <a:cs typeface="Calibri" panose="020F0502020204030204" pitchFamily="34" charset="0"/>
            </a:endParaRPr>
          </a:p>
        </p:txBody>
      </p:sp>
      <p:pic>
        <p:nvPicPr>
          <p:cNvPr id="10"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7333" b="90717" l="2000" r="99300"/>
                    </a14:imgEffect>
                  </a14:imgLayer>
                </a14:imgProps>
              </a:ext>
              <a:ext uri="{28A0092B-C50C-407E-A947-70E740481C1C}">
                <a14:useLocalDpi xmlns:a14="http://schemas.microsoft.com/office/drawing/2010/main" val="0"/>
              </a:ext>
            </a:extLst>
          </a:blip>
          <a:srcRect t="67751" b="9600"/>
          <a:stretch/>
        </p:blipFill>
        <p:spPr bwMode="auto">
          <a:xfrm>
            <a:off x="-203200" y="3759201"/>
            <a:ext cx="942848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66792" r="63229" b="10605"/>
          <a:stretch/>
        </p:blipFill>
        <p:spPr bwMode="auto">
          <a:xfrm>
            <a:off x="7579361" y="0"/>
            <a:ext cx="1564639"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3">
            <a:extLst>
              <a:ext uri="{FF2B5EF4-FFF2-40B4-BE49-F238E27FC236}">
                <a16:creationId xmlns:a16="http://schemas.microsoft.com/office/drawing/2014/main" id="{95DA76F2-3E2B-4C44-8727-096318505560}"/>
              </a:ext>
            </a:extLst>
          </p:cNvPr>
          <p:cNvSpPr txBox="1">
            <a:spLocks noChangeArrowheads="1"/>
          </p:cNvSpPr>
          <p:nvPr/>
        </p:nvSpPr>
        <p:spPr bwMode="auto">
          <a:xfrm>
            <a:off x="497100" y="2421994"/>
            <a:ext cx="774383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vi-VN" sz="2800" b="1" i="1">
                <a:solidFill>
                  <a:srgbClr val="FF0000"/>
                </a:solidFill>
              </a:rPr>
              <a:t> </a:t>
            </a:r>
            <a:r>
              <a:rPr lang="en-US" altLang="vi-VN" sz="2800" b="1" i="1">
                <a:solidFill>
                  <a:srgbClr val="C00000"/>
                </a:solidFill>
              </a:rPr>
              <a:t>Bạn nhỏ rất yêu cha, tự hào về cha nên thấy chiếc cầu do cha làm ra là </a:t>
            </a:r>
            <a:r>
              <a:rPr lang="vi-VN" altLang="vi-VN" sz="2800" b="1" i="1">
                <a:solidFill>
                  <a:srgbClr val="C00000"/>
                </a:solidFill>
              </a:rPr>
              <a:t>đẹp</a:t>
            </a:r>
            <a:r>
              <a:rPr lang="en-US" altLang="vi-VN" sz="2800" b="1" i="1">
                <a:solidFill>
                  <a:srgbClr val="C00000"/>
                </a:solidFill>
              </a:rPr>
              <a:t> nhất, </a:t>
            </a:r>
            <a:r>
              <a:rPr lang="vi-VN" altLang="vi-VN" sz="2800" b="1" i="1">
                <a:solidFill>
                  <a:srgbClr val="C00000"/>
                </a:solidFill>
              </a:rPr>
              <a:t>đáng</a:t>
            </a:r>
            <a:r>
              <a:rPr lang="en-US" altLang="vi-VN" sz="2800" b="1" i="1">
                <a:solidFill>
                  <a:srgbClr val="C00000"/>
                </a:solidFill>
              </a:rPr>
              <a:t> yêu nhất.</a:t>
            </a:r>
            <a:endParaRPr lang="en-US" altLang="vi-VN" sz="3200" b="1" i="1">
              <a:solidFill>
                <a:srgbClr val="C00000"/>
              </a:solidFill>
            </a:endParaRPr>
          </a:p>
        </p:txBody>
      </p:sp>
    </p:spTree>
    <p:extLst>
      <p:ext uri="{BB962C8B-B14F-4D97-AF65-F5344CB8AC3E}">
        <p14:creationId xmlns:p14="http://schemas.microsoft.com/office/powerpoint/2010/main" val="21368552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par>
                                <p:cTn id="11" presetID="53"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grpSp>
        <p:nvGrpSpPr>
          <p:cNvPr id="2" name="Group 1">
            <a:extLst>
              <a:ext uri="{FF2B5EF4-FFF2-40B4-BE49-F238E27FC236}">
                <a16:creationId xmlns:a16="http://schemas.microsoft.com/office/drawing/2014/main" id="{76AEA6FD-2FB5-4BE8-A565-851548D2D5C1}"/>
              </a:ext>
            </a:extLst>
          </p:cNvPr>
          <p:cNvGrpSpPr/>
          <p:nvPr/>
        </p:nvGrpSpPr>
        <p:grpSpPr>
          <a:xfrm>
            <a:off x="2155343" y="630649"/>
            <a:ext cx="6644878" cy="1446550"/>
            <a:chOff x="2155343" y="630649"/>
            <a:chExt cx="6644878" cy="1446550"/>
          </a:xfrm>
        </p:grpSpPr>
        <p:sp>
          <p:nvSpPr>
            <p:cNvPr id="8" name="Rectangle: Rounded Corners 43">
              <a:extLst>
                <a:ext uri="{FF2B5EF4-FFF2-40B4-BE49-F238E27FC236}">
                  <a16:creationId xmlns:a16="http://schemas.microsoft.com/office/drawing/2014/main" id="{E531236B-F95A-4D27-B235-7436FCDFB2BC}"/>
                </a:ext>
              </a:extLst>
            </p:cNvPr>
            <p:cNvSpPr/>
            <p:nvPr/>
          </p:nvSpPr>
          <p:spPr>
            <a:xfrm>
              <a:off x="2155343" y="630649"/>
              <a:ext cx="6644878" cy="1446550"/>
            </a:xfrm>
            <a:custGeom>
              <a:avLst/>
              <a:gdLst>
                <a:gd name="connsiteX0" fmla="*/ 0 w 6644878"/>
                <a:gd name="connsiteY0" fmla="*/ 241096 h 1446550"/>
                <a:gd name="connsiteX1" fmla="*/ 241096 w 6644878"/>
                <a:gd name="connsiteY1" fmla="*/ 0 h 1446550"/>
                <a:gd name="connsiteX2" fmla="*/ 862967 w 6644878"/>
                <a:gd name="connsiteY2" fmla="*/ 0 h 1446550"/>
                <a:gd name="connsiteX3" fmla="*/ 1299958 w 6644878"/>
                <a:gd name="connsiteY3" fmla="*/ 0 h 1446550"/>
                <a:gd name="connsiteX4" fmla="*/ 1736948 w 6644878"/>
                <a:gd name="connsiteY4" fmla="*/ 0 h 1446550"/>
                <a:gd name="connsiteX5" fmla="*/ 2420446 w 6644878"/>
                <a:gd name="connsiteY5" fmla="*/ 0 h 1446550"/>
                <a:gd name="connsiteX6" fmla="*/ 3042317 w 6644878"/>
                <a:gd name="connsiteY6" fmla="*/ 0 h 1446550"/>
                <a:gd name="connsiteX7" fmla="*/ 3417681 w 6644878"/>
                <a:gd name="connsiteY7" fmla="*/ 0 h 1446550"/>
                <a:gd name="connsiteX8" fmla="*/ 3916298 w 6644878"/>
                <a:gd name="connsiteY8" fmla="*/ 0 h 1446550"/>
                <a:gd name="connsiteX9" fmla="*/ 4538169 w 6644878"/>
                <a:gd name="connsiteY9" fmla="*/ 0 h 1446550"/>
                <a:gd name="connsiteX10" fmla="*/ 5160040 w 6644878"/>
                <a:gd name="connsiteY10" fmla="*/ 0 h 1446550"/>
                <a:gd name="connsiteX11" fmla="*/ 5535404 w 6644878"/>
                <a:gd name="connsiteY11" fmla="*/ 0 h 1446550"/>
                <a:gd name="connsiteX12" fmla="*/ 5910767 w 6644878"/>
                <a:gd name="connsiteY12" fmla="*/ 0 h 1446550"/>
                <a:gd name="connsiteX13" fmla="*/ 6403782 w 6644878"/>
                <a:gd name="connsiteY13" fmla="*/ 0 h 1446550"/>
                <a:gd name="connsiteX14" fmla="*/ 6644878 w 6644878"/>
                <a:gd name="connsiteY14" fmla="*/ 241096 h 1446550"/>
                <a:gd name="connsiteX15" fmla="*/ 6644878 w 6644878"/>
                <a:gd name="connsiteY15" fmla="*/ 694344 h 1446550"/>
                <a:gd name="connsiteX16" fmla="*/ 6644878 w 6644878"/>
                <a:gd name="connsiteY16" fmla="*/ 1205454 h 1446550"/>
                <a:gd name="connsiteX17" fmla="*/ 6403782 w 6644878"/>
                <a:gd name="connsiteY17" fmla="*/ 1446550 h 1446550"/>
                <a:gd name="connsiteX18" fmla="*/ 5966792 w 6644878"/>
                <a:gd name="connsiteY18" fmla="*/ 1446550 h 1446550"/>
                <a:gd name="connsiteX19" fmla="*/ 5406547 w 6644878"/>
                <a:gd name="connsiteY19" fmla="*/ 1446550 h 1446550"/>
                <a:gd name="connsiteX20" fmla="*/ 4969557 w 6644878"/>
                <a:gd name="connsiteY20" fmla="*/ 1446550 h 1446550"/>
                <a:gd name="connsiteX21" fmla="*/ 4470940 w 6644878"/>
                <a:gd name="connsiteY21" fmla="*/ 1446550 h 1446550"/>
                <a:gd name="connsiteX22" fmla="*/ 3910695 w 6644878"/>
                <a:gd name="connsiteY22" fmla="*/ 1446550 h 1446550"/>
                <a:gd name="connsiteX23" fmla="*/ 3350451 w 6644878"/>
                <a:gd name="connsiteY23" fmla="*/ 1446550 h 1446550"/>
                <a:gd name="connsiteX24" fmla="*/ 2666953 w 6644878"/>
                <a:gd name="connsiteY24" fmla="*/ 1446550 h 1446550"/>
                <a:gd name="connsiteX25" fmla="*/ 2045082 w 6644878"/>
                <a:gd name="connsiteY25" fmla="*/ 1446550 h 1446550"/>
                <a:gd name="connsiteX26" fmla="*/ 1669719 w 6644878"/>
                <a:gd name="connsiteY26" fmla="*/ 1446550 h 1446550"/>
                <a:gd name="connsiteX27" fmla="*/ 986221 w 6644878"/>
                <a:gd name="connsiteY27" fmla="*/ 1446550 h 1446550"/>
                <a:gd name="connsiteX28" fmla="*/ 241096 w 6644878"/>
                <a:gd name="connsiteY28" fmla="*/ 1446550 h 1446550"/>
                <a:gd name="connsiteX29" fmla="*/ 0 w 6644878"/>
                <a:gd name="connsiteY29" fmla="*/ 1205454 h 1446550"/>
                <a:gd name="connsiteX30" fmla="*/ 0 w 6644878"/>
                <a:gd name="connsiteY30" fmla="*/ 742562 h 1446550"/>
                <a:gd name="connsiteX31" fmla="*/ 0 w 6644878"/>
                <a:gd name="connsiteY31" fmla="*/ 241096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644878" h="1446550" fill="none" extrusionOk="0">
                  <a:moveTo>
                    <a:pt x="0" y="241096"/>
                  </a:moveTo>
                  <a:cubicBezTo>
                    <a:pt x="29010" y="120974"/>
                    <a:pt x="142870" y="-1141"/>
                    <a:pt x="241096" y="0"/>
                  </a:cubicBezTo>
                  <a:cubicBezTo>
                    <a:pt x="434057" y="-31098"/>
                    <a:pt x="676687" y="49517"/>
                    <a:pt x="862967" y="0"/>
                  </a:cubicBezTo>
                  <a:cubicBezTo>
                    <a:pt x="1049247" y="-49517"/>
                    <a:pt x="1141596" y="17164"/>
                    <a:pt x="1299958" y="0"/>
                  </a:cubicBezTo>
                  <a:cubicBezTo>
                    <a:pt x="1458320" y="-17164"/>
                    <a:pt x="1601192" y="50969"/>
                    <a:pt x="1736948" y="0"/>
                  </a:cubicBezTo>
                  <a:cubicBezTo>
                    <a:pt x="1872704" y="-50969"/>
                    <a:pt x="2269688" y="35012"/>
                    <a:pt x="2420446" y="0"/>
                  </a:cubicBezTo>
                  <a:cubicBezTo>
                    <a:pt x="2571204" y="-35012"/>
                    <a:pt x="2885864" y="24810"/>
                    <a:pt x="3042317" y="0"/>
                  </a:cubicBezTo>
                  <a:cubicBezTo>
                    <a:pt x="3198770" y="-24810"/>
                    <a:pt x="3268683" y="17031"/>
                    <a:pt x="3417681" y="0"/>
                  </a:cubicBezTo>
                  <a:cubicBezTo>
                    <a:pt x="3566679" y="-17031"/>
                    <a:pt x="3711300" y="7760"/>
                    <a:pt x="3916298" y="0"/>
                  </a:cubicBezTo>
                  <a:cubicBezTo>
                    <a:pt x="4121296" y="-7760"/>
                    <a:pt x="4331242" y="2752"/>
                    <a:pt x="4538169" y="0"/>
                  </a:cubicBezTo>
                  <a:cubicBezTo>
                    <a:pt x="4745096" y="-2752"/>
                    <a:pt x="4867334" y="45543"/>
                    <a:pt x="5160040" y="0"/>
                  </a:cubicBezTo>
                  <a:cubicBezTo>
                    <a:pt x="5452746" y="-45543"/>
                    <a:pt x="5450577" y="44309"/>
                    <a:pt x="5535404" y="0"/>
                  </a:cubicBezTo>
                  <a:cubicBezTo>
                    <a:pt x="5620231" y="-44309"/>
                    <a:pt x="5755821" y="24803"/>
                    <a:pt x="5910767" y="0"/>
                  </a:cubicBezTo>
                  <a:cubicBezTo>
                    <a:pt x="6065713" y="-24803"/>
                    <a:pt x="6184515" y="12080"/>
                    <a:pt x="6403782" y="0"/>
                  </a:cubicBezTo>
                  <a:cubicBezTo>
                    <a:pt x="6540793" y="-1832"/>
                    <a:pt x="6649449" y="132858"/>
                    <a:pt x="6644878" y="241096"/>
                  </a:cubicBezTo>
                  <a:cubicBezTo>
                    <a:pt x="6684502" y="416372"/>
                    <a:pt x="6637085" y="500911"/>
                    <a:pt x="6644878" y="694344"/>
                  </a:cubicBezTo>
                  <a:cubicBezTo>
                    <a:pt x="6652671" y="887777"/>
                    <a:pt x="6627094" y="1084077"/>
                    <a:pt x="6644878" y="1205454"/>
                  </a:cubicBezTo>
                  <a:cubicBezTo>
                    <a:pt x="6683633" y="1335962"/>
                    <a:pt x="6535554" y="1435723"/>
                    <a:pt x="6403782" y="1446550"/>
                  </a:cubicBezTo>
                  <a:cubicBezTo>
                    <a:pt x="6251841" y="1470491"/>
                    <a:pt x="6105915" y="1399648"/>
                    <a:pt x="5966792" y="1446550"/>
                  </a:cubicBezTo>
                  <a:cubicBezTo>
                    <a:pt x="5827669" y="1493452"/>
                    <a:pt x="5665457" y="1413856"/>
                    <a:pt x="5406547" y="1446550"/>
                  </a:cubicBezTo>
                  <a:cubicBezTo>
                    <a:pt x="5147638" y="1479244"/>
                    <a:pt x="5183432" y="1432494"/>
                    <a:pt x="4969557" y="1446550"/>
                  </a:cubicBezTo>
                  <a:cubicBezTo>
                    <a:pt x="4755682" y="1460606"/>
                    <a:pt x="4633639" y="1444892"/>
                    <a:pt x="4470940" y="1446550"/>
                  </a:cubicBezTo>
                  <a:cubicBezTo>
                    <a:pt x="4308241" y="1448208"/>
                    <a:pt x="4100327" y="1419493"/>
                    <a:pt x="3910695" y="1446550"/>
                  </a:cubicBezTo>
                  <a:cubicBezTo>
                    <a:pt x="3721064" y="1473607"/>
                    <a:pt x="3507041" y="1426179"/>
                    <a:pt x="3350451" y="1446550"/>
                  </a:cubicBezTo>
                  <a:cubicBezTo>
                    <a:pt x="3193861" y="1466921"/>
                    <a:pt x="2929682" y="1394089"/>
                    <a:pt x="2666953" y="1446550"/>
                  </a:cubicBezTo>
                  <a:cubicBezTo>
                    <a:pt x="2404224" y="1499011"/>
                    <a:pt x="2350795" y="1374940"/>
                    <a:pt x="2045082" y="1446550"/>
                  </a:cubicBezTo>
                  <a:cubicBezTo>
                    <a:pt x="1739369" y="1518160"/>
                    <a:pt x="1785822" y="1409642"/>
                    <a:pt x="1669719" y="1446550"/>
                  </a:cubicBezTo>
                  <a:cubicBezTo>
                    <a:pt x="1553616" y="1483458"/>
                    <a:pt x="1309198" y="1370463"/>
                    <a:pt x="986221" y="1446550"/>
                  </a:cubicBezTo>
                  <a:cubicBezTo>
                    <a:pt x="663244" y="1522637"/>
                    <a:pt x="408648" y="1378745"/>
                    <a:pt x="241096" y="1446550"/>
                  </a:cubicBezTo>
                  <a:cubicBezTo>
                    <a:pt x="88386" y="1457524"/>
                    <a:pt x="-9000" y="1343690"/>
                    <a:pt x="0" y="1205454"/>
                  </a:cubicBezTo>
                  <a:cubicBezTo>
                    <a:pt x="-32333" y="1003244"/>
                    <a:pt x="38516" y="853655"/>
                    <a:pt x="0" y="742562"/>
                  </a:cubicBezTo>
                  <a:cubicBezTo>
                    <a:pt x="-38516" y="631469"/>
                    <a:pt x="37357" y="389898"/>
                    <a:pt x="0" y="241096"/>
                  </a:cubicBezTo>
                  <a:close/>
                </a:path>
                <a:path w="6644878" h="1446550" stroke="0" extrusionOk="0">
                  <a:moveTo>
                    <a:pt x="0" y="241096"/>
                  </a:moveTo>
                  <a:cubicBezTo>
                    <a:pt x="-35361" y="97496"/>
                    <a:pt x="126482" y="14114"/>
                    <a:pt x="241096" y="0"/>
                  </a:cubicBezTo>
                  <a:cubicBezTo>
                    <a:pt x="478599" y="-33859"/>
                    <a:pt x="722983" y="3998"/>
                    <a:pt x="862967" y="0"/>
                  </a:cubicBezTo>
                  <a:cubicBezTo>
                    <a:pt x="1002951" y="-3998"/>
                    <a:pt x="1349735" y="56936"/>
                    <a:pt x="1484838" y="0"/>
                  </a:cubicBezTo>
                  <a:cubicBezTo>
                    <a:pt x="1619941" y="-56936"/>
                    <a:pt x="1928316" y="14818"/>
                    <a:pt x="2106709" y="0"/>
                  </a:cubicBezTo>
                  <a:cubicBezTo>
                    <a:pt x="2285102" y="-14818"/>
                    <a:pt x="2451879" y="7675"/>
                    <a:pt x="2790207" y="0"/>
                  </a:cubicBezTo>
                  <a:cubicBezTo>
                    <a:pt x="3128535" y="-7675"/>
                    <a:pt x="3119523" y="21823"/>
                    <a:pt x="3227197" y="0"/>
                  </a:cubicBezTo>
                  <a:cubicBezTo>
                    <a:pt x="3334871" y="-21823"/>
                    <a:pt x="3629000" y="58444"/>
                    <a:pt x="3787442" y="0"/>
                  </a:cubicBezTo>
                  <a:cubicBezTo>
                    <a:pt x="3945884" y="-58444"/>
                    <a:pt x="4127617" y="32297"/>
                    <a:pt x="4286059" y="0"/>
                  </a:cubicBezTo>
                  <a:cubicBezTo>
                    <a:pt x="4444501" y="-32297"/>
                    <a:pt x="4541568" y="12342"/>
                    <a:pt x="4723049" y="0"/>
                  </a:cubicBezTo>
                  <a:cubicBezTo>
                    <a:pt x="4904530" y="-12342"/>
                    <a:pt x="5121745" y="46663"/>
                    <a:pt x="5344920" y="0"/>
                  </a:cubicBezTo>
                  <a:cubicBezTo>
                    <a:pt x="5568095" y="-46663"/>
                    <a:pt x="5617390" y="39693"/>
                    <a:pt x="5720284" y="0"/>
                  </a:cubicBezTo>
                  <a:cubicBezTo>
                    <a:pt x="5823178" y="-39693"/>
                    <a:pt x="6237969" y="53410"/>
                    <a:pt x="6403782" y="0"/>
                  </a:cubicBezTo>
                  <a:cubicBezTo>
                    <a:pt x="6543737" y="-22570"/>
                    <a:pt x="6646932" y="103815"/>
                    <a:pt x="6644878" y="241096"/>
                  </a:cubicBezTo>
                  <a:cubicBezTo>
                    <a:pt x="6666942" y="442249"/>
                    <a:pt x="6591319" y="578355"/>
                    <a:pt x="6644878" y="723275"/>
                  </a:cubicBezTo>
                  <a:cubicBezTo>
                    <a:pt x="6698437" y="868195"/>
                    <a:pt x="6608321" y="1091495"/>
                    <a:pt x="6644878" y="1205454"/>
                  </a:cubicBezTo>
                  <a:cubicBezTo>
                    <a:pt x="6634071" y="1346008"/>
                    <a:pt x="6538615" y="1443016"/>
                    <a:pt x="6403782" y="1446550"/>
                  </a:cubicBezTo>
                  <a:cubicBezTo>
                    <a:pt x="6212822" y="1453359"/>
                    <a:pt x="6034088" y="1392192"/>
                    <a:pt x="5843538" y="1446550"/>
                  </a:cubicBezTo>
                  <a:cubicBezTo>
                    <a:pt x="5652988" y="1500908"/>
                    <a:pt x="5493967" y="1426477"/>
                    <a:pt x="5344920" y="1446550"/>
                  </a:cubicBezTo>
                  <a:cubicBezTo>
                    <a:pt x="5195873" y="1466623"/>
                    <a:pt x="4862921" y="1432013"/>
                    <a:pt x="4723049" y="1446550"/>
                  </a:cubicBezTo>
                  <a:cubicBezTo>
                    <a:pt x="4583177" y="1461087"/>
                    <a:pt x="4469027" y="1424791"/>
                    <a:pt x="4286059" y="1446550"/>
                  </a:cubicBezTo>
                  <a:cubicBezTo>
                    <a:pt x="4103091" y="1468309"/>
                    <a:pt x="3957964" y="1431210"/>
                    <a:pt x="3849069" y="1446550"/>
                  </a:cubicBezTo>
                  <a:cubicBezTo>
                    <a:pt x="3740174" y="1461890"/>
                    <a:pt x="3542813" y="1385994"/>
                    <a:pt x="3288824" y="1446550"/>
                  </a:cubicBezTo>
                  <a:cubicBezTo>
                    <a:pt x="3034836" y="1507106"/>
                    <a:pt x="2910933" y="1382167"/>
                    <a:pt x="2728580" y="1446550"/>
                  </a:cubicBezTo>
                  <a:cubicBezTo>
                    <a:pt x="2546227" y="1510933"/>
                    <a:pt x="2468380" y="1430209"/>
                    <a:pt x="2353217" y="1446550"/>
                  </a:cubicBezTo>
                  <a:cubicBezTo>
                    <a:pt x="2238054" y="1462891"/>
                    <a:pt x="2036070" y="1416829"/>
                    <a:pt x="1916226" y="1446550"/>
                  </a:cubicBezTo>
                  <a:cubicBezTo>
                    <a:pt x="1796382" y="1476271"/>
                    <a:pt x="1715449" y="1406336"/>
                    <a:pt x="1540863" y="1446550"/>
                  </a:cubicBezTo>
                  <a:cubicBezTo>
                    <a:pt x="1366277" y="1486764"/>
                    <a:pt x="1286327" y="1412321"/>
                    <a:pt x="1103872" y="1446550"/>
                  </a:cubicBezTo>
                  <a:cubicBezTo>
                    <a:pt x="921417" y="1480779"/>
                    <a:pt x="623558" y="1403183"/>
                    <a:pt x="241096" y="1446550"/>
                  </a:cubicBezTo>
                  <a:cubicBezTo>
                    <a:pt x="93787" y="1467957"/>
                    <a:pt x="-24398" y="1346376"/>
                    <a:pt x="0" y="1205454"/>
                  </a:cubicBezTo>
                  <a:cubicBezTo>
                    <a:pt x="-32848" y="974098"/>
                    <a:pt x="38901" y="820240"/>
                    <a:pt x="0" y="713631"/>
                  </a:cubicBezTo>
                  <a:cubicBezTo>
                    <a:pt x="-38901" y="607022"/>
                    <a:pt x="43084" y="441258"/>
                    <a:pt x="0" y="241096"/>
                  </a:cubicBezTo>
                  <a:close/>
                </a:path>
              </a:pathLst>
            </a:custGeom>
            <a:solidFill>
              <a:srgbClr val="E0FB9B"/>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algn="ctr">
                <a:defRPr/>
              </a:pPr>
              <a:endParaRPr lang="en-US" sz="2400" kern="0">
                <a:solidFill>
                  <a:prstClr val="white"/>
                </a:solidFill>
                <a:latin typeface="等线"/>
              </a:endParaRPr>
            </a:p>
          </p:txBody>
        </p:sp>
        <p:sp>
          <p:nvSpPr>
            <p:cNvPr id="9" name="Rectangle 8">
              <a:extLst>
                <a:ext uri="{FF2B5EF4-FFF2-40B4-BE49-F238E27FC236}">
                  <a16:creationId xmlns:a16="http://schemas.microsoft.com/office/drawing/2014/main" id="{984C5270-3634-42E6-9D0D-35DC8BC0ECA9}"/>
                </a:ext>
              </a:extLst>
            </p:cNvPr>
            <p:cNvSpPr/>
            <p:nvPr/>
          </p:nvSpPr>
          <p:spPr>
            <a:xfrm>
              <a:off x="2241067" y="753759"/>
              <a:ext cx="6473429" cy="1200329"/>
            </a:xfrm>
            <a:prstGeom prst="rect">
              <a:avLst/>
            </a:prstGeom>
          </p:spPr>
          <p:txBody>
            <a:bodyPr wrap="square">
              <a:spAutoFit/>
            </a:bodyPr>
            <a:lstStyle/>
            <a:p>
              <a:pPr algn="ctr"/>
              <a:r>
                <a:rPr lang="en-US" sz="3600" b="1">
                  <a:solidFill>
                    <a:srgbClr val="00B050"/>
                  </a:solidFill>
                  <a:latin typeface="Calibri" panose="020F0502020204030204" pitchFamily="34" charset="0"/>
                  <a:cs typeface="Calibri" panose="020F0502020204030204" pitchFamily="34" charset="0"/>
                </a:rPr>
                <a:t>Sau bài học, em rút ra bài học gì cho bản thân mình?</a:t>
              </a:r>
            </a:p>
          </p:txBody>
        </p:sp>
      </p:grpSp>
      <p:sp>
        <p:nvSpPr>
          <p:cNvPr id="10" name="Rectangle 9">
            <a:extLst>
              <a:ext uri="{FF2B5EF4-FFF2-40B4-BE49-F238E27FC236}">
                <a16:creationId xmlns:a16="http://schemas.microsoft.com/office/drawing/2014/main" id="{F3EF43A7-CC3E-4B8C-82D7-BF5F42C552D9}"/>
              </a:ext>
            </a:extLst>
          </p:cNvPr>
          <p:cNvSpPr/>
          <p:nvPr/>
        </p:nvSpPr>
        <p:spPr>
          <a:xfrm>
            <a:off x="2335835" y="2481527"/>
            <a:ext cx="6378661" cy="1077218"/>
          </a:xfrm>
          <a:prstGeom prst="rect">
            <a:avLst/>
          </a:prstGeom>
        </p:spPr>
        <p:txBody>
          <a:bodyPr wrap="square">
            <a:spAutoFit/>
          </a:bodyPr>
          <a:lstStyle/>
          <a:p>
            <a:r>
              <a:rPr lang="vi-VN" sz="3200" b="1">
                <a:solidFill>
                  <a:srgbClr val="002060"/>
                </a:solidFill>
                <a:latin typeface="Calibri" panose="020F0502020204030204" pitchFamily="34" charset="0"/>
                <a:cs typeface="Calibri" panose="020F0502020204030204" pitchFamily="34" charset="0"/>
              </a:rPr>
              <a:t>- </a:t>
            </a:r>
            <a:r>
              <a:rPr lang="en-US" sz="3200" b="1">
                <a:solidFill>
                  <a:srgbClr val="002060"/>
                </a:solidFill>
                <a:latin typeface="Calibri" panose="020F0502020204030204" pitchFamily="34" charset="0"/>
                <a:cs typeface="Calibri" panose="020F0502020204030204" pitchFamily="34" charset="0"/>
              </a:rPr>
              <a:t>Phải biết yêu thương cha mẹ, quý trọng sức lao động của mọi người.</a:t>
            </a:r>
            <a:endParaRPr lang="vi-VN" sz="3200" b="1">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D093A836-A040-4344-9D95-18144B495ED5}"/>
              </a:ext>
            </a:extLst>
          </p:cNvPr>
          <p:cNvSpPr/>
          <p:nvPr/>
        </p:nvSpPr>
        <p:spPr>
          <a:xfrm>
            <a:off x="2563980" y="3314696"/>
            <a:ext cx="2913801" cy="643894"/>
          </a:xfrm>
          <a:prstGeom prst="rect">
            <a:avLst/>
          </a:prstGeom>
        </p:spPr>
        <p:txBody>
          <a:bodyPr wrap="square">
            <a:spAutoFit/>
          </a:bodyPr>
          <a:lstStyle/>
          <a:p>
            <a:pPr>
              <a:lnSpc>
                <a:spcPct val="120000"/>
              </a:lnSpc>
            </a:pPr>
            <a:r>
              <a:rPr lang="en-US" sz="3200" b="1" dirty="0">
                <a:solidFill>
                  <a:srgbClr val="002060"/>
                </a:solidFill>
                <a:latin typeface="Calibri" panose="020F0502020204030204" pitchFamily="34" charset="0"/>
                <a:cs typeface="Calibri" panose="020F0502020204030204" pitchFamily="34" charset="0"/>
              </a:rPr>
              <a:t>- ...</a:t>
            </a:r>
          </a:p>
        </p:txBody>
      </p:sp>
      <p:pic>
        <p:nvPicPr>
          <p:cNvPr id="12" name="Picture 6"/>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5556" b="100000" l="0" r="100000">
                        <a14:foregroundMark x1="24167" y1="70000" x2="52708" y2="70556"/>
                        <a14:foregroundMark x1="24167" y1="68611" x2="17083" y2="65833"/>
                        <a14:foregroundMark x1="17083" y1="67500" x2="15208" y2="75556"/>
                        <a14:foregroundMark x1="9583" y1="68611" x2="8125" y2="65556"/>
                        <a14:foregroundMark x1="9375" y1="67778" x2="1667" y2="66389"/>
                        <a14:foregroundMark x1="2292" y1="68056" x2="0" y2="75556"/>
                        <a14:foregroundMark x1="1250" y1="73056" x2="1042" y2="86389"/>
                        <a14:foregroundMark x1="1250" y1="72500" x2="3333" y2="77500"/>
                        <a14:foregroundMark x1="17083" y1="88333" x2="15000" y2="97500"/>
                        <a14:foregroundMark x1="26667" y1="80000" x2="25625" y2="85000"/>
                        <a14:foregroundMark x1="38125" y1="77778" x2="43542" y2="79722"/>
                        <a14:foregroundMark x1="58542" y1="70556" x2="57708" y2="70556"/>
                        <a14:foregroundMark x1="59167" y1="71389" x2="64583" y2="66111"/>
                        <a14:foregroundMark x1="65000" y1="66389" x2="94375" y2="65833"/>
                        <a14:foregroundMark x1="98958" y1="90556" x2="98750" y2="98333"/>
                        <a14:foregroundMark x1="95833" y1="91944" x2="95000" y2="95833"/>
                        <a14:foregroundMark x1="70208" y1="89444" x2="69375" y2="90278"/>
                        <a14:foregroundMark x1="26875" y1="90556" x2="26042" y2="99167"/>
                      </a14:backgroundRemoval>
                    </a14:imgEffect>
                  </a14:imgLayer>
                </a14:imgProps>
              </a:ext>
              <a:ext uri="{28A0092B-C50C-407E-A947-70E740481C1C}">
                <a14:useLocalDpi xmlns:a14="http://schemas.microsoft.com/office/drawing/2010/main" val="0"/>
              </a:ext>
            </a:extLst>
          </a:blip>
          <a:srcRect t="65445"/>
          <a:stretch/>
        </p:blipFill>
        <p:spPr bwMode="auto">
          <a:xfrm>
            <a:off x="955040" y="3958590"/>
            <a:ext cx="8188960" cy="11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2471176" y="0"/>
            <a:ext cx="863600"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p:blipFill>
        <p:spPr bwMode="auto">
          <a:xfrm>
            <a:off x="8149982" y="-70756"/>
            <a:ext cx="650239" cy="691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86147" t="50000"/>
          <a:stretch/>
        </p:blipFill>
        <p:spPr>
          <a:xfrm>
            <a:off x="5177388" y="58872"/>
            <a:ext cx="600787" cy="561981"/>
          </a:xfrm>
          <a:prstGeom prst="rect">
            <a:avLst/>
          </a:prstGeom>
        </p:spPr>
      </p:pic>
    </p:spTree>
    <p:extLst>
      <p:ext uri="{BB962C8B-B14F-4D97-AF65-F5344CB8AC3E}">
        <p14:creationId xmlns:p14="http://schemas.microsoft.com/office/powerpoint/2010/main" val="3603735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C200ABD5-A6BE-4955-A97E-49A489CEEB97}"/>
              </a:ext>
            </a:extLst>
          </p:cNvPr>
          <p:cNvGrpSpPr/>
          <p:nvPr/>
        </p:nvGrpSpPr>
        <p:grpSpPr>
          <a:xfrm>
            <a:off x="3198671" y="-5863"/>
            <a:ext cx="1572767" cy="839507"/>
            <a:chOff x="7897046" y="159791"/>
            <a:chExt cx="3600451" cy="625649"/>
          </a:xfrm>
        </p:grpSpPr>
        <p:sp>
          <p:nvSpPr>
            <p:cNvPr id="27" name="Rectangle: Rounded Corners 43">
              <a:extLst>
                <a:ext uri="{FF2B5EF4-FFF2-40B4-BE49-F238E27FC236}">
                  <a16:creationId xmlns:a16="http://schemas.microsoft.com/office/drawing/2014/main" id="{5A298A51-AFD2-46DA-8409-6F1B06FEBB0B}"/>
                </a:ext>
              </a:extLst>
            </p:cNvPr>
            <p:cNvSpPr/>
            <p:nvPr/>
          </p:nvSpPr>
          <p:spPr>
            <a:xfrm>
              <a:off x="7897046" y="200665"/>
              <a:ext cx="3600451" cy="584775"/>
            </a:xfrm>
            <a:custGeom>
              <a:avLst/>
              <a:gdLst>
                <a:gd name="connsiteX0" fmla="*/ 0 w 3600451"/>
                <a:gd name="connsiteY0" fmla="*/ 97464 h 584775"/>
                <a:gd name="connsiteX1" fmla="*/ 97464 w 3600451"/>
                <a:gd name="connsiteY1" fmla="*/ 0 h 584775"/>
                <a:gd name="connsiteX2" fmla="*/ 733162 w 3600451"/>
                <a:gd name="connsiteY2" fmla="*/ 0 h 584775"/>
                <a:gd name="connsiteX3" fmla="*/ 1300749 w 3600451"/>
                <a:gd name="connsiteY3" fmla="*/ 0 h 584775"/>
                <a:gd name="connsiteX4" fmla="*/ 1868336 w 3600451"/>
                <a:gd name="connsiteY4" fmla="*/ 0 h 584775"/>
                <a:gd name="connsiteX5" fmla="*/ 2333757 w 3600451"/>
                <a:gd name="connsiteY5" fmla="*/ 0 h 584775"/>
                <a:gd name="connsiteX6" fmla="*/ 2833234 w 3600451"/>
                <a:gd name="connsiteY6" fmla="*/ 0 h 584775"/>
                <a:gd name="connsiteX7" fmla="*/ 3502987 w 3600451"/>
                <a:gd name="connsiteY7" fmla="*/ 0 h 584775"/>
                <a:gd name="connsiteX8" fmla="*/ 3600451 w 3600451"/>
                <a:gd name="connsiteY8" fmla="*/ 97464 h 584775"/>
                <a:gd name="connsiteX9" fmla="*/ 3600451 w 3600451"/>
                <a:gd name="connsiteY9" fmla="*/ 487311 h 584775"/>
                <a:gd name="connsiteX10" fmla="*/ 3502987 w 3600451"/>
                <a:gd name="connsiteY10" fmla="*/ 584775 h 584775"/>
                <a:gd name="connsiteX11" fmla="*/ 2935400 w 3600451"/>
                <a:gd name="connsiteY11" fmla="*/ 584775 h 584775"/>
                <a:gd name="connsiteX12" fmla="*/ 2299702 w 3600451"/>
                <a:gd name="connsiteY12" fmla="*/ 584775 h 584775"/>
                <a:gd name="connsiteX13" fmla="*/ 1800226 w 3600451"/>
                <a:gd name="connsiteY13" fmla="*/ 584775 h 584775"/>
                <a:gd name="connsiteX14" fmla="*/ 1198583 w 3600451"/>
                <a:gd name="connsiteY14" fmla="*/ 584775 h 584775"/>
                <a:gd name="connsiteX15" fmla="*/ 699106 w 3600451"/>
                <a:gd name="connsiteY15" fmla="*/ 584775 h 584775"/>
                <a:gd name="connsiteX16" fmla="*/ 97464 w 3600451"/>
                <a:gd name="connsiteY16" fmla="*/ 584775 h 584775"/>
                <a:gd name="connsiteX17" fmla="*/ 0 w 3600451"/>
                <a:gd name="connsiteY17" fmla="*/ 487311 h 584775"/>
                <a:gd name="connsiteX18" fmla="*/ 0 w 3600451"/>
                <a:gd name="connsiteY18" fmla="*/ 97464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00451" h="584775" fill="none" extrusionOk="0">
                  <a:moveTo>
                    <a:pt x="0" y="97464"/>
                  </a:moveTo>
                  <a:cubicBezTo>
                    <a:pt x="2149" y="45823"/>
                    <a:pt x="54805" y="11477"/>
                    <a:pt x="97464" y="0"/>
                  </a:cubicBezTo>
                  <a:cubicBezTo>
                    <a:pt x="269055" y="-57545"/>
                    <a:pt x="459216" y="22940"/>
                    <a:pt x="733162" y="0"/>
                  </a:cubicBezTo>
                  <a:cubicBezTo>
                    <a:pt x="1007108" y="-22940"/>
                    <a:pt x="1089291" y="50415"/>
                    <a:pt x="1300749" y="0"/>
                  </a:cubicBezTo>
                  <a:cubicBezTo>
                    <a:pt x="1512207" y="-50415"/>
                    <a:pt x="1584654" y="66749"/>
                    <a:pt x="1868336" y="0"/>
                  </a:cubicBezTo>
                  <a:cubicBezTo>
                    <a:pt x="2152018" y="-66749"/>
                    <a:pt x="2230691" y="40689"/>
                    <a:pt x="2333757" y="0"/>
                  </a:cubicBezTo>
                  <a:cubicBezTo>
                    <a:pt x="2436823" y="-40689"/>
                    <a:pt x="2719984" y="1859"/>
                    <a:pt x="2833234" y="0"/>
                  </a:cubicBezTo>
                  <a:cubicBezTo>
                    <a:pt x="2946484" y="-1859"/>
                    <a:pt x="3287232" y="9142"/>
                    <a:pt x="3502987" y="0"/>
                  </a:cubicBezTo>
                  <a:cubicBezTo>
                    <a:pt x="3553314" y="5716"/>
                    <a:pt x="3601808" y="45107"/>
                    <a:pt x="3600451" y="97464"/>
                  </a:cubicBezTo>
                  <a:cubicBezTo>
                    <a:pt x="3605681" y="196006"/>
                    <a:pt x="3583189" y="385288"/>
                    <a:pt x="3600451" y="487311"/>
                  </a:cubicBezTo>
                  <a:cubicBezTo>
                    <a:pt x="3611042" y="533590"/>
                    <a:pt x="3563211" y="580413"/>
                    <a:pt x="3502987" y="584775"/>
                  </a:cubicBezTo>
                  <a:cubicBezTo>
                    <a:pt x="3301554" y="639883"/>
                    <a:pt x="3134964" y="539452"/>
                    <a:pt x="2935400" y="584775"/>
                  </a:cubicBezTo>
                  <a:cubicBezTo>
                    <a:pt x="2735836" y="630098"/>
                    <a:pt x="2445729" y="573267"/>
                    <a:pt x="2299702" y="584775"/>
                  </a:cubicBezTo>
                  <a:cubicBezTo>
                    <a:pt x="2153675" y="596283"/>
                    <a:pt x="2027269" y="540494"/>
                    <a:pt x="1800226" y="584775"/>
                  </a:cubicBezTo>
                  <a:cubicBezTo>
                    <a:pt x="1573183" y="629056"/>
                    <a:pt x="1495954" y="583035"/>
                    <a:pt x="1198583" y="584775"/>
                  </a:cubicBezTo>
                  <a:cubicBezTo>
                    <a:pt x="901212" y="586515"/>
                    <a:pt x="843801" y="572405"/>
                    <a:pt x="699106" y="584775"/>
                  </a:cubicBezTo>
                  <a:cubicBezTo>
                    <a:pt x="554411" y="597145"/>
                    <a:pt x="232416" y="531345"/>
                    <a:pt x="97464" y="584775"/>
                  </a:cubicBezTo>
                  <a:cubicBezTo>
                    <a:pt x="39607" y="585615"/>
                    <a:pt x="-171" y="548802"/>
                    <a:pt x="0" y="487311"/>
                  </a:cubicBezTo>
                  <a:cubicBezTo>
                    <a:pt x="-41637" y="372981"/>
                    <a:pt x="16943" y="210724"/>
                    <a:pt x="0" y="97464"/>
                  </a:cubicBezTo>
                  <a:close/>
                </a:path>
                <a:path w="3600451" h="584775" stroke="0" extrusionOk="0">
                  <a:moveTo>
                    <a:pt x="0" y="97464"/>
                  </a:moveTo>
                  <a:cubicBezTo>
                    <a:pt x="-1388" y="43226"/>
                    <a:pt x="47327" y="2810"/>
                    <a:pt x="97464" y="0"/>
                  </a:cubicBezTo>
                  <a:cubicBezTo>
                    <a:pt x="306318" y="-59219"/>
                    <a:pt x="536353" y="57112"/>
                    <a:pt x="699106" y="0"/>
                  </a:cubicBezTo>
                  <a:cubicBezTo>
                    <a:pt x="861859" y="-57112"/>
                    <a:pt x="1017325" y="36525"/>
                    <a:pt x="1300749" y="0"/>
                  </a:cubicBezTo>
                  <a:cubicBezTo>
                    <a:pt x="1584173" y="-36525"/>
                    <a:pt x="1668642" y="30932"/>
                    <a:pt x="1902391" y="0"/>
                  </a:cubicBezTo>
                  <a:cubicBezTo>
                    <a:pt x="2136140" y="-30932"/>
                    <a:pt x="2306923" y="67714"/>
                    <a:pt x="2538089" y="0"/>
                  </a:cubicBezTo>
                  <a:cubicBezTo>
                    <a:pt x="2769255" y="-67714"/>
                    <a:pt x="3134722" y="109601"/>
                    <a:pt x="3502987" y="0"/>
                  </a:cubicBezTo>
                  <a:cubicBezTo>
                    <a:pt x="3567956" y="5730"/>
                    <a:pt x="3585520" y="46300"/>
                    <a:pt x="3600451" y="97464"/>
                  </a:cubicBezTo>
                  <a:cubicBezTo>
                    <a:pt x="3605078" y="242686"/>
                    <a:pt x="3565692" y="306122"/>
                    <a:pt x="3600451" y="487311"/>
                  </a:cubicBezTo>
                  <a:cubicBezTo>
                    <a:pt x="3604725" y="528429"/>
                    <a:pt x="3543398" y="591367"/>
                    <a:pt x="3502987" y="584775"/>
                  </a:cubicBezTo>
                  <a:cubicBezTo>
                    <a:pt x="3366960" y="637171"/>
                    <a:pt x="3192885" y="581942"/>
                    <a:pt x="3037566" y="584775"/>
                  </a:cubicBezTo>
                  <a:cubicBezTo>
                    <a:pt x="2882247" y="587608"/>
                    <a:pt x="2713164" y="559938"/>
                    <a:pt x="2435923" y="584775"/>
                  </a:cubicBezTo>
                  <a:cubicBezTo>
                    <a:pt x="2158682" y="609612"/>
                    <a:pt x="2073517" y="573123"/>
                    <a:pt x="1936446" y="584775"/>
                  </a:cubicBezTo>
                  <a:cubicBezTo>
                    <a:pt x="1799375" y="596427"/>
                    <a:pt x="1612796" y="531929"/>
                    <a:pt x="1436970" y="584775"/>
                  </a:cubicBezTo>
                  <a:cubicBezTo>
                    <a:pt x="1261144" y="637621"/>
                    <a:pt x="1066995" y="567952"/>
                    <a:pt x="801272" y="584775"/>
                  </a:cubicBezTo>
                  <a:cubicBezTo>
                    <a:pt x="535549" y="601598"/>
                    <a:pt x="434364" y="578771"/>
                    <a:pt x="97464" y="584775"/>
                  </a:cubicBezTo>
                  <a:cubicBezTo>
                    <a:pt x="50501" y="598876"/>
                    <a:pt x="-10334" y="534006"/>
                    <a:pt x="0" y="487311"/>
                  </a:cubicBezTo>
                  <a:cubicBezTo>
                    <a:pt x="-17884" y="297323"/>
                    <a:pt x="13442" y="268884"/>
                    <a:pt x="0" y="97464"/>
                  </a:cubicBezTo>
                  <a:close/>
                </a:path>
              </a:pathLst>
            </a:custGeom>
            <a:solidFill>
              <a:srgbClr val="ABE9FF"/>
            </a:solidFill>
            <a:ln>
              <a:extLst>
                <a:ext uri="{C807C97D-BFC1-408E-A445-0C87EB9F89A2}">
                  <ask:lineSketchStyleProps xmlns:ask="http://schemas.microsoft.com/office/drawing/2018/sketchyshapes" sd="3444377824">
                    <a:custGeom>
                      <a:avLst/>
                      <a:gdLst>
                        <a:gd name="connsiteX0" fmla="*/ 0 w 1572767"/>
                        <a:gd name="connsiteY0" fmla="*/ 130779 h 784662"/>
                        <a:gd name="connsiteX1" fmla="*/ 42574 w 1572767"/>
                        <a:gd name="connsiteY1" fmla="*/ 0 h 784662"/>
                        <a:gd name="connsiteX2" fmla="*/ 320263 w 1572767"/>
                        <a:gd name="connsiteY2" fmla="*/ 0 h 784662"/>
                        <a:gd name="connsiteX3" fmla="*/ 568199 w 1572767"/>
                        <a:gd name="connsiteY3" fmla="*/ 0 h 784662"/>
                        <a:gd name="connsiteX4" fmla="*/ 816135 w 1572767"/>
                        <a:gd name="connsiteY4" fmla="*/ 0 h 784662"/>
                        <a:gd name="connsiteX5" fmla="*/ 1019443 w 1572767"/>
                        <a:gd name="connsiteY5" fmla="*/ 0 h 784662"/>
                        <a:gd name="connsiteX6" fmla="*/ 1237627 w 1572767"/>
                        <a:gd name="connsiteY6" fmla="*/ 0 h 784662"/>
                        <a:gd name="connsiteX7" fmla="*/ 1530192 w 1572767"/>
                        <a:gd name="connsiteY7" fmla="*/ 0 h 784662"/>
                        <a:gd name="connsiteX8" fmla="*/ 1572767 w 1572767"/>
                        <a:gd name="connsiteY8" fmla="*/ 130779 h 784662"/>
                        <a:gd name="connsiteX9" fmla="*/ 1572767 w 1572767"/>
                        <a:gd name="connsiteY9" fmla="*/ 653882 h 784662"/>
                        <a:gd name="connsiteX10" fmla="*/ 1530192 w 1572767"/>
                        <a:gd name="connsiteY10" fmla="*/ 784662 h 784662"/>
                        <a:gd name="connsiteX11" fmla="*/ 1282256 w 1572767"/>
                        <a:gd name="connsiteY11" fmla="*/ 784662 h 784662"/>
                        <a:gd name="connsiteX12" fmla="*/ 1004567 w 1572767"/>
                        <a:gd name="connsiteY12" fmla="*/ 784662 h 784662"/>
                        <a:gd name="connsiteX13" fmla="*/ 786383 w 1572767"/>
                        <a:gd name="connsiteY13" fmla="*/ 784662 h 784662"/>
                        <a:gd name="connsiteX14" fmla="*/ 523571 w 1572767"/>
                        <a:gd name="connsiteY14" fmla="*/ 784662 h 784662"/>
                        <a:gd name="connsiteX15" fmla="*/ 305386 w 1572767"/>
                        <a:gd name="connsiteY15" fmla="*/ 784662 h 784662"/>
                        <a:gd name="connsiteX16" fmla="*/ 42574 w 1572767"/>
                        <a:gd name="connsiteY16" fmla="*/ 784662 h 784662"/>
                        <a:gd name="connsiteX17" fmla="*/ 0 w 1572767"/>
                        <a:gd name="connsiteY17" fmla="*/ 653882 h 784662"/>
                        <a:gd name="connsiteX18" fmla="*/ 0 w 1572767"/>
                        <a:gd name="connsiteY18" fmla="*/ 130779 h 784662"/>
                        <a:gd name="connsiteX0" fmla="*/ 0 w 1572767"/>
                        <a:gd name="connsiteY0" fmla="*/ 130779 h 784662"/>
                        <a:gd name="connsiteX1" fmla="*/ 42574 w 1572767"/>
                        <a:gd name="connsiteY1" fmla="*/ 0 h 784662"/>
                        <a:gd name="connsiteX2" fmla="*/ 305386 w 1572767"/>
                        <a:gd name="connsiteY2" fmla="*/ 0 h 784662"/>
                        <a:gd name="connsiteX3" fmla="*/ 568199 w 1572767"/>
                        <a:gd name="connsiteY3" fmla="*/ 0 h 784662"/>
                        <a:gd name="connsiteX4" fmla="*/ 831011 w 1572767"/>
                        <a:gd name="connsiteY4" fmla="*/ 0 h 784662"/>
                        <a:gd name="connsiteX5" fmla="*/ 1108700 w 1572767"/>
                        <a:gd name="connsiteY5" fmla="*/ 0 h 784662"/>
                        <a:gd name="connsiteX6" fmla="*/ 1530192 w 1572767"/>
                        <a:gd name="connsiteY6" fmla="*/ 0 h 784662"/>
                        <a:gd name="connsiteX7" fmla="*/ 1572767 w 1572767"/>
                        <a:gd name="connsiteY7" fmla="*/ 130779 h 784662"/>
                        <a:gd name="connsiteX8" fmla="*/ 1572767 w 1572767"/>
                        <a:gd name="connsiteY8" fmla="*/ 653882 h 784662"/>
                        <a:gd name="connsiteX9" fmla="*/ 1530192 w 1572767"/>
                        <a:gd name="connsiteY9" fmla="*/ 784662 h 784662"/>
                        <a:gd name="connsiteX10" fmla="*/ 1326884 w 1572767"/>
                        <a:gd name="connsiteY10" fmla="*/ 784662 h 784662"/>
                        <a:gd name="connsiteX11" fmla="*/ 1064072 w 1572767"/>
                        <a:gd name="connsiteY11" fmla="*/ 784662 h 784662"/>
                        <a:gd name="connsiteX12" fmla="*/ 845888 w 1572767"/>
                        <a:gd name="connsiteY12" fmla="*/ 784662 h 784662"/>
                        <a:gd name="connsiteX13" fmla="*/ 627704 w 1572767"/>
                        <a:gd name="connsiteY13" fmla="*/ 784662 h 784662"/>
                        <a:gd name="connsiteX14" fmla="*/ 350015 w 1572767"/>
                        <a:gd name="connsiteY14" fmla="*/ 784662 h 784662"/>
                        <a:gd name="connsiteX15" fmla="*/ 42574 w 1572767"/>
                        <a:gd name="connsiteY15" fmla="*/ 784662 h 784662"/>
                        <a:gd name="connsiteX16" fmla="*/ 0 w 1572767"/>
                        <a:gd name="connsiteY16" fmla="*/ 653882 h 784662"/>
                        <a:gd name="connsiteX17" fmla="*/ 0 w 1572767"/>
                        <a:gd name="connsiteY17" fmla="*/ 130779 h 78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72767" h="784662" fill="none" extrusionOk="0">
                          <a:moveTo>
                            <a:pt x="0" y="130779"/>
                          </a:moveTo>
                          <a:cubicBezTo>
                            <a:pt x="-836" y="65337"/>
                            <a:pt x="20112" y="13699"/>
                            <a:pt x="42574" y="0"/>
                          </a:cubicBezTo>
                          <a:cubicBezTo>
                            <a:pt x="119171" y="-46294"/>
                            <a:pt x="181567" y="40201"/>
                            <a:pt x="320263" y="0"/>
                          </a:cubicBezTo>
                          <a:cubicBezTo>
                            <a:pt x="466073" y="-47647"/>
                            <a:pt x="483143" y="65064"/>
                            <a:pt x="568199" y="0"/>
                          </a:cubicBezTo>
                          <a:cubicBezTo>
                            <a:pt x="620058" y="-46436"/>
                            <a:pt x="709679" y="65117"/>
                            <a:pt x="816135" y="0"/>
                          </a:cubicBezTo>
                          <a:cubicBezTo>
                            <a:pt x="922267" y="-83217"/>
                            <a:pt x="957155" y="61739"/>
                            <a:pt x="1019443" y="0"/>
                          </a:cubicBezTo>
                          <a:cubicBezTo>
                            <a:pt x="1066151" y="-68590"/>
                            <a:pt x="1182187" y="-3006"/>
                            <a:pt x="1237627" y="0"/>
                          </a:cubicBezTo>
                          <a:cubicBezTo>
                            <a:pt x="1296156" y="-8952"/>
                            <a:pt x="1444837" y="6202"/>
                            <a:pt x="1530192" y="0"/>
                          </a:cubicBezTo>
                          <a:cubicBezTo>
                            <a:pt x="1554478" y="-2894"/>
                            <a:pt x="1588070" y="58655"/>
                            <a:pt x="1572767" y="130779"/>
                          </a:cubicBezTo>
                          <a:cubicBezTo>
                            <a:pt x="1564878" y="273346"/>
                            <a:pt x="1595371" y="513954"/>
                            <a:pt x="1572767" y="653882"/>
                          </a:cubicBezTo>
                          <a:cubicBezTo>
                            <a:pt x="1575220" y="711922"/>
                            <a:pt x="1558301" y="779925"/>
                            <a:pt x="1530192" y="784662"/>
                          </a:cubicBezTo>
                          <a:cubicBezTo>
                            <a:pt x="1422556" y="874515"/>
                            <a:pt x="1392523" y="736361"/>
                            <a:pt x="1282256" y="784662"/>
                          </a:cubicBezTo>
                          <a:cubicBezTo>
                            <a:pt x="1204231" y="843378"/>
                            <a:pt x="1060819" y="785176"/>
                            <a:pt x="1004567" y="784662"/>
                          </a:cubicBezTo>
                          <a:cubicBezTo>
                            <a:pt x="929525" y="802449"/>
                            <a:pt x="885360" y="734223"/>
                            <a:pt x="786383" y="784662"/>
                          </a:cubicBezTo>
                          <a:cubicBezTo>
                            <a:pt x="702665" y="845214"/>
                            <a:pt x="651654" y="780911"/>
                            <a:pt x="523571" y="784662"/>
                          </a:cubicBezTo>
                          <a:cubicBezTo>
                            <a:pt x="395559" y="779469"/>
                            <a:pt x="370717" y="759777"/>
                            <a:pt x="305386" y="784662"/>
                          </a:cubicBezTo>
                          <a:cubicBezTo>
                            <a:pt x="246008" y="815913"/>
                            <a:pt x="102334" y="717527"/>
                            <a:pt x="42574" y="784662"/>
                          </a:cubicBezTo>
                          <a:cubicBezTo>
                            <a:pt x="18416" y="784570"/>
                            <a:pt x="5193" y="740949"/>
                            <a:pt x="0" y="653882"/>
                          </a:cubicBezTo>
                          <a:cubicBezTo>
                            <a:pt x="-18182" y="495512"/>
                            <a:pt x="-1020" y="288876"/>
                            <a:pt x="0" y="130779"/>
                          </a:cubicBezTo>
                          <a:close/>
                        </a:path>
                        <a:path w="1572767" h="784662" stroke="0" extrusionOk="0">
                          <a:moveTo>
                            <a:pt x="0" y="130779"/>
                          </a:moveTo>
                          <a:cubicBezTo>
                            <a:pt x="-2475" y="57999"/>
                            <a:pt x="20352" y="4160"/>
                            <a:pt x="42574" y="0"/>
                          </a:cubicBezTo>
                          <a:cubicBezTo>
                            <a:pt x="140515" y="-88369"/>
                            <a:pt x="219736" y="70411"/>
                            <a:pt x="305386" y="0"/>
                          </a:cubicBezTo>
                          <a:cubicBezTo>
                            <a:pt x="389971" y="-92513"/>
                            <a:pt x="407377" y="39191"/>
                            <a:pt x="568199" y="0"/>
                          </a:cubicBezTo>
                          <a:cubicBezTo>
                            <a:pt x="668867" y="-35169"/>
                            <a:pt x="742483" y="43457"/>
                            <a:pt x="831011" y="0"/>
                          </a:cubicBezTo>
                          <a:cubicBezTo>
                            <a:pt x="946729" y="-37762"/>
                            <a:pt x="1010499" y="95443"/>
                            <a:pt x="1108700" y="0"/>
                          </a:cubicBezTo>
                          <a:cubicBezTo>
                            <a:pt x="1233854" y="-86690"/>
                            <a:pt x="1365393" y="152537"/>
                            <a:pt x="1530192" y="0"/>
                          </a:cubicBezTo>
                          <a:cubicBezTo>
                            <a:pt x="1552926" y="-1777"/>
                            <a:pt x="1567886" y="55655"/>
                            <a:pt x="1572767" y="130779"/>
                          </a:cubicBezTo>
                          <a:cubicBezTo>
                            <a:pt x="1562861" y="322767"/>
                            <a:pt x="1552308" y="407259"/>
                            <a:pt x="1572767" y="653882"/>
                          </a:cubicBezTo>
                          <a:cubicBezTo>
                            <a:pt x="1575343" y="706647"/>
                            <a:pt x="1545412" y="796146"/>
                            <a:pt x="1530192" y="784662"/>
                          </a:cubicBezTo>
                          <a:cubicBezTo>
                            <a:pt x="1475144" y="850811"/>
                            <a:pt x="1390681" y="780450"/>
                            <a:pt x="1326884" y="784662"/>
                          </a:cubicBezTo>
                          <a:cubicBezTo>
                            <a:pt x="1262028" y="802250"/>
                            <a:pt x="1177190" y="750191"/>
                            <a:pt x="1064072" y="784662"/>
                          </a:cubicBezTo>
                          <a:cubicBezTo>
                            <a:pt x="954319" y="831087"/>
                            <a:pt x="909404" y="757933"/>
                            <a:pt x="845888" y="784662"/>
                          </a:cubicBezTo>
                          <a:cubicBezTo>
                            <a:pt x="795110" y="811270"/>
                            <a:pt x="709803" y="712566"/>
                            <a:pt x="627704" y="784662"/>
                          </a:cubicBezTo>
                          <a:cubicBezTo>
                            <a:pt x="567752" y="855418"/>
                            <a:pt x="452970" y="769451"/>
                            <a:pt x="350015" y="784662"/>
                          </a:cubicBezTo>
                          <a:cubicBezTo>
                            <a:pt x="226464" y="811457"/>
                            <a:pt x="183300" y="772305"/>
                            <a:pt x="42574" y="784662"/>
                          </a:cubicBezTo>
                          <a:cubicBezTo>
                            <a:pt x="24544" y="809029"/>
                            <a:pt x="-8986" y="719504"/>
                            <a:pt x="0" y="653882"/>
                          </a:cubicBezTo>
                          <a:cubicBezTo>
                            <a:pt x="-7123" y="397211"/>
                            <a:pt x="-3721" y="362422"/>
                            <a:pt x="0" y="130779"/>
                          </a:cubicBezTo>
                          <a:close/>
                        </a:path>
                        <a:path w="1572767" h="784662" fill="none" stroke="0" extrusionOk="0">
                          <a:moveTo>
                            <a:pt x="0" y="130779"/>
                          </a:moveTo>
                          <a:cubicBezTo>
                            <a:pt x="-3634" y="60135"/>
                            <a:pt x="27512" y="18119"/>
                            <a:pt x="42574" y="0"/>
                          </a:cubicBezTo>
                          <a:cubicBezTo>
                            <a:pt x="126100" y="-78747"/>
                            <a:pt x="210057" y="29253"/>
                            <a:pt x="320263" y="0"/>
                          </a:cubicBezTo>
                          <a:cubicBezTo>
                            <a:pt x="431247" y="-21351"/>
                            <a:pt x="477218" y="74833"/>
                            <a:pt x="568199" y="0"/>
                          </a:cubicBezTo>
                          <a:cubicBezTo>
                            <a:pt x="669036" y="-58407"/>
                            <a:pt x="686249" y="87748"/>
                            <a:pt x="816135" y="0"/>
                          </a:cubicBezTo>
                          <a:cubicBezTo>
                            <a:pt x="937698" y="-91043"/>
                            <a:pt x="955073" y="50005"/>
                            <a:pt x="1019443" y="0"/>
                          </a:cubicBezTo>
                          <a:cubicBezTo>
                            <a:pt x="1068556" y="-55679"/>
                            <a:pt x="1191980" y="-7757"/>
                            <a:pt x="1237627" y="0"/>
                          </a:cubicBezTo>
                          <a:cubicBezTo>
                            <a:pt x="1312563" y="2705"/>
                            <a:pt x="1426933" y="7793"/>
                            <a:pt x="1530192" y="0"/>
                          </a:cubicBezTo>
                          <a:cubicBezTo>
                            <a:pt x="1559441" y="-7075"/>
                            <a:pt x="1573795" y="59228"/>
                            <a:pt x="1572767" y="130779"/>
                          </a:cubicBezTo>
                          <a:cubicBezTo>
                            <a:pt x="1565817" y="267541"/>
                            <a:pt x="1565087" y="505130"/>
                            <a:pt x="1572767" y="653882"/>
                          </a:cubicBezTo>
                          <a:cubicBezTo>
                            <a:pt x="1578471" y="718648"/>
                            <a:pt x="1555865" y="782078"/>
                            <a:pt x="1530192" y="784662"/>
                          </a:cubicBezTo>
                          <a:cubicBezTo>
                            <a:pt x="1446423" y="851667"/>
                            <a:pt x="1382637" y="708450"/>
                            <a:pt x="1282256" y="784662"/>
                          </a:cubicBezTo>
                          <a:cubicBezTo>
                            <a:pt x="1205672" y="847649"/>
                            <a:pt x="1062892" y="773760"/>
                            <a:pt x="1004567" y="784662"/>
                          </a:cubicBezTo>
                          <a:cubicBezTo>
                            <a:pt x="956336" y="821239"/>
                            <a:pt x="904746" y="720959"/>
                            <a:pt x="786383" y="784662"/>
                          </a:cubicBezTo>
                          <a:cubicBezTo>
                            <a:pt x="693651" y="835999"/>
                            <a:pt x="656704" y="788971"/>
                            <a:pt x="523571" y="784662"/>
                          </a:cubicBezTo>
                          <a:cubicBezTo>
                            <a:pt x="386725" y="782201"/>
                            <a:pt x="369150" y="767141"/>
                            <a:pt x="305386" y="784662"/>
                          </a:cubicBezTo>
                          <a:cubicBezTo>
                            <a:pt x="251427" y="796544"/>
                            <a:pt x="100881" y="702558"/>
                            <a:pt x="42574" y="784662"/>
                          </a:cubicBezTo>
                          <a:cubicBezTo>
                            <a:pt x="19710" y="791632"/>
                            <a:pt x="1176" y="731165"/>
                            <a:pt x="0" y="653882"/>
                          </a:cubicBezTo>
                          <a:cubicBezTo>
                            <a:pt x="-42946" y="484830"/>
                            <a:pt x="5355" y="275696"/>
                            <a:pt x="0" y="130779"/>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a:extLst>
                <a:ext uri="{FF2B5EF4-FFF2-40B4-BE49-F238E27FC236}">
                  <a16:creationId xmlns:a16="http://schemas.microsoft.com/office/drawing/2014/main" id="{B5485827-DF62-44EC-89B8-0722A8BFD217}"/>
                </a:ext>
              </a:extLst>
            </p:cNvPr>
            <p:cNvSpPr/>
            <p:nvPr/>
          </p:nvSpPr>
          <p:spPr>
            <a:xfrm>
              <a:off x="9646634" y="159791"/>
              <a:ext cx="184731" cy="584775"/>
            </a:xfrm>
            <a:prstGeom prst="rect">
              <a:avLst/>
            </a:prstGeom>
          </p:spPr>
          <p:txBody>
            <a:bodyPr wrap="none">
              <a:spAutoFit/>
            </a:bodyPr>
            <a:lstStyle/>
            <a:p>
              <a:pPr algn="ctr">
                <a:defRPr/>
              </a:pPr>
              <a:endParaRPr lang="en-US" sz="3200" b="1" dirty="0">
                <a:solidFill>
                  <a:prstClr val="black"/>
                </a:solidFill>
                <a:latin typeface="Calibri" panose="020F0502020204030204" pitchFamily="34" charset="0"/>
                <a:cs typeface="Calibri" panose="020F0502020204030204" pitchFamily="34" charset="0"/>
                <a:sym typeface="Arial"/>
              </a:endParaRPr>
            </a:p>
          </p:txBody>
        </p:sp>
      </p:grpSp>
      <p:grpSp>
        <p:nvGrpSpPr>
          <p:cNvPr id="29" name="Group 28">
            <a:extLst>
              <a:ext uri="{FF2B5EF4-FFF2-40B4-BE49-F238E27FC236}">
                <a16:creationId xmlns:a16="http://schemas.microsoft.com/office/drawing/2014/main" id="{E2C306C9-845B-4032-BDFD-30420597ABB7}"/>
              </a:ext>
            </a:extLst>
          </p:cNvPr>
          <p:cNvGrpSpPr/>
          <p:nvPr/>
        </p:nvGrpSpPr>
        <p:grpSpPr>
          <a:xfrm rot="20979710">
            <a:off x="-278832" y="97316"/>
            <a:ext cx="2144879" cy="1454959"/>
            <a:chOff x="561349" y="4605800"/>
            <a:chExt cx="3186101" cy="1587730"/>
          </a:xfrm>
        </p:grpSpPr>
        <p:pic>
          <p:nvPicPr>
            <p:cNvPr id="30" name="Picture 29">
              <a:extLst>
                <a:ext uri="{FF2B5EF4-FFF2-40B4-BE49-F238E27FC236}">
                  <a16:creationId xmlns:a16="http://schemas.microsoft.com/office/drawing/2014/main" id="{C8DAF037-B91E-4382-89B2-2EBA7E9B8A69}"/>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1" name="Picture 30">
              <a:extLst>
                <a:ext uri="{FF2B5EF4-FFF2-40B4-BE49-F238E27FC236}">
                  <a16:creationId xmlns:a16="http://schemas.microsoft.com/office/drawing/2014/main" id="{F1B313B5-68CF-409D-AA33-1EC095D25C40}"/>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2" name="Picture 31">
              <a:extLst>
                <a:ext uri="{FF2B5EF4-FFF2-40B4-BE49-F238E27FC236}">
                  <a16:creationId xmlns:a16="http://schemas.microsoft.com/office/drawing/2014/main" id="{2A5D339E-D81B-49CF-9310-076887D62A1E}"/>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3" name="Picture 14"/>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75986" r="83270" b="9456"/>
          <a:stretch/>
        </p:blipFill>
        <p:spPr bwMode="auto">
          <a:xfrm>
            <a:off x="5093436" y="161621"/>
            <a:ext cx="650239" cy="57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930" b="23438" l="9603" r="86430"/>
                    </a14:imgEffect>
                  </a14:imgLayer>
                </a14:imgProps>
              </a:ext>
              <a:ext uri="{28A0092B-C50C-407E-A947-70E740481C1C}">
                <a14:useLocalDpi xmlns:a14="http://schemas.microsoft.com/office/drawing/2010/main" val="0"/>
              </a:ext>
            </a:extLst>
          </a:blip>
          <a:srcRect l="40334" t="3769" r="39179" b="77688"/>
          <a:stretch/>
        </p:blipFill>
        <p:spPr bwMode="auto">
          <a:xfrm>
            <a:off x="2559257" y="133152"/>
            <a:ext cx="559139" cy="630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5"/>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65759" b="100000" l="54722" r="100000">
                        <a14:foregroundMark x1="61111" y1="91051" x2="61111" y2="91051"/>
                        <a14:foregroundMark x1="63056" y1="85992" x2="63056" y2="85992"/>
                        <a14:foregroundMark x1="63056" y1="92607" x2="63056" y2="92607"/>
                        <a14:foregroundMark x1="64167" y1="97276" x2="64167" y2="97276"/>
                        <a14:foregroundMark x1="73889" y1="98054" x2="73889" y2="98054"/>
                        <a14:foregroundMark x1="80833" y1="96887" x2="80833" y2="96887"/>
                        <a14:foregroundMark x1="92500" y1="69261" x2="92500" y2="69261"/>
                        <a14:foregroundMark x1="86944" y1="71984" x2="86944" y2="71984"/>
                        <a14:foregroundMark x1="61389" y1="85603" x2="61389" y2="85603"/>
                        <a14:foregroundMark x1="60556" y1="90661" x2="60556" y2="90661"/>
                        <a14:foregroundMark x1="64722" y1="85603" x2="64722" y2="85603"/>
                        <a14:foregroundMark x1="60000" y1="83658" x2="60000" y2="83658"/>
                        <a14:foregroundMark x1="60000" y1="82101" x2="60000" y2="82101"/>
                        <a14:foregroundMark x1="78611" y1="69650" x2="78611" y2="69650"/>
                        <a14:foregroundMark x1="75556" y1="70428" x2="75556" y2="70428"/>
                        <a14:foregroundMark x1="73611" y1="71206" x2="73611" y2="71206"/>
                        <a14:foregroundMark x1="80833" y1="72763" x2="80833" y2="72763"/>
                        <a14:foregroundMark x1="72500" y1="75097" x2="72500" y2="75097"/>
                        <a14:foregroundMark x1="72500" y1="78210" x2="72500" y2="78210"/>
                        <a14:foregroundMark x1="64722" y1="98444" x2="64722" y2="98444"/>
                        <a14:foregroundMark x1="85278" y1="86770" x2="85278" y2="86770"/>
                        <a14:foregroundMark x1="58056" y1="84825" x2="58056" y2="84825"/>
                        <a14:foregroundMark x1="57778" y1="87160" x2="57778" y2="87160"/>
                        <a14:foregroundMark x1="57778" y1="87938" x2="57778" y2="87938"/>
                        <a14:foregroundMark x1="56389" y1="87549" x2="56389" y2="87549"/>
                        <a14:foregroundMark x1="56667" y1="85992" x2="56667" y2="85992"/>
                        <a14:foregroundMark x1="56389" y1="86770" x2="56389" y2="86770"/>
                        <a14:foregroundMark x1="55556" y1="89883" x2="55556" y2="89883"/>
                        <a14:foregroundMark x1="56111" y1="91829" x2="56111" y2="91829"/>
                        <a14:backgroundMark x1="70833" y1="91829" x2="70556" y2="95331"/>
                        <a14:backgroundMark x1="70556" y1="94942" x2="69167" y2="99611"/>
                        <a14:backgroundMark x1="66111" y1="88327" x2="67778" y2="97665"/>
                        <a14:backgroundMark x1="62222" y1="95720" x2="60833" y2="98444"/>
                        <a14:backgroundMark x1="57222" y1="93385" x2="57500" y2="97665"/>
                        <a14:backgroundMark x1="68611" y1="83658" x2="71111" y2="85214"/>
                        <a14:backgroundMark x1="83056" y1="83658" x2="83333" y2="86381"/>
                        <a14:backgroundMark x1="83333" y1="94942" x2="84444" y2="94553"/>
                        <a14:backgroundMark x1="85833" y1="92607" x2="84722" y2="98833"/>
                        <a14:backgroundMark x1="82778" y1="96498" x2="80278" y2="87160"/>
                        <a14:backgroundMark x1="96667" y1="87938" x2="96944" y2="96887"/>
                        <a14:backgroundMark x1="57778" y1="90272" x2="57778" y2="90272"/>
                      </a14:backgroundRemoval>
                    </a14:imgEffect>
                  </a14:imgLayer>
                </a14:imgProps>
              </a:ext>
              <a:ext uri="{28A0092B-C50C-407E-A947-70E740481C1C}">
                <a14:useLocalDpi xmlns:a14="http://schemas.microsoft.com/office/drawing/2010/main" val="0"/>
              </a:ext>
            </a:extLst>
          </a:blip>
          <a:srcRect l="57583" t="65336"/>
          <a:stretch/>
        </p:blipFill>
        <p:spPr bwMode="auto">
          <a:xfrm>
            <a:off x="-201725" y="4048562"/>
            <a:ext cx="1454468" cy="107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le 1">
            <a:extLst>
              <a:ext uri="{FF2B5EF4-FFF2-40B4-BE49-F238E27FC236}">
                <a16:creationId xmlns:a16="http://schemas.microsoft.com/office/drawing/2014/main" id="{FB583141-20DA-47CD-B1BB-C2FA7C7BAE2D}"/>
              </a:ext>
            </a:extLst>
          </p:cNvPr>
          <p:cNvSpPr txBox="1">
            <a:spLocks/>
          </p:cNvSpPr>
          <p:nvPr/>
        </p:nvSpPr>
        <p:spPr>
          <a:xfrm>
            <a:off x="3418699" y="117841"/>
            <a:ext cx="2046701" cy="761435"/>
          </a:xfrm>
          <a:prstGeom prst="rect">
            <a:avLst/>
          </a:prstGeom>
        </p:spPr>
        <p:txBody>
          <a:bodyPr rtlCol="0">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2100" b="1" u="sng">
                <a:solidFill>
                  <a:schemeClr val="accent6">
                    <a:lumMod val="10000"/>
                  </a:schemeClr>
                </a:solidFill>
                <a:latin typeface="Times New Roman" pitchFamily="18" charset="0"/>
                <a:cs typeface="Times New Roman" pitchFamily="18" charset="0"/>
              </a:rPr>
              <a:t>Tập đọc</a:t>
            </a:r>
            <a:r>
              <a:rPr lang="en-US" sz="2100" b="1">
                <a:solidFill>
                  <a:schemeClr val="accent6">
                    <a:lumMod val="10000"/>
                  </a:schemeClr>
                </a:solidFill>
                <a:latin typeface="Times New Roman" pitchFamily="18" charset="0"/>
                <a:cs typeface="Times New Roman" pitchFamily="18" charset="0"/>
              </a:rPr>
              <a:t>   </a:t>
            </a:r>
            <a:br>
              <a:rPr lang="en-US" sz="2100" b="1">
                <a:solidFill>
                  <a:schemeClr val="accent6">
                    <a:lumMod val="10000"/>
                  </a:schemeClr>
                </a:solidFill>
                <a:latin typeface="Times New Roman" pitchFamily="18" charset="0"/>
                <a:cs typeface="Times New Roman" pitchFamily="18" charset="0"/>
              </a:rPr>
            </a:br>
            <a:r>
              <a:rPr lang="en-US" sz="2100" b="1">
                <a:solidFill>
                  <a:srgbClr val="FF0000"/>
                </a:solidFill>
                <a:latin typeface="Times New Roman" pitchFamily="18" charset="0"/>
                <a:cs typeface="Times New Roman" pitchFamily="18" charset="0"/>
              </a:rPr>
              <a:t>Cái cầu</a:t>
            </a:r>
          </a:p>
        </p:txBody>
      </p:sp>
      <p:sp>
        <p:nvSpPr>
          <p:cNvPr id="18" name="Rectangle 17">
            <a:extLst>
              <a:ext uri="{FF2B5EF4-FFF2-40B4-BE49-F238E27FC236}">
                <a16:creationId xmlns:a16="http://schemas.microsoft.com/office/drawing/2014/main" id="{258A4BF1-6EA4-469C-99A0-54BF1E89A247}"/>
              </a:ext>
            </a:extLst>
          </p:cNvPr>
          <p:cNvSpPr/>
          <p:nvPr/>
        </p:nvSpPr>
        <p:spPr bwMode="auto">
          <a:xfrm>
            <a:off x="800100" y="1200150"/>
            <a:ext cx="3600450" cy="3943350"/>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r>
              <a:rPr lang="en-US" sz="1650">
                <a:solidFill>
                  <a:prstClr val="black"/>
                </a:solidFill>
                <a:latin typeface="Times New Roman" pitchFamily="18" charset="0"/>
                <a:cs typeface="Times New Roman" pitchFamily="18" charset="0"/>
              </a:rPr>
              <a:t>Cha gửi cho con chiếc ảnh cái cầu</a:t>
            </a:r>
          </a:p>
          <a:p>
            <a:pPr>
              <a:defRPr/>
            </a:pPr>
            <a:r>
              <a:rPr lang="en-US" sz="1650">
                <a:solidFill>
                  <a:prstClr val="black"/>
                </a:solidFill>
                <a:latin typeface="Times New Roman" pitchFamily="18" charset="0"/>
                <a:cs typeface="Times New Roman" pitchFamily="18" charset="0"/>
              </a:rPr>
              <a:t>Cha </a:t>
            </a:r>
            <a:r>
              <a:rPr lang="en-US" sz="1650">
                <a:solidFill>
                  <a:srgbClr val="C0504D"/>
                </a:solidFill>
                <a:latin typeface="Times New Roman" pitchFamily="18" charset="0"/>
                <a:cs typeface="Times New Roman" pitchFamily="18" charset="0"/>
              </a:rPr>
              <a:t>vừa bắc xong </a:t>
            </a:r>
            <a:r>
              <a:rPr lang="en-US" sz="1650">
                <a:solidFill>
                  <a:prstClr val="black"/>
                </a:solidFill>
                <a:latin typeface="Times New Roman" pitchFamily="18" charset="0"/>
                <a:cs typeface="Times New Roman" pitchFamily="18" charset="0"/>
              </a:rPr>
              <a:t>qua dòng sông sâu</a:t>
            </a:r>
          </a:p>
          <a:p>
            <a:pPr>
              <a:defRPr/>
            </a:pPr>
            <a:r>
              <a:rPr lang="en-US" sz="1650">
                <a:solidFill>
                  <a:prstClr val="black"/>
                </a:solidFill>
                <a:latin typeface="Times New Roman" pitchFamily="18" charset="0"/>
                <a:cs typeface="Times New Roman" pitchFamily="18" charset="0"/>
              </a:rPr>
              <a:t>Xe lửa sắp qua, thư cha nói thế</a:t>
            </a:r>
          </a:p>
          <a:p>
            <a:pPr>
              <a:defRPr/>
            </a:pPr>
            <a:r>
              <a:rPr lang="en-US" sz="1650">
                <a:solidFill>
                  <a:prstClr val="black"/>
                </a:solidFill>
                <a:latin typeface="Times New Roman" pitchFamily="18" charset="0"/>
                <a:cs typeface="Times New Roman" pitchFamily="18" charset="0"/>
              </a:rPr>
              <a:t>Con cho mẹ xem, cho xem hơi lâu.</a:t>
            </a:r>
          </a:p>
          <a:p>
            <a:pPr>
              <a:defRPr/>
            </a:pPr>
            <a:endParaRPr lang="en-US" sz="1650">
              <a:solidFill>
                <a:prstClr val="black"/>
              </a:solidFill>
              <a:latin typeface="VNI-Algerian" pitchFamily="2" charset="0"/>
              <a:cs typeface="Times New Roman" pitchFamily="18" charset="0"/>
            </a:endParaRPr>
          </a:p>
          <a:p>
            <a:pPr>
              <a:defRPr/>
            </a:pPr>
            <a:endParaRPr lang="en-US" sz="1650">
              <a:solidFill>
                <a:prstClr val="black"/>
              </a:solidFill>
              <a:latin typeface="Times New Roman" pitchFamily="18" charset="0"/>
              <a:cs typeface="Times New Roman" pitchFamily="18" charset="0"/>
            </a:endParaRPr>
          </a:p>
          <a:p>
            <a:pPr>
              <a:defRPr/>
            </a:pPr>
            <a:r>
              <a:rPr lang="en-US" sz="1650">
                <a:solidFill>
                  <a:prstClr val="black"/>
                </a:solidFill>
                <a:latin typeface="Times New Roman" pitchFamily="18" charset="0"/>
                <a:cs typeface="Times New Roman" pitchFamily="18" charset="0"/>
              </a:rPr>
              <a:t>Những cái cầu ơi, </a:t>
            </a:r>
            <a:r>
              <a:rPr lang="en-US" sz="1650">
                <a:solidFill>
                  <a:srgbClr val="C0504D"/>
                </a:solidFill>
                <a:latin typeface="Times New Roman" pitchFamily="18" charset="0"/>
                <a:cs typeface="Times New Roman" pitchFamily="18" charset="0"/>
              </a:rPr>
              <a:t>yêu sao yêu ghê!</a:t>
            </a:r>
          </a:p>
          <a:p>
            <a:pPr>
              <a:defRPr/>
            </a:pPr>
            <a:r>
              <a:rPr lang="en-US" sz="1650">
                <a:solidFill>
                  <a:prstClr val="black"/>
                </a:solidFill>
                <a:latin typeface="Times New Roman" pitchFamily="18" charset="0"/>
                <a:cs typeface="Times New Roman" pitchFamily="18" charset="0"/>
              </a:rPr>
              <a:t>Nhện qua chum nước bắc cầu tơ nhỏ</a:t>
            </a:r>
          </a:p>
          <a:p>
            <a:pPr>
              <a:defRPr/>
            </a:pPr>
            <a:r>
              <a:rPr lang="en-US" sz="1650">
                <a:solidFill>
                  <a:prstClr val="black"/>
                </a:solidFill>
                <a:latin typeface="Times New Roman" pitchFamily="18" charset="0"/>
                <a:cs typeface="Times New Roman" pitchFamily="18" charset="0"/>
              </a:rPr>
              <a:t>Con sáo sang sông, bắc cầu ngọn gió</a:t>
            </a:r>
          </a:p>
          <a:p>
            <a:pPr>
              <a:defRPr/>
            </a:pPr>
            <a:r>
              <a:rPr lang="en-US" sz="1650">
                <a:solidFill>
                  <a:prstClr val="black"/>
                </a:solidFill>
                <a:latin typeface="Times New Roman" pitchFamily="18" charset="0"/>
                <a:cs typeface="Times New Roman" pitchFamily="18" charset="0"/>
              </a:rPr>
              <a:t>Con kiến qua ngòi bắc cầu lá tre</a:t>
            </a:r>
            <a:r>
              <a:rPr lang="en-US" sz="1725">
                <a:solidFill>
                  <a:prstClr val="black"/>
                </a:solidFill>
                <a:latin typeface="Times New Roman" pitchFamily="18" charset="0"/>
                <a:cs typeface="Times New Roman" pitchFamily="18" charset="0"/>
              </a:rPr>
              <a:t>.</a:t>
            </a:r>
          </a:p>
        </p:txBody>
      </p:sp>
      <p:sp>
        <p:nvSpPr>
          <p:cNvPr id="19" name="Rectangle 18">
            <a:extLst>
              <a:ext uri="{FF2B5EF4-FFF2-40B4-BE49-F238E27FC236}">
                <a16:creationId xmlns:a16="http://schemas.microsoft.com/office/drawing/2014/main" id="{E115D2D2-BDFE-4176-8F31-7A68AF5C9572}"/>
              </a:ext>
            </a:extLst>
          </p:cNvPr>
          <p:cNvSpPr/>
          <p:nvPr/>
        </p:nvSpPr>
        <p:spPr bwMode="auto">
          <a:xfrm>
            <a:off x="4099926" y="1200150"/>
            <a:ext cx="3600450" cy="3943350"/>
          </a:xfrm>
          <a:prstGeom prst="rect">
            <a:avLst/>
          </a:prstGeom>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lstStyle/>
          <a:p>
            <a:pPr>
              <a:defRPr/>
            </a:pPr>
            <a:endParaRPr lang="en-US" sz="1650" b="1">
              <a:solidFill>
                <a:prstClr val="black"/>
              </a:solidFill>
              <a:latin typeface="Times New Roman" pitchFamily="18" charset="0"/>
              <a:cs typeface="Times New Roman" pitchFamily="18" charset="0"/>
            </a:endParaRPr>
          </a:p>
        </p:txBody>
      </p:sp>
      <p:sp>
        <p:nvSpPr>
          <p:cNvPr id="20" name="Rectangle 19">
            <a:extLst>
              <a:ext uri="{FF2B5EF4-FFF2-40B4-BE49-F238E27FC236}">
                <a16:creationId xmlns:a16="http://schemas.microsoft.com/office/drawing/2014/main" id="{7A9F4394-2996-47EE-BC48-09C0FDA774A1}"/>
              </a:ext>
            </a:extLst>
          </p:cNvPr>
          <p:cNvSpPr/>
          <p:nvPr/>
        </p:nvSpPr>
        <p:spPr>
          <a:xfrm>
            <a:off x="4042776" y="1208485"/>
            <a:ext cx="3657600" cy="2631490"/>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defRPr/>
            </a:pPr>
            <a:r>
              <a:rPr lang="en-US" sz="1650">
                <a:solidFill>
                  <a:prstClr val="black"/>
                </a:solidFill>
                <a:latin typeface="Times New Roman" pitchFamily="18" charset="0"/>
                <a:cs typeface="Times New Roman" pitchFamily="18" charset="0"/>
              </a:rPr>
              <a:t>Yêu cái cầu treo  lối sang bà ngoại</a:t>
            </a:r>
          </a:p>
          <a:p>
            <a:pPr>
              <a:defRPr/>
            </a:pPr>
            <a:r>
              <a:rPr lang="en-US" sz="1650">
                <a:solidFill>
                  <a:prstClr val="black"/>
                </a:solidFill>
                <a:latin typeface="Times New Roman" pitchFamily="18" charset="0"/>
                <a:cs typeface="Times New Roman" pitchFamily="18" charset="0"/>
              </a:rPr>
              <a:t>Như võng trên sông  ru người qua lại</a:t>
            </a:r>
          </a:p>
          <a:p>
            <a:pPr>
              <a:defRPr/>
            </a:pPr>
            <a:r>
              <a:rPr lang="en-US" sz="1650">
                <a:solidFill>
                  <a:prstClr val="black"/>
                </a:solidFill>
                <a:latin typeface="Times New Roman" pitchFamily="18" charset="0"/>
                <a:cs typeface="Times New Roman" pitchFamily="18" charset="0"/>
              </a:rPr>
              <a:t>Dưới cầu,  thuyền chở đá, chở vôi</a:t>
            </a:r>
          </a:p>
          <a:p>
            <a:pPr>
              <a:defRPr/>
            </a:pPr>
            <a:r>
              <a:rPr lang="en-US" sz="1650">
                <a:solidFill>
                  <a:prstClr val="black"/>
                </a:solidFill>
                <a:latin typeface="Times New Roman" pitchFamily="18" charset="0"/>
                <a:cs typeface="Times New Roman" pitchFamily="18" charset="0"/>
              </a:rPr>
              <a:t> </a:t>
            </a:r>
          </a:p>
          <a:p>
            <a:pPr>
              <a:defRPr/>
            </a:pPr>
            <a:endParaRPr lang="en-US" sz="1650">
              <a:solidFill>
                <a:prstClr val="black"/>
              </a:solidFill>
              <a:latin typeface="Times New Roman" pitchFamily="18" charset="0"/>
              <a:cs typeface="Times New Roman" pitchFamily="18" charset="0"/>
            </a:endParaRPr>
          </a:p>
          <a:p>
            <a:pPr>
              <a:defRPr/>
            </a:pPr>
            <a:endParaRPr lang="en-US" sz="1650">
              <a:solidFill>
                <a:prstClr val="black"/>
              </a:solidFill>
              <a:latin typeface="Times New Roman" pitchFamily="18" charset="0"/>
              <a:cs typeface="Times New Roman" pitchFamily="18" charset="0"/>
            </a:endParaRPr>
          </a:p>
          <a:p>
            <a:pPr>
              <a:defRPr/>
            </a:pPr>
            <a:r>
              <a:rPr lang="en-US" sz="1650">
                <a:solidFill>
                  <a:srgbClr val="C0504D"/>
                </a:solidFill>
                <a:latin typeface="Times New Roman" pitchFamily="18" charset="0"/>
                <a:cs typeface="Times New Roman" pitchFamily="18" charset="0"/>
              </a:rPr>
              <a:t>Yêu hơn cả </a:t>
            </a:r>
            <a:r>
              <a:rPr lang="en-US" sz="1650">
                <a:solidFill>
                  <a:prstClr val="black"/>
                </a:solidFill>
                <a:latin typeface="Times New Roman" pitchFamily="18" charset="0"/>
                <a:cs typeface="Times New Roman" pitchFamily="18" charset="0"/>
              </a:rPr>
              <a:t>cầu ao mẹ thường đãi đỗ</a:t>
            </a:r>
          </a:p>
          <a:p>
            <a:pPr>
              <a:defRPr/>
            </a:pPr>
            <a:r>
              <a:rPr lang="en-US" sz="1650">
                <a:solidFill>
                  <a:prstClr val="black"/>
                </a:solidFill>
                <a:latin typeface="Times New Roman" pitchFamily="18" charset="0"/>
                <a:cs typeface="Times New Roman" pitchFamily="18" charset="0"/>
              </a:rPr>
              <a:t>Là cái cầu này ảnh chụp xa xa</a:t>
            </a:r>
          </a:p>
          <a:p>
            <a:pPr>
              <a:defRPr/>
            </a:pPr>
            <a:r>
              <a:rPr lang="en-US" sz="1650">
                <a:solidFill>
                  <a:prstClr val="black"/>
                </a:solidFill>
                <a:latin typeface="Times New Roman" pitchFamily="18" charset="0"/>
                <a:cs typeface="Times New Roman" pitchFamily="18" charset="0"/>
              </a:rPr>
              <a:t>Mẹ bảo: cầu Hàm Rồng sông Mã</a:t>
            </a:r>
          </a:p>
          <a:p>
            <a:pPr>
              <a:defRPr/>
            </a:pPr>
            <a:r>
              <a:rPr lang="en-US" sz="1650">
                <a:solidFill>
                  <a:prstClr val="black"/>
                </a:solidFill>
                <a:latin typeface="Times New Roman" pitchFamily="18" charset="0"/>
                <a:cs typeface="Times New Roman" pitchFamily="18" charset="0"/>
              </a:rPr>
              <a:t>Con cứ gọi  </a:t>
            </a:r>
            <a:r>
              <a:rPr lang="en-US" sz="1650">
                <a:solidFill>
                  <a:srgbClr val="C0504D"/>
                </a:solidFill>
                <a:latin typeface="Times New Roman" pitchFamily="18" charset="0"/>
                <a:cs typeface="Times New Roman" pitchFamily="18" charset="0"/>
              </a:rPr>
              <a:t>cái cầu của cha</a:t>
            </a:r>
            <a:r>
              <a:rPr lang="en-US" sz="1650">
                <a:solidFill>
                  <a:prstClr val="black"/>
                </a:solidFill>
                <a:latin typeface="Times New Roman" pitchFamily="18" charset="0"/>
                <a:cs typeface="Times New Roman" pitchFamily="18" charset="0"/>
              </a:rPr>
              <a:t>.</a:t>
            </a:r>
          </a:p>
        </p:txBody>
      </p:sp>
      <p:cxnSp>
        <p:nvCxnSpPr>
          <p:cNvPr id="21" name="Straight Connector 6">
            <a:extLst>
              <a:ext uri="{FF2B5EF4-FFF2-40B4-BE49-F238E27FC236}">
                <a16:creationId xmlns:a16="http://schemas.microsoft.com/office/drawing/2014/main" id="{B1141790-B46B-4588-A122-C92746A3B23A}"/>
              </a:ext>
            </a:extLst>
          </p:cNvPr>
          <p:cNvCxnSpPr>
            <a:cxnSpLocks noChangeShapeType="1"/>
          </p:cNvCxnSpPr>
          <p:nvPr/>
        </p:nvCxnSpPr>
        <p:spPr bwMode="auto">
          <a:xfrm flipH="1">
            <a:off x="2271126" y="1208485"/>
            <a:ext cx="85725" cy="277415"/>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Connector 8">
            <a:extLst>
              <a:ext uri="{FF2B5EF4-FFF2-40B4-BE49-F238E27FC236}">
                <a16:creationId xmlns:a16="http://schemas.microsoft.com/office/drawing/2014/main" id="{E474B218-5C00-425F-82D3-811BC1392738}"/>
              </a:ext>
            </a:extLst>
          </p:cNvPr>
          <p:cNvCxnSpPr>
            <a:cxnSpLocks noChangeShapeType="1"/>
          </p:cNvCxnSpPr>
          <p:nvPr/>
        </p:nvCxnSpPr>
        <p:spPr bwMode="auto">
          <a:xfrm flipH="1">
            <a:off x="2385426" y="1485900"/>
            <a:ext cx="85725" cy="22860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10">
            <a:extLst>
              <a:ext uri="{FF2B5EF4-FFF2-40B4-BE49-F238E27FC236}">
                <a16:creationId xmlns:a16="http://schemas.microsoft.com/office/drawing/2014/main" id="{F9F56E2E-92FD-4994-85C2-405906A7731B}"/>
              </a:ext>
            </a:extLst>
          </p:cNvPr>
          <p:cNvCxnSpPr>
            <a:cxnSpLocks noChangeShapeType="1"/>
          </p:cNvCxnSpPr>
          <p:nvPr/>
        </p:nvCxnSpPr>
        <p:spPr bwMode="auto">
          <a:xfrm flipH="1">
            <a:off x="2185401" y="1714500"/>
            <a:ext cx="85725" cy="2857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14">
            <a:extLst>
              <a:ext uri="{FF2B5EF4-FFF2-40B4-BE49-F238E27FC236}">
                <a16:creationId xmlns:a16="http://schemas.microsoft.com/office/drawing/2014/main" id="{57948AC6-8333-4897-9AA8-1153B2E461C0}"/>
              </a:ext>
            </a:extLst>
          </p:cNvPr>
          <p:cNvCxnSpPr>
            <a:cxnSpLocks noChangeShapeType="1"/>
          </p:cNvCxnSpPr>
          <p:nvPr/>
        </p:nvCxnSpPr>
        <p:spPr bwMode="auto">
          <a:xfrm flipH="1">
            <a:off x="2366376" y="20002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Connector 15">
            <a:extLst>
              <a:ext uri="{FF2B5EF4-FFF2-40B4-BE49-F238E27FC236}">
                <a16:creationId xmlns:a16="http://schemas.microsoft.com/office/drawing/2014/main" id="{C4060CFF-3B14-45BF-87B2-252F435D1ACA}"/>
              </a:ext>
            </a:extLst>
          </p:cNvPr>
          <p:cNvCxnSpPr>
            <a:cxnSpLocks noChangeShapeType="1"/>
          </p:cNvCxnSpPr>
          <p:nvPr/>
        </p:nvCxnSpPr>
        <p:spPr bwMode="auto">
          <a:xfrm flipH="1">
            <a:off x="3880851" y="1977629"/>
            <a:ext cx="85725" cy="244078"/>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Straight Connector 16">
            <a:extLst>
              <a:ext uri="{FF2B5EF4-FFF2-40B4-BE49-F238E27FC236}">
                <a16:creationId xmlns:a16="http://schemas.microsoft.com/office/drawing/2014/main" id="{74E9FBFC-78F8-4E69-A944-BC0C9C0BAB0B}"/>
              </a:ext>
            </a:extLst>
          </p:cNvPr>
          <p:cNvCxnSpPr>
            <a:cxnSpLocks noChangeShapeType="1"/>
          </p:cNvCxnSpPr>
          <p:nvPr/>
        </p:nvCxnSpPr>
        <p:spPr bwMode="auto">
          <a:xfrm flipH="1">
            <a:off x="3818939" y="1990725"/>
            <a:ext cx="95250" cy="244079"/>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19">
            <a:extLst>
              <a:ext uri="{FF2B5EF4-FFF2-40B4-BE49-F238E27FC236}">
                <a16:creationId xmlns:a16="http://schemas.microsoft.com/office/drawing/2014/main" id="{B92ED568-F02C-4C35-A2DB-475EA259191A}"/>
              </a:ext>
            </a:extLst>
          </p:cNvPr>
          <p:cNvCxnSpPr>
            <a:cxnSpLocks noChangeShapeType="1"/>
          </p:cNvCxnSpPr>
          <p:nvPr/>
        </p:nvCxnSpPr>
        <p:spPr bwMode="auto">
          <a:xfrm flipH="1">
            <a:off x="2428288" y="3543300"/>
            <a:ext cx="71438"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Connector 20">
            <a:extLst>
              <a:ext uri="{FF2B5EF4-FFF2-40B4-BE49-F238E27FC236}">
                <a16:creationId xmlns:a16="http://schemas.microsoft.com/office/drawing/2014/main" id="{24112A7A-8949-4C22-A028-7C55890B05D2}"/>
              </a:ext>
            </a:extLst>
          </p:cNvPr>
          <p:cNvCxnSpPr>
            <a:cxnSpLocks noChangeShapeType="1"/>
          </p:cNvCxnSpPr>
          <p:nvPr/>
        </p:nvCxnSpPr>
        <p:spPr bwMode="auto">
          <a:xfrm flipH="1">
            <a:off x="2516395" y="3257550"/>
            <a:ext cx="42863"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Straight Connector 21">
            <a:extLst>
              <a:ext uri="{FF2B5EF4-FFF2-40B4-BE49-F238E27FC236}">
                <a16:creationId xmlns:a16="http://schemas.microsoft.com/office/drawing/2014/main" id="{CC39CA55-7D61-4AAE-B045-EE82C031789C}"/>
              </a:ext>
            </a:extLst>
          </p:cNvPr>
          <p:cNvCxnSpPr>
            <a:cxnSpLocks noChangeShapeType="1"/>
          </p:cNvCxnSpPr>
          <p:nvPr/>
        </p:nvCxnSpPr>
        <p:spPr bwMode="auto">
          <a:xfrm flipH="1">
            <a:off x="2671176" y="2971800"/>
            <a:ext cx="85725" cy="2857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Connector 22">
            <a:extLst>
              <a:ext uri="{FF2B5EF4-FFF2-40B4-BE49-F238E27FC236}">
                <a16:creationId xmlns:a16="http://schemas.microsoft.com/office/drawing/2014/main" id="{D134B70E-9FD1-4A6F-B7DA-6EA7A0149C9E}"/>
              </a:ext>
            </a:extLst>
          </p:cNvPr>
          <p:cNvCxnSpPr>
            <a:cxnSpLocks noChangeShapeType="1"/>
          </p:cNvCxnSpPr>
          <p:nvPr/>
        </p:nvCxnSpPr>
        <p:spPr bwMode="auto">
          <a:xfrm flipH="1">
            <a:off x="2365186" y="2795587"/>
            <a:ext cx="63103" cy="176213"/>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Straight Connector 27">
            <a:extLst>
              <a:ext uri="{FF2B5EF4-FFF2-40B4-BE49-F238E27FC236}">
                <a16:creationId xmlns:a16="http://schemas.microsoft.com/office/drawing/2014/main" id="{2F785614-F247-4F48-90D2-6A59C5B25E1A}"/>
              </a:ext>
            </a:extLst>
          </p:cNvPr>
          <p:cNvCxnSpPr>
            <a:cxnSpLocks noChangeShapeType="1"/>
          </p:cNvCxnSpPr>
          <p:nvPr/>
        </p:nvCxnSpPr>
        <p:spPr bwMode="auto">
          <a:xfrm flipH="1">
            <a:off x="3776076" y="354330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Connector 28">
            <a:extLst>
              <a:ext uri="{FF2B5EF4-FFF2-40B4-BE49-F238E27FC236}">
                <a16:creationId xmlns:a16="http://schemas.microsoft.com/office/drawing/2014/main" id="{5E64DD01-B7AE-466C-9EF2-DAC2C0486ECC}"/>
              </a:ext>
            </a:extLst>
          </p:cNvPr>
          <p:cNvCxnSpPr>
            <a:cxnSpLocks noChangeShapeType="1"/>
          </p:cNvCxnSpPr>
          <p:nvPr/>
        </p:nvCxnSpPr>
        <p:spPr bwMode="auto">
          <a:xfrm flipH="1">
            <a:off x="3699876" y="354330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0" name="Straight Connector 29">
            <a:extLst>
              <a:ext uri="{FF2B5EF4-FFF2-40B4-BE49-F238E27FC236}">
                <a16:creationId xmlns:a16="http://schemas.microsoft.com/office/drawing/2014/main" id="{C467DB59-4334-44D7-BDDA-E3E3B0C1059E}"/>
              </a:ext>
            </a:extLst>
          </p:cNvPr>
          <p:cNvCxnSpPr>
            <a:cxnSpLocks noChangeShapeType="1"/>
          </p:cNvCxnSpPr>
          <p:nvPr/>
        </p:nvCxnSpPr>
        <p:spPr bwMode="auto">
          <a:xfrm flipH="1">
            <a:off x="4771439" y="3287316"/>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Connector 30">
            <a:extLst>
              <a:ext uri="{FF2B5EF4-FFF2-40B4-BE49-F238E27FC236}">
                <a16:creationId xmlns:a16="http://schemas.microsoft.com/office/drawing/2014/main" id="{C67A47F8-2E2B-4B68-A874-99C5B06CAB31}"/>
              </a:ext>
            </a:extLst>
          </p:cNvPr>
          <p:cNvCxnSpPr>
            <a:cxnSpLocks noChangeShapeType="1"/>
          </p:cNvCxnSpPr>
          <p:nvPr/>
        </p:nvCxnSpPr>
        <p:spPr bwMode="auto">
          <a:xfrm flipH="1">
            <a:off x="5646548" y="2789635"/>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Straight Connector 31">
            <a:extLst>
              <a:ext uri="{FF2B5EF4-FFF2-40B4-BE49-F238E27FC236}">
                <a16:creationId xmlns:a16="http://schemas.microsoft.com/office/drawing/2014/main" id="{F1F895E3-A5BF-48C7-AAA3-BFDD79638B34}"/>
              </a:ext>
            </a:extLst>
          </p:cNvPr>
          <p:cNvCxnSpPr>
            <a:cxnSpLocks noChangeShapeType="1"/>
          </p:cNvCxnSpPr>
          <p:nvPr/>
        </p:nvCxnSpPr>
        <p:spPr bwMode="auto">
          <a:xfrm flipH="1">
            <a:off x="6058504" y="1990725"/>
            <a:ext cx="42863" cy="244079"/>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Connector 32">
            <a:extLst>
              <a:ext uri="{FF2B5EF4-FFF2-40B4-BE49-F238E27FC236}">
                <a16:creationId xmlns:a16="http://schemas.microsoft.com/office/drawing/2014/main" id="{6524E1CB-6A8E-4021-A120-80A96B74B4D8}"/>
              </a:ext>
            </a:extLst>
          </p:cNvPr>
          <p:cNvCxnSpPr>
            <a:cxnSpLocks noChangeShapeType="1"/>
          </p:cNvCxnSpPr>
          <p:nvPr/>
        </p:nvCxnSpPr>
        <p:spPr bwMode="auto">
          <a:xfrm flipH="1">
            <a:off x="5011945" y="17716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Straight Connector 33">
            <a:extLst>
              <a:ext uri="{FF2B5EF4-FFF2-40B4-BE49-F238E27FC236}">
                <a16:creationId xmlns:a16="http://schemas.microsoft.com/office/drawing/2014/main" id="{F87845E8-D450-4DFD-8D8E-D2CFA4A39BD4}"/>
              </a:ext>
            </a:extLst>
          </p:cNvPr>
          <p:cNvCxnSpPr>
            <a:cxnSpLocks noChangeShapeType="1"/>
          </p:cNvCxnSpPr>
          <p:nvPr/>
        </p:nvCxnSpPr>
        <p:spPr bwMode="auto">
          <a:xfrm flipH="1">
            <a:off x="6504989" y="3563541"/>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Straight Connector 34">
            <a:extLst>
              <a:ext uri="{FF2B5EF4-FFF2-40B4-BE49-F238E27FC236}">
                <a16:creationId xmlns:a16="http://schemas.microsoft.com/office/drawing/2014/main" id="{7D244FFF-4FD2-406A-A854-955CAB505214}"/>
              </a:ext>
            </a:extLst>
          </p:cNvPr>
          <p:cNvCxnSpPr>
            <a:cxnSpLocks noChangeShapeType="1"/>
          </p:cNvCxnSpPr>
          <p:nvPr/>
        </p:nvCxnSpPr>
        <p:spPr bwMode="auto">
          <a:xfrm flipH="1">
            <a:off x="5045282" y="3548063"/>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6" name="Straight Connector 35">
            <a:extLst>
              <a:ext uri="{FF2B5EF4-FFF2-40B4-BE49-F238E27FC236}">
                <a16:creationId xmlns:a16="http://schemas.microsoft.com/office/drawing/2014/main" id="{BD139D94-A4E4-4F9C-9AA4-8D9235B83426}"/>
              </a:ext>
            </a:extLst>
          </p:cNvPr>
          <p:cNvCxnSpPr>
            <a:cxnSpLocks noChangeShapeType="1"/>
          </p:cNvCxnSpPr>
          <p:nvPr/>
        </p:nvCxnSpPr>
        <p:spPr bwMode="auto">
          <a:xfrm flipH="1">
            <a:off x="5308411" y="30289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Straight Connector 37">
            <a:extLst>
              <a:ext uri="{FF2B5EF4-FFF2-40B4-BE49-F238E27FC236}">
                <a16:creationId xmlns:a16="http://schemas.microsoft.com/office/drawing/2014/main" id="{25197138-1A1E-471C-A473-04B029195386}"/>
              </a:ext>
            </a:extLst>
          </p:cNvPr>
          <p:cNvCxnSpPr>
            <a:cxnSpLocks noChangeShapeType="1"/>
          </p:cNvCxnSpPr>
          <p:nvPr/>
        </p:nvCxnSpPr>
        <p:spPr bwMode="auto">
          <a:xfrm flipH="1">
            <a:off x="5816807" y="15430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38">
            <a:extLst>
              <a:ext uri="{FF2B5EF4-FFF2-40B4-BE49-F238E27FC236}">
                <a16:creationId xmlns:a16="http://schemas.microsoft.com/office/drawing/2014/main" id="{57D00A75-3EFB-44B4-BE88-CEA2B313F09F}"/>
              </a:ext>
            </a:extLst>
          </p:cNvPr>
          <p:cNvCxnSpPr>
            <a:cxnSpLocks noChangeShapeType="1"/>
          </p:cNvCxnSpPr>
          <p:nvPr/>
        </p:nvCxnSpPr>
        <p:spPr bwMode="auto">
          <a:xfrm flipH="1">
            <a:off x="5472717" y="1289447"/>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9" name="Straight Connector 40">
            <a:extLst>
              <a:ext uri="{FF2B5EF4-FFF2-40B4-BE49-F238E27FC236}">
                <a16:creationId xmlns:a16="http://schemas.microsoft.com/office/drawing/2014/main" id="{4FA261FB-3466-4FDB-B009-BA875F17C361}"/>
              </a:ext>
            </a:extLst>
          </p:cNvPr>
          <p:cNvCxnSpPr>
            <a:cxnSpLocks noChangeShapeType="1"/>
          </p:cNvCxnSpPr>
          <p:nvPr/>
        </p:nvCxnSpPr>
        <p:spPr bwMode="auto">
          <a:xfrm flipH="1">
            <a:off x="6549042" y="3570685"/>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0" name="Straight Connector 41">
            <a:extLst>
              <a:ext uri="{FF2B5EF4-FFF2-40B4-BE49-F238E27FC236}">
                <a16:creationId xmlns:a16="http://schemas.microsoft.com/office/drawing/2014/main" id="{C5A0C331-B55F-4DCD-9066-6E47110746F3}"/>
              </a:ext>
            </a:extLst>
          </p:cNvPr>
          <p:cNvCxnSpPr>
            <a:cxnSpLocks noChangeShapeType="1"/>
          </p:cNvCxnSpPr>
          <p:nvPr/>
        </p:nvCxnSpPr>
        <p:spPr bwMode="auto">
          <a:xfrm flipH="1">
            <a:off x="6300201" y="1771650"/>
            <a:ext cx="85725" cy="171450"/>
          </a:xfrm>
          <a:prstGeom prst="line">
            <a:avLst/>
          </a:prstGeom>
          <a:noFill/>
          <a:ln w="9525"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1" name="Straight Connector 43">
            <a:extLst>
              <a:ext uri="{FF2B5EF4-FFF2-40B4-BE49-F238E27FC236}">
                <a16:creationId xmlns:a16="http://schemas.microsoft.com/office/drawing/2014/main" id="{2C67A716-5938-48F3-BC48-58161C1B1776}"/>
              </a:ext>
            </a:extLst>
          </p:cNvPr>
          <p:cNvCxnSpPr>
            <a:cxnSpLocks noChangeShapeType="1"/>
          </p:cNvCxnSpPr>
          <p:nvPr/>
        </p:nvCxnSpPr>
        <p:spPr bwMode="auto">
          <a:xfrm>
            <a:off x="4042776" y="971550"/>
            <a:ext cx="0" cy="3143250"/>
          </a:xfrm>
          <a:prstGeom prst="line">
            <a:avLst/>
          </a:prstGeom>
          <a:noFill/>
          <a:ln w="9525" algn="ctr">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Text Box 19">
            <a:extLst>
              <a:ext uri="{FF2B5EF4-FFF2-40B4-BE49-F238E27FC236}">
                <a16:creationId xmlns:a16="http://schemas.microsoft.com/office/drawing/2014/main" id="{307D2016-33AD-4FEF-BD24-A47F7C155EE0}"/>
              </a:ext>
            </a:extLst>
          </p:cNvPr>
          <p:cNvSpPr txBox="1">
            <a:spLocks noChangeArrowheads="1"/>
          </p:cNvSpPr>
          <p:nvPr/>
        </p:nvSpPr>
        <p:spPr bwMode="auto">
          <a:xfrm>
            <a:off x="3939193" y="1977629"/>
            <a:ext cx="2446732"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50">
                <a:solidFill>
                  <a:srgbClr val="000000"/>
                </a:solidFill>
                <a:latin typeface="Times New Roman" panose="02020603050405020304" pitchFamily="18" charset="0"/>
              </a:rPr>
              <a:t> Thuyền buồm đi ngược,</a:t>
            </a:r>
          </a:p>
        </p:txBody>
      </p:sp>
      <p:sp>
        <p:nvSpPr>
          <p:cNvPr id="53" name="Text Box 38">
            <a:extLst>
              <a:ext uri="{FF2B5EF4-FFF2-40B4-BE49-F238E27FC236}">
                <a16:creationId xmlns:a16="http://schemas.microsoft.com/office/drawing/2014/main" id="{D4891446-A8D1-457F-BDB9-43F9DD331CCD}"/>
              </a:ext>
            </a:extLst>
          </p:cNvPr>
          <p:cNvSpPr txBox="1">
            <a:spLocks noChangeArrowheads="1"/>
          </p:cNvSpPr>
          <p:nvPr/>
        </p:nvSpPr>
        <p:spPr bwMode="auto">
          <a:xfrm>
            <a:off x="5985877" y="1977629"/>
            <a:ext cx="2318147"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650">
                <a:solidFill>
                  <a:srgbClr val="000000"/>
                </a:solidFill>
                <a:latin typeface="Times New Roman" panose="02020603050405020304" pitchFamily="18" charset="0"/>
              </a:rPr>
              <a:t> thuyền thoi đi xuôi.</a:t>
            </a:r>
          </a:p>
        </p:txBody>
      </p:sp>
      <p:sp>
        <p:nvSpPr>
          <p:cNvPr id="54" name="Text Box 47">
            <a:extLst>
              <a:ext uri="{FF2B5EF4-FFF2-40B4-BE49-F238E27FC236}">
                <a16:creationId xmlns:a16="http://schemas.microsoft.com/office/drawing/2014/main" id="{E0C9C3C1-3DB5-430B-97E4-C4080235F036}"/>
              </a:ext>
            </a:extLst>
          </p:cNvPr>
          <p:cNvSpPr txBox="1">
            <a:spLocks noChangeArrowheads="1"/>
          </p:cNvSpPr>
          <p:nvPr/>
        </p:nvSpPr>
        <p:spPr bwMode="auto">
          <a:xfrm>
            <a:off x="5394136" y="3817144"/>
            <a:ext cx="2114550"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50000"/>
              </a:spcBef>
              <a:buFontTx/>
              <a:buNone/>
            </a:pPr>
            <a:r>
              <a:rPr lang="en-US" altLang="en-US" sz="1350" b="1">
                <a:solidFill>
                  <a:srgbClr val="002060"/>
                </a:solidFill>
                <a:latin typeface="Times New Roman" panose="02020603050405020304" pitchFamily="18" charset="0"/>
              </a:rPr>
              <a:t>PHẠM TIẾN DUẬT </a:t>
            </a:r>
          </a:p>
        </p:txBody>
      </p:sp>
      <p:sp>
        <p:nvSpPr>
          <p:cNvPr id="55" name="Horizontal Scroll 33">
            <a:extLst>
              <a:ext uri="{FF2B5EF4-FFF2-40B4-BE49-F238E27FC236}">
                <a16:creationId xmlns:a16="http://schemas.microsoft.com/office/drawing/2014/main" id="{6EF1B633-2AB5-4460-86B1-0D36FB78F5A3}"/>
              </a:ext>
            </a:extLst>
          </p:cNvPr>
          <p:cNvSpPr/>
          <p:nvPr/>
        </p:nvSpPr>
        <p:spPr>
          <a:xfrm>
            <a:off x="7333246" y="271080"/>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b="1" kern="0">
                <a:solidFill>
                  <a:sysClr val="windowText" lastClr="000000"/>
                </a:solidFill>
                <a:latin typeface="Times New Roman" pitchFamily="18" charset="0"/>
                <a:cs typeface="Times New Roman" pitchFamily="18" charset="0"/>
              </a:rPr>
              <a:t>SGK/34 - 35</a:t>
            </a:r>
            <a:endParaRPr lang="en-US" sz="2100" b="1" kern="0" dirty="0">
              <a:solidFill>
                <a:sysClr val="windowText" lastClr="000000"/>
              </a:solidFill>
              <a:latin typeface="Times New Roman" pitchFamily="18" charset="0"/>
              <a:cs typeface="Times New Roman" pitchFamily="18" charset="0"/>
            </a:endParaRPr>
          </a:p>
        </p:txBody>
      </p:sp>
      <p:sp>
        <p:nvSpPr>
          <p:cNvPr id="56" name="TextBox 55">
            <a:extLst>
              <a:ext uri="{FF2B5EF4-FFF2-40B4-BE49-F238E27FC236}">
                <a16:creationId xmlns:a16="http://schemas.microsoft.com/office/drawing/2014/main" id="{CD01AF2C-BAC1-4F87-B6E0-3E30EDCB40CF}"/>
              </a:ext>
            </a:extLst>
          </p:cNvPr>
          <p:cNvSpPr txBox="1">
            <a:spLocks noChangeArrowheads="1"/>
          </p:cNvSpPr>
          <p:nvPr/>
        </p:nvSpPr>
        <p:spPr bwMode="auto">
          <a:xfrm>
            <a:off x="1367396" y="4410221"/>
            <a:ext cx="7413874" cy="623246"/>
          </a:xfrm>
          <a:prstGeom prst="rect">
            <a:avLst/>
          </a:prstGeom>
          <a:solidFill>
            <a:schemeClr val="accent4">
              <a:lumMod val="60000"/>
              <a:lumOff val="40000"/>
            </a:schemeClr>
          </a:solidFill>
          <a:ln>
            <a:noFill/>
          </a:ln>
        </p:spPr>
        <p:txBody>
          <a:bodyPr wrap="square" lIns="68574" tIns="34289" rIns="68574" bIns="34289">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indent="0" eaLnBrk="1" hangingPunct="1">
              <a:spcBef>
                <a:spcPct val="0"/>
              </a:spcBef>
              <a:buNone/>
            </a:pPr>
            <a:r>
              <a:rPr lang="en-US" altLang="vi-VN" sz="1800" b="1">
                <a:solidFill>
                  <a:srgbClr val="C00000"/>
                </a:solidFill>
                <a:latin typeface="Times New Roman" panose="02020603050405020304" pitchFamily="18" charset="0"/>
                <a:cs typeface="Times New Roman" panose="02020603050405020304" pitchFamily="18" charset="0"/>
              </a:rPr>
              <a:t>Các em hãy đọc diễn cảm bài thơ với giọng tình cảm, nhẹ nhàng, thiết tha. </a:t>
            </a:r>
          </a:p>
          <a:p>
            <a:pPr marL="0" indent="0" eaLnBrk="1" hangingPunct="1">
              <a:spcBef>
                <a:spcPct val="0"/>
              </a:spcBef>
              <a:buNone/>
            </a:pPr>
            <a:r>
              <a:rPr lang="en-US" altLang="vi-VN" sz="1800" b="1">
                <a:solidFill>
                  <a:srgbClr val="C00000"/>
                </a:solidFill>
                <a:latin typeface="Times New Roman" panose="02020603050405020304" pitchFamily="18" charset="0"/>
                <a:cs typeface="Times New Roman" panose="02020603050405020304" pitchFamily="18" charset="0"/>
              </a:rPr>
              <a:t>Học thuộc lòng khổ thơ em thích.</a:t>
            </a:r>
          </a:p>
        </p:txBody>
      </p:sp>
    </p:spTree>
    <p:extLst>
      <p:ext uri="{BB962C8B-B14F-4D97-AF65-F5344CB8AC3E}">
        <p14:creationId xmlns:p14="http://schemas.microsoft.com/office/powerpoint/2010/main" val="4475287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anim calcmode="lin" valueType="num">
                                      <p:cBhvr>
                                        <p:cTn id="20" dur="1000" fill="hold"/>
                                        <p:tgtEl>
                                          <p:spTgt spid="29"/>
                                        </p:tgtEl>
                                        <p:attrNameLst>
                                          <p:attrName>ppt_x</p:attrName>
                                        </p:attrNameLst>
                                      </p:cBhvr>
                                      <p:tavLst>
                                        <p:tav tm="0">
                                          <p:val>
                                            <p:strVal val="#ppt_x"/>
                                          </p:val>
                                        </p:tav>
                                        <p:tav tm="100000">
                                          <p:val>
                                            <p:strVal val="#ppt_x"/>
                                          </p:val>
                                        </p:tav>
                                      </p:tavLst>
                                    </p:anim>
                                    <p:anim calcmode="lin" valueType="num">
                                      <p:cBhvr>
                                        <p:cTn id="2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6"/>
                                        </p:tgtEl>
                                        <p:attrNameLst>
                                          <p:attrName>style.visibility</p:attrName>
                                        </p:attrNameLst>
                                      </p:cBhvr>
                                      <p:to>
                                        <p:strVal val="visible"/>
                                      </p:to>
                                    </p:set>
                                    <p:animEffect transition="in" filter="fade">
                                      <p:cBhvr>
                                        <p:cTn id="26" dur="1000"/>
                                        <p:tgtEl>
                                          <p:spTgt spid="56"/>
                                        </p:tgtEl>
                                      </p:cBhvr>
                                    </p:animEffect>
                                    <p:anim calcmode="lin" valueType="num">
                                      <p:cBhvr>
                                        <p:cTn id="27" dur="1000" fill="hold"/>
                                        <p:tgtEl>
                                          <p:spTgt spid="56"/>
                                        </p:tgtEl>
                                        <p:attrNameLst>
                                          <p:attrName>ppt_x</p:attrName>
                                        </p:attrNameLst>
                                      </p:cBhvr>
                                      <p:tavLst>
                                        <p:tav tm="0">
                                          <p:val>
                                            <p:strVal val="#ppt_x"/>
                                          </p:val>
                                        </p:tav>
                                        <p:tav tm="100000">
                                          <p:val>
                                            <p:strVal val="#ppt_x"/>
                                          </p:val>
                                        </p:tav>
                                      </p:tavLst>
                                    </p:anim>
                                    <p:anim calcmode="lin" valueType="num">
                                      <p:cBhvr>
                                        <p:cTn id="28"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pic>
        <p:nvPicPr>
          <p:cNvPr id="10" name="Picture 5"/>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7333" b="90717" l="2000" r="99300"/>
                    </a14:imgEffect>
                  </a14:imgLayer>
                </a14:imgProps>
              </a:ext>
              <a:ext uri="{28A0092B-C50C-407E-A947-70E740481C1C}">
                <a14:useLocalDpi xmlns:a14="http://schemas.microsoft.com/office/drawing/2010/main" val="0"/>
              </a:ext>
            </a:extLst>
          </a:blip>
          <a:srcRect t="67751" b="9600"/>
          <a:stretch/>
        </p:blipFill>
        <p:spPr bwMode="auto">
          <a:xfrm>
            <a:off x="782320" y="3759201"/>
            <a:ext cx="844296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3"/>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711" b="25586" l="3132" r="95825">
                        <a14:foregroundMark x1="16910" y1="8398" x2="16910" y2="8398"/>
                        <a14:foregroundMark x1="34864" y1="8984" x2="34864" y2="8984"/>
                        <a14:foregroundMark x1="30689" y1="19531" x2="30689" y2="19531"/>
                        <a14:foregroundMark x1="12735" y1="17773" x2="12735" y2="17773"/>
                        <a14:foregroundMark x1="70146" y1="14648" x2="70146" y2="14648"/>
                        <a14:foregroundMark x1="88518" y1="8594" x2="88518" y2="8594"/>
                        <a14:foregroundMark x1="91232" y1="21680" x2="91232" y2="21680"/>
                        <a14:foregroundMark x1="65762" y1="22656" x2="65762" y2="22656"/>
                        <a14:foregroundMark x1="34447" y1="8984" x2="34447" y2="8984"/>
                        <a14:foregroundMark x1="32150" y1="9375" x2="32150" y2="9375"/>
                      </a14:backgroundRemoval>
                    </a14:imgEffect>
                  </a14:imgLayer>
                </a14:imgProps>
              </a:ext>
              <a:ext uri="{28A0092B-C50C-407E-A947-70E740481C1C}">
                <a14:useLocalDpi xmlns:a14="http://schemas.microsoft.com/office/drawing/2010/main" val="0"/>
              </a:ext>
            </a:extLst>
          </a:blip>
          <a:srcRect l="2700" t="3561" r="3549" b="74147"/>
          <a:stretch/>
        </p:blipFill>
        <p:spPr bwMode="auto">
          <a:xfrm>
            <a:off x="1953889" y="0"/>
            <a:ext cx="6634479" cy="135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4"/>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60938" b="89453" l="2088" r="97077">
                        <a14:foregroundMark x1="28810" y1="80859" x2="28810" y2="80859"/>
                        <a14:foregroundMark x1="26305" y1="77344" x2="26305" y2="77344"/>
                        <a14:foregroundMark x1="21712" y1="73242" x2="21712" y2="73242"/>
                        <a14:foregroundMark x1="19207" y1="71094" x2="19207" y2="71094"/>
                        <a14:foregroundMark x1="15866" y1="71875" x2="15866" y2="71875"/>
                        <a14:foregroundMark x1="16701" y1="69141" x2="16701" y2="69141"/>
                        <a14:foregroundMark x1="14196" y1="70117" x2="14196" y2="70117"/>
                        <a14:foregroundMark x1="19624" y1="70508" x2="19624" y2="70508"/>
                        <a14:foregroundMark x1="21086" y1="70117" x2="21086" y2="70117"/>
                        <a14:foregroundMark x1="16075" y1="68164" x2="16075" y2="68164"/>
                        <a14:foregroundMark x1="15866" y1="70508" x2="15866" y2="70508"/>
                        <a14:foregroundMark x1="18163" y1="71094" x2="18163" y2="71094"/>
                        <a14:foregroundMark x1="18163" y1="68555" x2="18163" y2="68555"/>
                        <a14:foregroundMark x1="19415" y1="70117" x2="19415" y2="70117"/>
                        <a14:foregroundMark x1="12735" y1="80859" x2="12735" y2="80859"/>
                        <a14:foregroundMark x1="55324" y1="74219" x2="55324" y2="74219"/>
                        <a14:foregroundMark x1="44259" y1="73242" x2="44259" y2="73242"/>
                        <a14:foregroundMark x1="74948" y1="75977" x2="74948" y2="75977"/>
                        <a14:foregroundMark x1="70564" y1="83984" x2="70564" y2="83984"/>
                        <a14:foregroundMark x1="72025" y1="77930" x2="72025" y2="77930"/>
                        <a14:foregroundMark x1="77871" y1="74414" x2="77871" y2="74414"/>
                        <a14:foregroundMark x1="77871" y1="72070" x2="77871" y2="72070"/>
                        <a14:foregroundMark x1="79332" y1="70313" x2="79332" y2="70313"/>
                        <a14:foregroundMark x1="82463" y1="68945" x2="82463" y2="68945"/>
                        <a14:foregroundMark x1="83507" y1="71289" x2="83507" y2="71289"/>
                        <a14:foregroundMark x1="85595" y1="70117" x2="85595" y2="70117"/>
                        <a14:foregroundMark x1="84134" y1="68945" x2="84134" y2="68945"/>
                        <a14:foregroundMark x1="83090" y1="67383" x2="83090" y2="67383"/>
                        <a14:foregroundMark x1="79958" y1="71484" x2="79958" y2="71484"/>
                        <a14:foregroundMark x1="79123" y1="74609" x2="79123" y2="74609"/>
                        <a14:foregroundMark x1="90814" y1="78906" x2="90814" y2="78906"/>
                        <a14:foregroundMark x1="92067" y1="81250" x2="92067" y2="81250"/>
                        <a14:foregroundMark x1="94572" y1="79688" x2="94572" y2="79688"/>
                        <a14:backgroundMark x1="36117" y1="70117" x2="36117" y2="72852"/>
                        <a14:backgroundMark x1="36117" y1="69922" x2="36326" y2="70117"/>
                        <a14:backgroundMark x1="36326" y1="72852" x2="36326" y2="73633"/>
                      </a14:backgroundRemoval>
                    </a14:imgEffect>
                  </a14:imgLayer>
                </a14:imgProps>
              </a:ext>
              <a:ext uri="{28A0092B-C50C-407E-A947-70E740481C1C}">
                <a14:useLocalDpi xmlns:a14="http://schemas.microsoft.com/office/drawing/2010/main" val="0"/>
              </a:ext>
            </a:extLst>
          </a:blip>
          <a:srcRect l="2478" t="66792" r="63229" b="10605"/>
          <a:stretch/>
        </p:blipFill>
        <p:spPr bwMode="auto">
          <a:xfrm>
            <a:off x="193041" y="1178560"/>
            <a:ext cx="1564639" cy="1198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WordArt 5" descr="Trellis">
            <a:extLst>
              <a:ext uri="{FF2B5EF4-FFF2-40B4-BE49-F238E27FC236}">
                <a16:creationId xmlns:a16="http://schemas.microsoft.com/office/drawing/2014/main" id="{D1F1C637-8D37-4E71-B211-317554611808}"/>
              </a:ext>
            </a:extLst>
          </p:cNvPr>
          <p:cNvSpPr>
            <a:spLocks noChangeArrowheads="1" noChangeShapeType="1" noTextEdit="1"/>
          </p:cNvSpPr>
          <p:nvPr/>
        </p:nvSpPr>
        <p:spPr bwMode="auto">
          <a:xfrm>
            <a:off x="2510403" y="1315244"/>
            <a:ext cx="4328003" cy="925512"/>
          </a:xfrm>
          <a:prstGeom prst="rect">
            <a:avLst/>
          </a:prstGeom>
        </p:spPr>
        <p:txBody>
          <a:bodyPr wrap="none" fromWordArt="1">
            <a:prstTxWarp prst="textCanUp">
              <a:avLst>
                <a:gd name="adj" fmla="val 85713"/>
              </a:avLst>
            </a:prstTxWarp>
          </a:bodyPr>
          <a:lstStyle/>
          <a:p>
            <a:pPr algn="ctr"/>
            <a:r>
              <a:rPr lang="vi-VN" sz="3600" kern="10">
                <a:ln w="9525">
                  <a:solidFill>
                    <a:srgbClr val="FF0000"/>
                  </a:solidFill>
                  <a:round/>
                  <a:headEnd/>
                  <a:tailEnd/>
                </a:ln>
                <a:solidFill>
                  <a:srgbClr val="0000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Dặn dò</a:t>
            </a:r>
          </a:p>
        </p:txBody>
      </p:sp>
      <p:sp>
        <p:nvSpPr>
          <p:cNvPr id="9" name="TextBox 8">
            <a:extLst>
              <a:ext uri="{FF2B5EF4-FFF2-40B4-BE49-F238E27FC236}">
                <a16:creationId xmlns:a16="http://schemas.microsoft.com/office/drawing/2014/main" id="{08EAD5DF-B656-4262-A944-1756390E17C1}"/>
              </a:ext>
            </a:extLst>
          </p:cNvPr>
          <p:cNvSpPr txBox="1">
            <a:spLocks noChangeArrowheads="1"/>
          </p:cNvSpPr>
          <p:nvPr/>
        </p:nvSpPr>
        <p:spPr bwMode="auto">
          <a:xfrm>
            <a:off x="1793038" y="2269808"/>
            <a:ext cx="715936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Char char="-"/>
            </a:pPr>
            <a:r>
              <a:rPr lang="en-US" altLang="vi-VN" sz="2400" b="1">
                <a:solidFill>
                  <a:srgbClr val="0000CC"/>
                </a:solidFill>
                <a:latin typeface="Times New Roman" panose="02020603050405020304" pitchFamily="18" charset="0"/>
                <a:cs typeface="Times New Roman" panose="02020603050405020304" pitchFamily="18" charset="0"/>
              </a:rPr>
              <a:t>Ở nhà </a:t>
            </a:r>
            <a:r>
              <a:rPr lang="en-US" altLang="vi-VN" sz="2400" b="1">
                <a:solidFill>
                  <a:srgbClr val="FF0000"/>
                </a:solidFill>
                <a:latin typeface="Times New Roman" panose="02020603050405020304" pitchFamily="18" charset="0"/>
                <a:cs typeface="Times New Roman" panose="02020603050405020304" pitchFamily="18" charset="0"/>
              </a:rPr>
              <a:t>luyện đọc lại </a:t>
            </a:r>
            <a:r>
              <a:rPr lang="en-US" altLang="vi-VN" sz="2400" b="1">
                <a:solidFill>
                  <a:srgbClr val="0000CC"/>
                </a:solidFill>
                <a:latin typeface="Times New Roman" panose="02020603050405020304" pitchFamily="18" charset="0"/>
                <a:cs typeface="Times New Roman" panose="02020603050405020304" pitchFamily="18" charset="0"/>
              </a:rPr>
              <a:t>bài tập đọc, trả lời lại các câu hỏi trong sách giáo khoa trang 35</a:t>
            </a:r>
            <a:r>
              <a:rPr lang="vi-VN" altLang="vi-VN" sz="2400" b="1">
                <a:solidFill>
                  <a:srgbClr val="0000CC"/>
                </a:solidFill>
                <a:latin typeface="Times New Roman" panose="02020603050405020304" pitchFamily="18" charset="0"/>
                <a:cs typeface="Times New Roman" panose="02020603050405020304" pitchFamily="18" charset="0"/>
              </a:rPr>
              <a:t>. </a:t>
            </a:r>
            <a:endParaRPr lang="en-US" altLang="vi-VN" sz="2400" b="1">
              <a:solidFill>
                <a:srgbClr val="0000CC"/>
              </a:solidFill>
              <a:latin typeface="Times New Roman" panose="02020603050405020304" pitchFamily="18" charset="0"/>
              <a:cs typeface="Times New Roman" panose="02020603050405020304" pitchFamily="18" charset="0"/>
            </a:endParaRPr>
          </a:p>
          <a:p>
            <a:pPr eaLnBrk="1" hangingPunct="1">
              <a:spcBef>
                <a:spcPct val="0"/>
              </a:spcBef>
              <a:buFontTx/>
              <a:buChar char="-"/>
            </a:pPr>
            <a:r>
              <a:rPr lang="en-US" altLang="vi-VN" sz="2400" b="1">
                <a:solidFill>
                  <a:srgbClr val="0000CC"/>
                </a:solidFill>
                <a:latin typeface="Times New Roman" panose="02020603050405020304" pitchFamily="18" charset="0"/>
                <a:cs typeface="Times New Roman" panose="02020603050405020304" pitchFamily="18" charset="0"/>
              </a:rPr>
              <a:t>Học thuộc lòng khổ thơ em thích.</a:t>
            </a:r>
          </a:p>
        </p:txBody>
      </p:sp>
    </p:spTree>
    <p:extLst>
      <p:ext uri="{BB962C8B-B14F-4D97-AF65-F5344CB8AC3E}">
        <p14:creationId xmlns:p14="http://schemas.microsoft.com/office/powerpoint/2010/main" val="155048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71750"/>
            <a:ext cx="9144000" cy="2281853"/>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171" y="747361"/>
            <a:ext cx="4544030" cy="4396139"/>
          </a:xfrm>
          <a:prstGeom prst="rect">
            <a:avLst/>
          </a:prstGeom>
        </p:spPr>
      </p:pic>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pic>
        <p:nvPicPr>
          <p:cNvPr id="18" name="Picture 17" descr="Text&#10;&#10;Description automatically generated">
            <a:extLst>
              <a:ext uri="{FF2B5EF4-FFF2-40B4-BE49-F238E27FC236}">
                <a16:creationId xmlns:a16="http://schemas.microsoft.com/office/drawing/2014/main" id="{E3400974-A4C9-4E1E-B458-CBAF620DC3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19868" y="338368"/>
            <a:ext cx="4186504" cy="2043725"/>
          </a:xfrm>
          <a:prstGeom prst="rect">
            <a:avLst/>
          </a:prstGeom>
        </p:spPr>
      </p:pic>
      <p:pic>
        <p:nvPicPr>
          <p:cNvPr id="6" name="Picture 1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11" b="100000" l="16250" r="88516">
                        <a14:foregroundMark x1="30781" y1="54306" x2="30781" y2="54306"/>
                        <a14:foregroundMark x1="32266" y1="50694" x2="32266" y2="50694"/>
                        <a14:foregroundMark x1="29688" y1="50694" x2="29688" y2="50694"/>
                        <a14:foregroundMark x1="32031" y1="49028" x2="32031" y2="49028"/>
                        <a14:foregroundMark x1="31484" y1="50000" x2="31484" y2="50000"/>
                        <a14:foregroundMark x1="31719" y1="47639" x2="31719" y2="47639"/>
                        <a14:foregroundMark x1="30547" y1="48333" x2="30547" y2="48333"/>
                        <a14:foregroundMark x1="30156" y1="47639" x2="30156" y2="47639"/>
                        <a14:foregroundMark x1="32031" y1="46250" x2="32031" y2="46250"/>
                        <a14:foregroundMark x1="75859" y1="65278" x2="75859" y2="65278"/>
                        <a14:foregroundMark x1="75391" y1="60694" x2="75391" y2="60694"/>
                        <a14:foregroundMark x1="74922" y1="61667" x2="74922" y2="61667"/>
                        <a14:foregroundMark x1="74141" y1="60972" x2="74141" y2="60972"/>
                        <a14:foregroundMark x1="74922" y1="64306" x2="74922" y2="64306"/>
                        <a14:foregroundMark x1="77109" y1="72500" x2="77109" y2="72500"/>
                        <a14:foregroundMark x1="75234" y1="63889" x2="75234" y2="63889"/>
                        <a14:foregroundMark x1="74844" y1="61250" x2="74844" y2="61250"/>
                        <a14:foregroundMark x1="74453" y1="61250" x2="74453" y2="61250"/>
                        <a14:foregroundMark x1="74297" y1="61250" x2="74297" y2="61250"/>
                        <a14:foregroundMark x1="75469" y1="61528" x2="75469" y2="61528"/>
                        <a14:foregroundMark x1="75469" y1="61528" x2="75469" y2="61528"/>
                        <a14:foregroundMark x1="74922" y1="62222" x2="74922" y2="62222"/>
                        <a14:foregroundMark x1="74297" y1="63194" x2="74297" y2="63194"/>
                        <a14:foregroundMark x1="73984" y1="63194" x2="73984" y2="63194"/>
                        <a14:foregroundMark x1="73906" y1="61528" x2="73906" y2="61528"/>
                        <a14:foregroundMark x1="73984" y1="60694" x2="73984" y2="60694"/>
                        <a14:foregroundMark x1="75234" y1="60278" x2="75234" y2="60278"/>
                        <a14:foregroundMark x1="75781" y1="60278" x2="75781" y2="60278"/>
                        <a14:foregroundMark x1="76016" y1="60000" x2="76016" y2="60000"/>
                        <a14:foregroundMark x1="76719" y1="62222" x2="76719" y2="62222"/>
                        <a14:foregroundMark x1="75859" y1="70972" x2="75859" y2="70972"/>
                        <a14:foregroundMark x1="74922" y1="73611" x2="74922" y2="73611"/>
                        <a14:foregroundMark x1="74922" y1="73611" x2="74922" y2="73611"/>
                        <a14:foregroundMark x1="76016" y1="72917" x2="76016" y2="72917"/>
                        <a14:foregroundMark x1="77344" y1="71528" x2="77344" y2="71528"/>
                        <a14:foregroundMark x1="77109" y1="70833" x2="77109" y2="70833"/>
                        <a14:foregroundMark x1="77656" y1="66250" x2="77656" y2="66250"/>
                        <a14:foregroundMark x1="77891" y1="63889" x2="77891" y2="63889"/>
                        <a14:foregroundMark x1="77891" y1="61528" x2="77891" y2="61528"/>
                        <a14:foregroundMark x1="77891" y1="59722" x2="77891" y2="59722"/>
                        <a14:foregroundMark x1="77891" y1="59583" x2="77891" y2="59583"/>
                        <a14:foregroundMark x1="77656" y1="58056" x2="77656" y2="58056"/>
                        <a14:foregroundMark x1="76953" y1="57917" x2="76953" y2="57917"/>
                        <a14:foregroundMark x1="74453" y1="60278" x2="74453" y2="60278"/>
                        <a14:foregroundMark x1="72422" y1="61528" x2="72422" y2="61528"/>
                        <a14:foregroundMark x1="72578" y1="63194" x2="72578" y2="64028"/>
                        <a14:foregroundMark x1="72969" y1="67639" x2="72969" y2="67639"/>
                        <a14:foregroundMark x1="73359" y1="69583" x2="73359" y2="69583"/>
                        <a14:foregroundMark x1="73359" y1="69583" x2="73359" y2="69583"/>
                        <a14:foregroundMark x1="31719" y1="49028" x2="31719" y2="49028"/>
                        <a14:foregroundMark x1="30781" y1="48750" x2="30781" y2="48750"/>
                        <a14:foregroundMark x1="30781" y1="48611" x2="30781" y2="48611"/>
                        <a14:foregroundMark x1="30781" y1="47639" x2="30781" y2="47639"/>
                        <a14:foregroundMark x1="30781" y1="47639" x2="30781" y2="47639"/>
                        <a14:foregroundMark x1="30781" y1="46389" x2="30781" y2="46389"/>
                        <a14:foregroundMark x1="30781" y1="46389" x2="30781" y2="46389"/>
                        <a14:foregroundMark x1="30781" y1="46389" x2="30781" y2="46389"/>
                        <a14:foregroundMark x1="30938" y1="45278" x2="30938" y2="45278"/>
                        <a14:foregroundMark x1="31094" y1="45000" x2="31094" y2="45000"/>
                        <a14:foregroundMark x1="31719" y1="44583" x2="31719" y2="44583"/>
                        <a14:foregroundMark x1="31328" y1="44028" x2="31328" y2="44028"/>
                        <a14:foregroundMark x1="30547" y1="46250" x2="30547" y2="46250"/>
                        <a14:foregroundMark x1="30391" y1="46389" x2="30391" y2="46389"/>
                        <a14:foregroundMark x1="29844" y1="46667" x2="29844" y2="46667"/>
                        <a14:foregroundMark x1="29219" y1="45417" x2="29219" y2="45417"/>
                        <a14:foregroundMark x1="28750" y1="45694" x2="28750" y2="45694"/>
                        <a14:foregroundMark x1="27578" y1="45000" x2="27578" y2="45000"/>
                        <a14:foregroundMark x1="26875" y1="45278" x2="26641" y2="47639"/>
                        <a14:foregroundMark x1="26406" y1="48611" x2="26406" y2="48611"/>
                        <a14:foregroundMark x1="26797" y1="51250" x2="27422" y2="52361"/>
                        <a14:foregroundMark x1="27813" y1="53333" x2="28125" y2="55000"/>
                        <a14:foregroundMark x1="28125" y1="55972" x2="28125" y2="55972"/>
                        <a14:foregroundMark x1="28906" y1="58056" x2="28906" y2="58056"/>
                        <a14:foregroundMark x1="29453" y1="59028" x2="29453" y2="59028"/>
                        <a14:foregroundMark x1="31172" y1="57222" x2="31172" y2="57222"/>
                        <a14:foregroundMark x1="32578" y1="54306" x2="32578" y2="54306"/>
                        <a14:foregroundMark x1="32813" y1="54306" x2="32813" y2="54306"/>
                        <a14:foregroundMark x1="33750" y1="50694" x2="33750" y2="50694"/>
                        <a14:foregroundMark x1="33516" y1="55278" x2="33516" y2="55278"/>
                        <a14:foregroundMark x1="33516" y1="46250" x2="33516" y2="46250"/>
                        <a14:foregroundMark x1="33594" y1="46250" x2="33594" y2="46250"/>
                        <a14:foregroundMark x1="34453" y1="44583" x2="34453" y2="44583"/>
                        <a14:foregroundMark x1="32969" y1="55694" x2="32969" y2="55694"/>
                        <a14:foregroundMark x1="32422" y1="57917" x2="32422" y2="57917"/>
                      </a14:backgroundRemoval>
                    </a14:imgEffect>
                  </a14:imgLayer>
                </a14:imgProps>
              </a:ext>
              <a:ext uri="{28A0092B-C50C-407E-A947-70E740481C1C}">
                <a14:useLocalDpi xmlns:a14="http://schemas.microsoft.com/office/drawing/2010/main" val="0"/>
              </a:ext>
            </a:extLst>
          </a:blip>
          <a:srcRect l="25699" t="39748" r="20751" b="24225"/>
          <a:stretch/>
        </p:blipFill>
        <p:spPr bwMode="auto">
          <a:xfrm>
            <a:off x="266028" y="847933"/>
            <a:ext cx="4053840" cy="1534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图片 39">
            <a:extLst>
              <a:ext uri="{FF2B5EF4-FFF2-40B4-BE49-F238E27FC236}">
                <a16:creationId xmlns:a16="http://schemas.microsoft.com/office/drawing/2014/main" id="{F4F9E4D3-2326-4B61-8381-B72C13D9D56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198" t="261" r="7977" b="71179"/>
          <a:stretch/>
        </p:blipFill>
        <p:spPr>
          <a:xfrm flipH="1">
            <a:off x="5868493" y="2886200"/>
            <a:ext cx="2364952" cy="2267403"/>
          </a:xfrm>
          <a:prstGeom prst="rect">
            <a:avLst/>
          </a:prstGeom>
        </p:spPr>
      </p:pic>
    </p:spTree>
    <p:extLst>
      <p:ext uri="{BB962C8B-B14F-4D97-AF65-F5344CB8AC3E}">
        <p14:creationId xmlns:p14="http://schemas.microsoft.com/office/powerpoint/2010/main" val="2210448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par>
                                <p:cTn id="24" presetID="32" presetClass="emph" presetSubtype="0" repeatCount="1000000" fill="hold" nodeType="withEffect">
                                  <p:stCondLst>
                                    <p:cond delay="0"/>
                                  </p:stCondLst>
                                  <p:childTnLst>
                                    <p:animRot by="120000">
                                      <p:cBhvr>
                                        <p:cTn id="25" dur="50" fill="hold">
                                          <p:stCondLst>
                                            <p:cond delay="0"/>
                                          </p:stCondLst>
                                        </p:cTn>
                                        <p:tgtEl>
                                          <p:spTgt spid="18"/>
                                        </p:tgtEl>
                                        <p:attrNameLst>
                                          <p:attrName>r</p:attrName>
                                        </p:attrNameLst>
                                      </p:cBhvr>
                                    </p:animRot>
                                    <p:animRot by="-240000">
                                      <p:cBhvr>
                                        <p:cTn id="26" dur="100" fill="hold">
                                          <p:stCondLst>
                                            <p:cond delay="100"/>
                                          </p:stCondLst>
                                        </p:cTn>
                                        <p:tgtEl>
                                          <p:spTgt spid="18"/>
                                        </p:tgtEl>
                                        <p:attrNameLst>
                                          <p:attrName>r</p:attrName>
                                        </p:attrNameLst>
                                      </p:cBhvr>
                                    </p:animRot>
                                    <p:animRot by="240000">
                                      <p:cBhvr>
                                        <p:cTn id="27" dur="100" fill="hold">
                                          <p:stCondLst>
                                            <p:cond delay="200"/>
                                          </p:stCondLst>
                                        </p:cTn>
                                        <p:tgtEl>
                                          <p:spTgt spid="18"/>
                                        </p:tgtEl>
                                        <p:attrNameLst>
                                          <p:attrName>r</p:attrName>
                                        </p:attrNameLst>
                                      </p:cBhvr>
                                    </p:animRot>
                                    <p:animRot by="-240000">
                                      <p:cBhvr>
                                        <p:cTn id="28" dur="100" fill="hold">
                                          <p:stCondLst>
                                            <p:cond delay="300"/>
                                          </p:stCondLst>
                                        </p:cTn>
                                        <p:tgtEl>
                                          <p:spTgt spid="18"/>
                                        </p:tgtEl>
                                        <p:attrNameLst>
                                          <p:attrName>r</p:attrName>
                                        </p:attrNameLst>
                                      </p:cBhvr>
                                    </p:animRot>
                                    <p:animRot by="120000">
                                      <p:cBhvr>
                                        <p:cTn id="29" dur="100" fill="hold">
                                          <p:stCondLst>
                                            <p:cond delay="400"/>
                                          </p:stCondLst>
                                        </p:cTn>
                                        <p:tgtEl>
                                          <p:spTgt spid="18"/>
                                        </p:tgtEl>
                                        <p:attrNameLst>
                                          <p:attrName>r</p:attrName>
                                        </p:attrNameLst>
                                      </p:cBhvr>
                                    </p:animRot>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64AB50B-72E8-4F2E-B410-8D83CF36A42E}"/>
              </a:ext>
            </a:extLst>
          </p:cNvPr>
          <p:cNvGrpSpPr/>
          <p:nvPr/>
        </p:nvGrpSpPr>
        <p:grpSpPr>
          <a:xfrm>
            <a:off x="41723" y="2926265"/>
            <a:ext cx="3492675" cy="1525666"/>
            <a:chOff x="1708244" y="1082944"/>
            <a:chExt cx="6233837" cy="1066192"/>
          </a:xfrm>
        </p:grpSpPr>
        <p:sp>
          <p:nvSpPr>
            <p:cNvPr id="12" name="Rounded Rectangle 9">
              <a:extLst>
                <a:ext uri="{FF2B5EF4-FFF2-40B4-BE49-F238E27FC236}">
                  <a16:creationId xmlns:a16="http://schemas.microsoft.com/office/drawing/2014/main" id="{03E0DED4-CFA6-4B6C-B70F-D72B550FE513}"/>
                </a:ext>
              </a:extLst>
            </p:cNvPr>
            <p:cNvSpPr/>
            <p:nvPr/>
          </p:nvSpPr>
          <p:spPr>
            <a:xfrm>
              <a:off x="1708244" y="1082944"/>
              <a:ext cx="6096000" cy="1066192"/>
            </a:xfrm>
            <a:prstGeom prst="roundRect">
              <a:avLst/>
            </a:prstGeom>
            <a:solidFill>
              <a:srgbClr val="ABE9FF"/>
            </a:solidFill>
            <a:ln w="19050">
              <a:solidFill>
                <a:srgbClr val="D1FD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1D382793-4C30-4970-B1A9-A31027A58153}"/>
                </a:ext>
              </a:extLst>
            </p:cNvPr>
            <p:cNvSpPr/>
            <p:nvPr/>
          </p:nvSpPr>
          <p:spPr>
            <a:xfrm>
              <a:off x="1846081" y="1210782"/>
              <a:ext cx="6096000" cy="861302"/>
            </a:xfrm>
            <a:prstGeom prst="rect">
              <a:avLst/>
            </a:prstGeom>
          </p:spPr>
          <p:txBody>
            <a:bodyPr>
              <a:spAutoFit/>
            </a:bodyPr>
            <a:lstStyle/>
            <a:p>
              <a:pPr algn="ctr"/>
              <a:r>
                <a:rPr lang="en-US" altLang="zh-CN" sz="2800">
                  <a:solidFill>
                    <a:srgbClr val="000000"/>
                  </a:solidFill>
                  <a:latin typeface="Arial" panose="020B0604020202020204" pitchFamily="34" charset="0"/>
                </a:rPr>
                <a:t>Chia sẻ</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về</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hình</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ảnh</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em</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thấy</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trong</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bức</a:t>
              </a:r>
              <a:r>
                <a:rPr lang="zh-CN" altLang="en-US" sz="2800">
                  <a:solidFill>
                    <a:srgbClr val="000000"/>
                  </a:solidFill>
                  <a:latin typeface="Arial" panose="020B0604020202020204" pitchFamily="34" charset="0"/>
                </a:rPr>
                <a:t> </a:t>
              </a:r>
              <a:r>
                <a:rPr lang="en-US" altLang="zh-CN" sz="2800">
                  <a:solidFill>
                    <a:srgbClr val="000000"/>
                  </a:solidFill>
                  <a:latin typeface="Arial" panose="020B0604020202020204" pitchFamily="34" charset="0"/>
                </a:rPr>
                <a:t>tranh</a:t>
              </a:r>
              <a:endParaRPr lang="zh-CN" altLang="en-US" sz="2800">
                <a:solidFill>
                  <a:srgbClr val="000000"/>
                </a:solidFill>
                <a:latin typeface="Arial" panose="020B0604020202020204" pitchFamily="34" charset="0"/>
              </a:endParaRPr>
            </a:p>
          </p:txBody>
        </p:sp>
      </p:grpSp>
      <p:grpSp>
        <p:nvGrpSpPr>
          <p:cNvPr id="10" name="Group 9">
            <a:extLst>
              <a:ext uri="{FF2B5EF4-FFF2-40B4-BE49-F238E27FC236}">
                <a16:creationId xmlns:a16="http://schemas.microsoft.com/office/drawing/2014/main" id="{44CD69D5-18B1-4492-9C8C-F2270248CE1D}"/>
              </a:ext>
            </a:extLst>
          </p:cNvPr>
          <p:cNvGrpSpPr/>
          <p:nvPr/>
        </p:nvGrpSpPr>
        <p:grpSpPr>
          <a:xfrm>
            <a:off x="201841" y="1593158"/>
            <a:ext cx="954107" cy="954107"/>
            <a:chOff x="1568043" y="989512"/>
            <a:chExt cx="954107" cy="954107"/>
          </a:xfrm>
        </p:grpSpPr>
        <p:sp>
          <p:nvSpPr>
            <p:cNvPr id="9" name="Rectangle: Rounded Corners 8">
              <a:extLst>
                <a:ext uri="{FF2B5EF4-FFF2-40B4-BE49-F238E27FC236}">
                  <a16:creationId xmlns:a16="http://schemas.microsoft.com/office/drawing/2014/main" id="{49DF82B4-C341-4871-BE5D-AE2298DBCCC9}"/>
                </a:ext>
              </a:extLst>
            </p:cNvPr>
            <p:cNvSpPr/>
            <p:nvPr/>
          </p:nvSpPr>
          <p:spPr>
            <a:xfrm rot="18788873">
              <a:off x="1568043" y="989512"/>
              <a:ext cx="954107" cy="954107"/>
            </a:xfrm>
            <a:prstGeom prst="roundRect">
              <a:avLst/>
            </a:prstGeom>
            <a:solidFill>
              <a:schemeClr val="bg1"/>
            </a:solidFill>
            <a:ln w="28575">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313F59C-91B5-4ED4-9485-F34DF4CB9895}"/>
                </a:ext>
              </a:extLst>
            </p:cNvPr>
            <p:cNvGrpSpPr/>
            <p:nvPr/>
          </p:nvGrpSpPr>
          <p:grpSpPr>
            <a:xfrm>
              <a:off x="1679337" y="1079074"/>
              <a:ext cx="731520" cy="731520"/>
              <a:chOff x="2076774" y="2479729"/>
              <a:chExt cx="731520" cy="731520"/>
            </a:xfrm>
          </p:grpSpPr>
          <p:sp>
            <p:nvSpPr>
              <p:cNvPr id="15" name="Rounded Rectangle 12">
                <a:extLst>
                  <a:ext uri="{FF2B5EF4-FFF2-40B4-BE49-F238E27FC236}">
                    <a16:creationId xmlns:a16="http://schemas.microsoft.com/office/drawing/2014/main" id="{51F7FC01-7C52-4C71-8FA6-AC7BB347288B}"/>
                  </a:ext>
                </a:extLst>
              </p:cNvPr>
              <p:cNvSpPr/>
              <p:nvPr/>
            </p:nvSpPr>
            <p:spPr>
              <a:xfrm>
                <a:off x="2076774" y="2479729"/>
                <a:ext cx="731520" cy="731520"/>
              </a:xfrm>
              <a:prstGeom prst="roundRect">
                <a:avLst/>
              </a:prstGeom>
              <a:solidFill>
                <a:srgbClr val="80CDE1"/>
              </a:solidFill>
              <a:ln>
                <a:solidFill>
                  <a:srgbClr val="80CD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B268AC1-876D-4FF4-A53D-7152774FE4F1}"/>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83023" l="10000" r="94535"/>
                        </a14:imgEffect>
                      </a14:imgLayer>
                    </a14:imgProps>
                  </a:ext>
                </a:extLst>
              </a:blip>
              <a:srcRect l="20990" t="14572" b="17883"/>
              <a:stretch/>
            </p:blipFill>
            <p:spPr>
              <a:xfrm rot="18674869">
                <a:off x="2183489" y="2608872"/>
                <a:ext cx="560729" cy="479354"/>
              </a:xfrm>
              <a:prstGeom prst="rect">
                <a:avLst/>
              </a:prstGeom>
            </p:spPr>
          </p:pic>
        </p:grpSp>
      </p:grpSp>
      <p:pic>
        <p:nvPicPr>
          <p:cNvPr id="24" name="Picture 6" descr="Hình ảnh Dây Thừng Dây Bện Dây Phim Hoạt Hình Một, Dây Thừng, Quanh Co, Dây  Phim Hoạt Hình miễn phí tải tập tin PNG PSDComment và Vector">
            <a:extLst>
              <a:ext uri="{FF2B5EF4-FFF2-40B4-BE49-F238E27FC236}">
                <a16:creationId xmlns:a16="http://schemas.microsoft.com/office/drawing/2014/main" id="{4488FA14-202E-4164-83B7-BAFAA75A6135}"/>
              </a:ext>
            </a:extLst>
          </p:cNvPr>
          <p:cNvPicPr>
            <a:picLocks noChangeAspect="1" noChangeArrowheads="1"/>
          </p:cNvPicPr>
          <p:nvPr/>
        </p:nvPicPr>
        <p:blipFill rotWithShape="1">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t="40111" b="44120"/>
          <a:stretch/>
        </p:blipFill>
        <p:spPr bwMode="auto">
          <a:xfrm rot="20769797">
            <a:off x="-232754" y="396364"/>
            <a:ext cx="7775117" cy="56836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Hình ảnh Dây Thừng Dây Bện Dây Phim Hoạt Hình Một, Dây Thừng, Quanh Co, Dây  Phim Hoạt Hình miễn phí tải tập tin PNG PSDComment và Vector">
            <a:extLst>
              <a:ext uri="{FF2B5EF4-FFF2-40B4-BE49-F238E27FC236}">
                <a16:creationId xmlns:a16="http://schemas.microsoft.com/office/drawing/2014/main" id="{680F4777-2210-4524-9519-987AEBA8FDA1}"/>
              </a:ext>
            </a:extLst>
          </p:cNvPr>
          <p:cNvPicPr>
            <a:picLocks noChangeAspect="1" noChangeArrowheads="1"/>
          </p:cNvPicPr>
          <p:nvPr/>
        </p:nvPicPr>
        <p:blipFill rotWithShape="1">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l="48152" t="40111" r="23909" b="44120"/>
          <a:stretch/>
        </p:blipFill>
        <p:spPr bwMode="auto">
          <a:xfrm rot="17176521" flipV="1">
            <a:off x="2122127" y="1582468"/>
            <a:ext cx="1887334" cy="109230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81F26EE-6F59-4399-B29F-93DCE18EA04F}"/>
              </a:ext>
            </a:extLst>
          </p:cNvPr>
          <p:cNvPicPr>
            <a:picLocks noChangeAspect="1"/>
          </p:cNvPicPr>
          <p:nvPr/>
        </p:nvPicPr>
        <p:blipFill rotWithShape="1">
          <a:blip r:embed="rId14">
            <a:clrChange>
              <a:clrFrom>
                <a:srgbClr val="F5F5F5"/>
              </a:clrFrom>
              <a:clrTo>
                <a:srgbClr val="F5F5F5">
                  <a:alpha val="0"/>
                </a:srgbClr>
              </a:clrTo>
            </a:clrChange>
            <a:extLst>
              <a:ext uri="{BEBA8EAE-BF5A-486C-A8C5-ECC9F3942E4B}">
                <a14:imgProps xmlns:a14="http://schemas.microsoft.com/office/drawing/2010/main">
                  <a14:imgLayer r:embed="rId15">
                    <a14:imgEffect>
                      <a14:backgroundRemoval t="31875" b="67813" l="26250" r="37188"/>
                    </a14:imgEffect>
                  </a14:imgLayer>
                </a14:imgProps>
              </a:ext>
            </a:extLst>
          </a:blip>
          <a:srcRect l="26923" t="32129" r="63077" b="31910"/>
          <a:stretch/>
        </p:blipFill>
        <p:spPr>
          <a:xfrm>
            <a:off x="598722" y="984319"/>
            <a:ext cx="160346" cy="576631"/>
          </a:xfrm>
          <a:prstGeom prst="rect">
            <a:avLst/>
          </a:prstGeom>
        </p:spPr>
      </p:pic>
      <p:pic>
        <p:nvPicPr>
          <p:cNvPr id="27" name="Picture 26">
            <a:extLst>
              <a:ext uri="{FF2B5EF4-FFF2-40B4-BE49-F238E27FC236}">
                <a16:creationId xmlns:a16="http://schemas.microsoft.com/office/drawing/2014/main" id="{99B08C8C-D13B-400C-8F30-6FD68E07A2F7}"/>
              </a:ext>
            </a:extLst>
          </p:cNvPr>
          <p:cNvPicPr>
            <a:picLocks noChangeAspect="1"/>
          </p:cNvPicPr>
          <p:nvPr/>
        </p:nvPicPr>
        <p:blipFill rotWithShape="1">
          <a:blip r:embed="rId14">
            <a:clrChange>
              <a:clrFrom>
                <a:srgbClr val="F5F5F5"/>
              </a:clrFrom>
              <a:clrTo>
                <a:srgbClr val="F5F5F5">
                  <a:alpha val="0"/>
                </a:srgbClr>
              </a:clrTo>
            </a:clrChange>
            <a:extLst>
              <a:ext uri="{BEBA8EAE-BF5A-486C-A8C5-ECC9F3942E4B}">
                <a14:imgProps xmlns:a14="http://schemas.microsoft.com/office/drawing/2010/main">
                  <a14:imgLayer r:embed="rId15">
                    <a14:imgEffect>
                      <a14:backgroundRemoval t="31875" b="67813" l="26250" r="37188"/>
                    </a14:imgEffect>
                  </a14:imgLayer>
                </a14:imgProps>
              </a:ext>
            </a:extLst>
          </a:blip>
          <a:srcRect l="26923" t="32129" r="63077" b="31910"/>
          <a:stretch/>
        </p:blipFill>
        <p:spPr>
          <a:xfrm>
            <a:off x="2836305" y="792274"/>
            <a:ext cx="160346" cy="576631"/>
          </a:xfrm>
          <a:prstGeom prst="rect">
            <a:avLst/>
          </a:prstGeom>
        </p:spPr>
      </p:pic>
      <p:sp>
        <p:nvSpPr>
          <p:cNvPr id="28" name="KSO_Shape">
            <a:extLst>
              <a:ext uri="{FF2B5EF4-FFF2-40B4-BE49-F238E27FC236}">
                <a16:creationId xmlns:a16="http://schemas.microsoft.com/office/drawing/2014/main" id="{E09C5C18-078B-4280-90CA-F8C959F7BF37}"/>
              </a:ext>
            </a:extLst>
          </p:cNvPr>
          <p:cNvSpPr/>
          <p:nvPr>
            <p:custDataLst>
              <p:tags r:id="rId1"/>
            </p:custDataLst>
          </p:nvPr>
        </p:nvSpPr>
        <p:spPr>
          <a:xfrm flipH="1">
            <a:off x="1158975" y="413429"/>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29" name="KSO_Shape">
            <a:extLst>
              <a:ext uri="{FF2B5EF4-FFF2-40B4-BE49-F238E27FC236}">
                <a16:creationId xmlns:a16="http://schemas.microsoft.com/office/drawing/2014/main" id="{A2ED63CD-879A-406E-A30A-5F61EAB59145}"/>
              </a:ext>
            </a:extLst>
          </p:cNvPr>
          <p:cNvSpPr/>
          <p:nvPr>
            <p:custDataLst>
              <p:tags r:id="rId2"/>
            </p:custDataLst>
          </p:nvPr>
        </p:nvSpPr>
        <p:spPr>
          <a:xfrm rot="20677348" flipH="1">
            <a:off x="898645" y="366221"/>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
        <p:nvSpPr>
          <p:cNvPr id="30" name="KSO_Shape">
            <a:extLst>
              <a:ext uri="{FF2B5EF4-FFF2-40B4-BE49-F238E27FC236}">
                <a16:creationId xmlns:a16="http://schemas.microsoft.com/office/drawing/2014/main" id="{DDD63C42-189B-4A40-B96A-FA8B6D0E15BD}"/>
              </a:ext>
            </a:extLst>
          </p:cNvPr>
          <p:cNvSpPr/>
          <p:nvPr>
            <p:custDataLst>
              <p:tags r:id="rId3"/>
            </p:custDataLst>
          </p:nvPr>
        </p:nvSpPr>
        <p:spPr>
          <a:xfrm flipH="1">
            <a:off x="988174" y="4531434"/>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31" name="KSO_Shape">
            <a:extLst>
              <a:ext uri="{FF2B5EF4-FFF2-40B4-BE49-F238E27FC236}">
                <a16:creationId xmlns:a16="http://schemas.microsoft.com/office/drawing/2014/main" id="{7920C3CF-70E5-4787-9EFA-53B21B4F6731}"/>
              </a:ext>
            </a:extLst>
          </p:cNvPr>
          <p:cNvSpPr/>
          <p:nvPr>
            <p:custDataLst>
              <p:tags r:id="rId4"/>
            </p:custDataLst>
          </p:nvPr>
        </p:nvSpPr>
        <p:spPr>
          <a:xfrm rot="20677348" flipH="1">
            <a:off x="727844" y="4484226"/>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
        <p:nvSpPr>
          <p:cNvPr id="34" name="KSO_Shape">
            <a:extLst>
              <a:ext uri="{FF2B5EF4-FFF2-40B4-BE49-F238E27FC236}">
                <a16:creationId xmlns:a16="http://schemas.microsoft.com/office/drawing/2014/main" id="{D1070488-72BD-455E-8338-22D331AB7BBE}"/>
              </a:ext>
            </a:extLst>
          </p:cNvPr>
          <p:cNvSpPr/>
          <p:nvPr>
            <p:custDataLst>
              <p:tags r:id="rId5"/>
            </p:custDataLst>
          </p:nvPr>
        </p:nvSpPr>
        <p:spPr>
          <a:xfrm flipH="1">
            <a:off x="4008981" y="1699915"/>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35" name="KSO_Shape">
            <a:extLst>
              <a:ext uri="{FF2B5EF4-FFF2-40B4-BE49-F238E27FC236}">
                <a16:creationId xmlns:a16="http://schemas.microsoft.com/office/drawing/2014/main" id="{521140FF-8CED-46AC-83E0-914B75C9C567}"/>
              </a:ext>
            </a:extLst>
          </p:cNvPr>
          <p:cNvSpPr/>
          <p:nvPr>
            <p:custDataLst>
              <p:tags r:id="rId6"/>
            </p:custDataLst>
          </p:nvPr>
        </p:nvSpPr>
        <p:spPr>
          <a:xfrm rot="20677348" flipH="1">
            <a:off x="3748651" y="1652707"/>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sp>
        <p:nvSpPr>
          <p:cNvPr id="36" name="KSO_Shape">
            <a:extLst>
              <a:ext uri="{FF2B5EF4-FFF2-40B4-BE49-F238E27FC236}">
                <a16:creationId xmlns:a16="http://schemas.microsoft.com/office/drawing/2014/main" id="{0E69B12C-028B-4466-8833-BAFAFB440056}"/>
              </a:ext>
            </a:extLst>
          </p:cNvPr>
          <p:cNvSpPr/>
          <p:nvPr>
            <p:custDataLst>
              <p:tags r:id="rId7"/>
            </p:custDataLst>
          </p:nvPr>
        </p:nvSpPr>
        <p:spPr>
          <a:xfrm flipH="1">
            <a:off x="5638483" y="413428"/>
            <a:ext cx="382380" cy="382110"/>
          </a:xfrm>
          <a:prstGeom prst="heart">
            <a:avLst/>
          </a:prstGeom>
          <a:noFill/>
          <a:ln w="25400">
            <a:solidFill>
              <a:srgbClr val="2D5419"/>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contourW="12700">
              <a:contourClr>
                <a:srgbClr val="FFFFFF"/>
              </a:contourClr>
            </a:sp3d>
          </a:bodyPr>
          <a:lstStyle/>
          <a:p>
            <a:pPr algn="ctr">
              <a:defRPr/>
            </a:pPr>
            <a:endParaRPr lang="zh-CN" altLang="en-US" sz="1013">
              <a:solidFill>
                <a:srgbClr val="FFFFFF"/>
              </a:solidFill>
              <a:latin typeface="黑体" panose="02010609060101010101" pitchFamily="49" charset="-122"/>
              <a:ea typeface="黑体" panose="02010609060101010101" pitchFamily="49" charset="-122"/>
            </a:endParaRPr>
          </a:p>
        </p:txBody>
      </p:sp>
      <p:sp>
        <p:nvSpPr>
          <p:cNvPr id="37" name="KSO_Shape">
            <a:extLst>
              <a:ext uri="{FF2B5EF4-FFF2-40B4-BE49-F238E27FC236}">
                <a16:creationId xmlns:a16="http://schemas.microsoft.com/office/drawing/2014/main" id="{22FF9E34-73C4-431D-9E4B-A02948B1D7DD}"/>
              </a:ext>
            </a:extLst>
          </p:cNvPr>
          <p:cNvSpPr/>
          <p:nvPr>
            <p:custDataLst>
              <p:tags r:id="rId8"/>
            </p:custDataLst>
          </p:nvPr>
        </p:nvSpPr>
        <p:spPr>
          <a:xfrm rot="20677348" flipH="1">
            <a:off x="5378153" y="366220"/>
            <a:ext cx="382607" cy="382164"/>
          </a:xfrm>
          <a:prstGeom prst="heart">
            <a:avLst/>
          </a:prstGeom>
          <a:solidFill>
            <a:srgbClr val="2D54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27000" bIns="0" anchor="ctr">
            <a:scene3d>
              <a:camera prst="orthographicFront"/>
              <a:lightRig rig="threePt" dir="t"/>
            </a:scene3d>
            <a:sp3d contourW="12700">
              <a:contourClr>
                <a:srgbClr val="FFFFFF"/>
              </a:contourClr>
            </a:sp3d>
          </a:bodyPr>
          <a:lstStyle/>
          <a:p>
            <a:pPr algn="ctr">
              <a:defRPr/>
            </a:pPr>
            <a:endParaRPr lang="zh-CN" altLang="en-US" sz="2400">
              <a:solidFill>
                <a:srgbClr val="FFFFFF"/>
              </a:solidFill>
              <a:latin typeface="黑体" panose="02010609060101010101" pitchFamily="49" charset="-122"/>
              <a:ea typeface="黑体" panose="02010609060101010101" pitchFamily="49" charset="-122"/>
            </a:endParaRPr>
          </a:p>
        </p:txBody>
      </p:sp>
      <p:pic>
        <p:nvPicPr>
          <p:cNvPr id="2" name="Picture 1">
            <a:extLst>
              <a:ext uri="{FF2B5EF4-FFF2-40B4-BE49-F238E27FC236}">
                <a16:creationId xmlns:a16="http://schemas.microsoft.com/office/drawing/2014/main" id="{01004548-405D-4CFC-846A-C1A60EC6C1E2}"/>
              </a:ext>
            </a:extLst>
          </p:cNvPr>
          <p:cNvPicPr>
            <a:picLocks noChangeAspect="1"/>
          </p:cNvPicPr>
          <p:nvPr/>
        </p:nvPicPr>
        <p:blipFill>
          <a:blip r:embed="rId16"/>
          <a:stretch>
            <a:fillRect/>
          </a:stretch>
        </p:blipFill>
        <p:spPr>
          <a:xfrm>
            <a:off x="3757884" y="425147"/>
            <a:ext cx="5223258" cy="4015190"/>
          </a:xfrm>
          <a:prstGeom prst="rect">
            <a:avLst/>
          </a:prstGeom>
        </p:spPr>
      </p:pic>
    </p:spTree>
    <p:extLst>
      <p:ext uri="{BB962C8B-B14F-4D97-AF65-F5344CB8AC3E}">
        <p14:creationId xmlns:p14="http://schemas.microsoft.com/office/powerpoint/2010/main" val="2277832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fade">
                                      <p:cBhvr>
                                        <p:cTn id="42" dur="1000"/>
                                        <p:tgtEl>
                                          <p:spTgt spid="36"/>
                                        </p:tgtEl>
                                      </p:cBhvr>
                                    </p:animEffect>
                                    <p:anim calcmode="lin" valueType="num">
                                      <p:cBhvr>
                                        <p:cTn id="43" dur="1000" fill="hold"/>
                                        <p:tgtEl>
                                          <p:spTgt spid="36"/>
                                        </p:tgtEl>
                                        <p:attrNameLst>
                                          <p:attrName>ppt_x</p:attrName>
                                        </p:attrNameLst>
                                      </p:cBhvr>
                                      <p:tavLst>
                                        <p:tav tm="0">
                                          <p:val>
                                            <p:strVal val="#ppt_x"/>
                                          </p:val>
                                        </p:tav>
                                        <p:tav tm="100000">
                                          <p:val>
                                            <p:strVal val="#ppt_x"/>
                                          </p:val>
                                        </p:tav>
                                      </p:tavLst>
                                    </p:anim>
                                    <p:anim calcmode="lin" valueType="num">
                                      <p:cBhvr>
                                        <p:cTn id="44" dur="1000" fill="hold"/>
                                        <p:tgtEl>
                                          <p:spTgt spid="36"/>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4" grpId="0" animBg="1"/>
      <p:bldP spid="35" grpId="0" animBg="1"/>
      <p:bldP spid="36" grpId="0" animBg="1"/>
      <p:bldP spid="3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A0A3E8-2189-42AA-9600-BFCDE957AD7C}"/>
              </a:ext>
            </a:extLst>
          </p:cNvPr>
          <p:cNvSpPr>
            <a:spLocks noGrp="1"/>
          </p:cNvSpPr>
          <p:nvPr>
            <p:ph idx="1"/>
          </p:nvPr>
        </p:nvSpPr>
        <p:spPr>
          <a:xfrm>
            <a:off x="1485900" y="1200150"/>
            <a:ext cx="6172200" cy="3771900"/>
          </a:xfrm>
        </p:spPr>
        <p:txBody>
          <a:bodyPr rtlCol="0">
            <a:normAutofit/>
          </a:bodyPr>
          <a:lstStyle/>
          <a:p>
            <a:pPr>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a:defRPr/>
            </a:pPr>
            <a:endParaRPr lang="en-US" dirty="0">
              <a:latin typeface="Times New Roman" pitchFamily="18" charset="0"/>
              <a:cs typeface="Times New Roman" pitchFamily="18" charset="0"/>
            </a:endParaRPr>
          </a:p>
          <a:p>
            <a:pPr marL="0" indent="0" algn="ctr">
              <a:buNone/>
              <a:defRPr/>
            </a:pPr>
            <a:endParaRPr lang="en-US" b="1" dirty="0">
              <a:latin typeface="Times New Roman" pitchFamily="18" charset="0"/>
              <a:cs typeface="Times New Roman" pitchFamily="18" charset="0"/>
            </a:endParaRPr>
          </a:p>
          <a:p>
            <a:pPr marL="0" indent="0" algn="ctr">
              <a:buNone/>
              <a:defRPr/>
            </a:pPr>
            <a:r>
              <a:rPr lang="en-US" b="1" dirty="0" err="1">
                <a:latin typeface="Times New Roman" pitchFamily="18" charset="0"/>
                <a:cs typeface="Times New Roman" pitchFamily="18" charset="0"/>
              </a:rPr>
              <a:t>Cầu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Hàm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Rồng</a:t>
            </a:r>
            <a:r>
              <a:rPr lang="en-US" b="1" dirty="0">
                <a:latin typeface="Times New Roman" pitchFamily="18" charset="0"/>
                <a:cs typeface="Times New Roman" pitchFamily="18" charset="0"/>
              </a:rPr>
              <a:t> – </a:t>
            </a:r>
            <a:r>
              <a:rPr lang="en-US" b="1" dirty="0" err="1">
                <a:latin typeface="Times New Roman" pitchFamily="18" charset="0"/>
                <a:cs typeface="Times New Roman" pitchFamily="18" charset="0"/>
              </a:rPr>
              <a:t>sông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Mã</a:t>
            </a:r>
            <a:endParaRPr lang="en-US" b="1" dirty="0">
              <a:latin typeface="Times New Roman" pitchFamily="18" charset="0"/>
              <a:cs typeface="Times New Roman" pitchFamily="18" charset="0"/>
            </a:endParaRPr>
          </a:p>
        </p:txBody>
      </p:sp>
      <p:pic>
        <p:nvPicPr>
          <p:cNvPr id="2" name="Picture 1">
            <a:extLst>
              <a:ext uri="{FF2B5EF4-FFF2-40B4-BE49-F238E27FC236}">
                <a16:creationId xmlns:a16="http://schemas.microsoft.com/office/drawing/2014/main" id="{3AD1C107-A6E8-4B91-96F4-9015CE0B6F2D}"/>
              </a:ext>
            </a:extLst>
          </p:cNvPr>
          <p:cNvPicPr>
            <a:picLocks noChangeAspect="1"/>
          </p:cNvPicPr>
          <p:nvPr/>
        </p:nvPicPr>
        <p:blipFill>
          <a:blip r:embed="rId2"/>
          <a:stretch>
            <a:fillRect/>
          </a:stretch>
        </p:blipFill>
        <p:spPr>
          <a:xfrm>
            <a:off x="1485900" y="434837"/>
            <a:ext cx="6276561" cy="3615299"/>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barn(inVertical)">
                                      <p:cBhvr>
                                        <p:cTn id="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155343" cy="5143500"/>
          </a:xfrm>
          <a:prstGeom prst="rect">
            <a:avLst/>
          </a:prstGeom>
        </p:spPr>
      </p:pic>
      <p:pic>
        <p:nvPicPr>
          <p:cNvPr id="10"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0000" l="4844" r="90000"/>
                    </a14:imgEffect>
                  </a14:imgLayer>
                </a14:imgProps>
              </a:ext>
              <a:ext uri="{28A0092B-C50C-407E-A947-70E740481C1C}">
                <a14:useLocalDpi xmlns:a14="http://schemas.microsoft.com/office/drawing/2010/main" val="0"/>
              </a:ext>
            </a:extLst>
          </a:blip>
          <a:srcRect l="4996" t="2800" r="47344" b="8821"/>
          <a:stretch/>
        </p:blipFill>
        <p:spPr bwMode="auto">
          <a:xfrm>
            <a:off x="1605986" y="2683899"/>
            <a:ext cx="2731618" cy="257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4B95780D-9D42-4A17-B045-4AD8B635ABA9}"/>
              </a:ext>
            </a:extLst>
          </p:cNvPr>
          <p:cNvSpPr txBox="1"/>
          <p:nvPr/>
        </p:nvSpPr>
        <p:spPr>
          <a:xfrm>
            <a:off x="878835" y="1397408"/>
            <a:ext cx="4185920" cy="954107"/>
          </a:xfrm>
          <a:prstGeom prst="rect">
            <a:avLst/>
          </a:prstGeom>
          <a:noFill/>
        </p:spPr>
        <p:txBody>
          <a:bodyPr wrap="square" rtlCol="0">
            <a:spAutoFit/>
          </a:bodyPr>
          <a:lstStyle/>
          <a:p>
            <a:pPr algn="ctr"/>
            <a:r>
              <a:rPr lang="en-US" sz="2800" b="1" u="sng" dirty="0" err="1">
                <a:solidFill>
                  <a:srgbClr val="0070C0"/>
                </a:solidFill>
                <a:latin typeface="Berlin Sans FB Demi" pitchFamily="34" charset="0"/>
              </a:rPr>
              <a:t>Tập</a:t>
            </a:r>
            <a:r>
              <a:rPr lang="en-US" sz="2800" b="1" u="sng" dirty="0">
                <a:solidFill>
                  <a:srgbClr val="0070C0"/>
                </a:solidFill>
                <a:latin typeface="Berlin Sans FB Demi" pitchFamily="34" charset="0"/>
              </a:rPr>
              <a:t> </a:t>
            </a:r>
            <a:r>
              <a:rPr lang="en-US" sz="2800" b="1" u="sng" dirty="0" err="1">
                <a:solidFill>
                  <a:srgbClr val="0070C0"/>
                </a:solidFill>
                <a:latin typeface="Berlin Sans FB Demi" pitchFamily="34" charset="0"/>
              </a:rPr>
              <a:t>đọc</a:t>
            </a:r>
            <a:endParaRPr lang="en-US" sz="2800" b="1" u="sng" dirty="0">
              <a:solidFill>
                <a:srgbClr val="0070C0"/>
              </a:solidFill>
              <a:latin typeface="Berlin Sans FB Demi" pitchFamily="34" charset="0"/>
            </a:endParaRPr>
          </a:p>
          <a:p>
            <a:pPr algn="ctr"/>
            <a:r>
              <a:rPr lang="en-US" sz="2800" b="1" dirty="0" err="1">
                <a:solidFill>
                  <a:srgbClr val="FF0000"/>
                </a:solidFill>
                <a:latin typeface="Berlin Sans FB Demi" pitchFamily="34" charset="0"/>
              </a:rPr>
              <a:t>Cái</a:t>
            </a:r>
            <a:r>
              <a:rPr lang="en-US" sz="2800" b="1" dirty="0">
                <a:solidFill>
                  <a:srgbClr val="FF0000"/>
                </a:solidFill>
                <a:latin typeface="Berlin Sans FB Demi" pitchFamily="34" charset="0"/>
              </a:rPr>
              <a:t> </a:t>
            </a:r>
            <a:r>
              <a:rPr lang="en-US" sz="2800" b="1" dirty="0" err="1">
                <a:solidFill>
                  <a:srgbClr val="FF0000"/>
                </a:solidFill>
                <a:latin typeface="Berlin Sans FB Demi" pitchFamily="34" charset="0"/>
              </a:rPr>
              <a:t>cầu</a:t>
            </a:r>
            <a:endParaRPr lang="en-US" sz="2800" b="1" dirty="0">
              <a:solidFill>
                <a:srgbClr val="FF0000"/>
              </a:solidFill>
              <a:latin typeface="Berlin Sans FB Demi" pitchFamily="34" charset="0"/>
            </a:endParaRPr>
          </a:p>
        </p:txBody>
      </p:sp>
      <p:pic>
        <p:nvPicPr>
          <p:cNvPr id="2" name="Picture 1">
            <a:extLst>
              <a:ext uri="{FF2B5EF4-FFF2-40B4-BE49-F238E27FC236}">
                <a16:creationId xmlns:a16="http://schemas.microsoft.com/office/drawing/2014/main" id="{63BDA461-1486-4BBA-BF63-E8DAF0C31523}"/>
              </a:ext>
            </a:extLst>
          </p:cNvPr>
          <p:cNvPicPr>
            <a:picLocks noChangeAspect="1"/>
          </p:cNvPicPr>
          <p:nvPr/>
        </p:nvPicPr>
        <p:blipFill>
          <a:blip r:embed="rId6"/>
          <a:stretch>
            <a:fillRect/>
          </a:stretch>
        </p:blipFill>
        <p:spPr>
          <a:xfrm>
            <a:off x="4442791" y="486196"/>
            <a:ext cx="4439105" cy="4443613"/>
          </a:xfrm>
          <a:prstGeom prst="rect">
            <a:avLst/>
          </a:prstGeom>
        </p:spPr>
      </p:pic>
    </p:spTree>
    <p:extLst>
      <p:ext uri="{BB962C8B-B14F-4D97-AF65-F5344CB8AC3E}">
        <p14:creationId xmlns:p14="http://schemas.microsoft.com/office/powerpoint/2010/main" val="24126386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fltVal val="0"/>
                                          </p:val>
                                        </p:tav>
                                        <p:tav tm="100000">
                                          <p:val>
                                            <p:strVal val="#ppt_w"/>
                                          </p:val>
                                        </p:tav>
                                      </p:tavLst>
                                    </p:anim>
                                    <p:anim calcmode="lin" valueType="num">
                                      <p:cBhvr>
                                        <p:cTn id="11" dur="1000" fill="hold"/>
                                        <p:tgtEl>
                                          <p:spTgt spid="10"/>
                                        </p:tgtEl>
                                        <p:attrNameLst>
                                          <p:attrName>ppt_h</p:attrName>
                                        </p:attrNameLst>
                                      </p:cBhvr>
                                      <p:tavLst>
                                        <p:tav tm="0">
                                          <p:val>
                                            <p:fltVal val="0"/>
                                          </p:val>
                                        </p:tav>
                                        <p:tav tm="100000">
                                          <p:val>
                                            <p:strVal val="#ppt_h"/>
                                          </p:val>
                                        </p:tav>
                                      </p:tavLst>
                                    </p:anim>
                                    <p:anim calcmode="lin" valueType="num">
                                      <p:cBhvr>
                                        <p:cTn id="12" dur="1000" fill="hold"/>
                                        <p:tgtEl>
                                          <p:spTgt spid="10"/>
                                        </p:tgtEl>
                                        <p:attrNameLst>
                                          <p:attrName>style.rotation</p:attrName>
                                        </p:attrNameLst>
                                      </p:cBhvr>
                                      <p:tavLst>
                                        <p:tav tm="0">
                                          <p:val>
                                            <p:fltVal val="90"/>
                                          </p:val>
                                        </p:tav>
                                        <p:tav tm="100000">
                                          <p:val>
                                            <p:fltVal val="0"/>
                                          </p:val>
                                        </p:tav>
                                      </p:tavLst>
                                    </p:anim>
                                    <p:animEffect transition="in" filter="fade">
                                      <p:cBhvr>
                                        <p:cTn id="13" dur="1000"/>
                                        <p:tgtEl>
                                          <p:spTgt spid="10"/>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par>
                                <p:cTn id="17" presetID="32" presetClass="emph" presetSubtype="0" repeatCount="4000" fill="hold" grpId="1" nodeType="withEffect">
                                  <p:stCondLst>
                                    <p:cond delay="0"/>
                                  </p:stCondLst>
                                  <p:childTnLst>
                                    <p:animRot by="120000">
                                      <p:cBhvr>
                                        <p:cTn id="18" dur="100" fill="hold">
                                          <p:stCondLst>
                                            <p:cond delay="0"/>
                                          </p:stCondLst>
                                        </p:cTn>
                                        <p:tgtEl>
                                          <p:spTgt spid="7"/>
                                        </p:tgtEl>
                                        <p:attrNameLst>
                                          <p:attrName>r</p:attrName>
                                        </p:attrNameLst>
                                      </p:cBhvr>
                                    </p:animRot>
                                    <p:animRot by="-240000">
                                      <p:cBhvr>
                                        <p:cTn id="19" dur="200" fill="hold">
                                          <p:stCondLst>
                                            <p:cond delay="200"/>
                                          </p:stCondLst>
                                        </p:cTn>
                                        <p:tgtEl>
                                          <p:spTgt spid="7"/>
                                        </p:tgtEl>
                                        <p:attrNameLst>
                                          <p:attrName>r</p:attrName>
                                        </p:attrNameLst>
                                      </p:cBhvr>
                                    </p:animRot>
                                    <p:animRot by="240000">
                                      <p:cBhvr>
                                        <p:cTn id="20" dur="200" fill="hold">
                                          <p:stCondLst>
                                            <p:cond delay="400"/>
                                          </p:stCondLst>
                                        </p:cTn>
                                        <p:tgtEl>
                                          <p:spTgt spid="7"/>
                                        </p:tgtEl>
                                        <p:attrNameLst>
                                          <p:attrName>r</p:attrName>
                                        </p:attrNameLst>
                                      </p:cBhvr>
                                    </p:animRot>
                                    <p:animRot by="-240000">
                                      <p:cBhvr>
                                        <p:cTn id="21" dur="200" fill="hold">
                                          <p:stCondLst>
                                            <p:cond delay="600"/>
                                          </p:stCondLst>
                                        </p:cTn>
                                        <p:tgtEl>
                                          <p:spTgt spid="7"/>
                                        </p:tgtEl>
                                        <p:attrNameLst>
                                          <p:attrName>r</p:attrName>
                                        </p:attrNameLst>
                                      </p:cBhvr>
                                    </p:animRot>
                                    <p:animRot by="120000">
                                      <p:cBhvr>
                                        <p:cTn id="22"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6" name="Freeform 197">
            <a:extLst>
              <a:ext uri="{FF2B5EF4-FFF2-40B4-BE49-F238E27FC236}">
                <a16:creationId xmlns:a16="http://schemas.microsoft.com/office/drawing/2014/main" id="{6A10FE8D-4993-4932-B6AA-1C8CECAC68A8}"/>
              </a:ext>
            </a:extLst>
          </p:cNvPr>
          <p:cNvSpPr>
            <a:spLocks noEditPoints="1"/>
          </p:cNvSpPr>
          <p:nvPr/>
        </p:nvSpPr>
        <p:spPr bwMode="auto">
          <a:xfrm>
            <a:off x="2918781" y="7092"/>
            <a:ext cx="4291894" cy="1122060"/>
          </a:xfrm>
          <a:custGeom>
            <a:avLst/>
            <a:gdLst>
              <a:gd name="T0" fmla="*/ 238 w 1347"/>
              <a:gd name="T1" fmla="*/ 94 h 671"/>
              <a:gd name="T2" fmla="*/ 264 w 1347"/>
              <a:gd name="T3" fmla="*/ 254 h 671"/>
              <a:gd name="T4" fmla="*/ 296 w 1347"/>
              <a:gd name="T5" fmla="*/ 275 h 671"/>
              <a:gd name="T6" fmla="*/ 85 w 1347"/>
              <a:gd name="T7" fmla="*/ 295 h 671"/>
              <a:gd name="T8" fmla="*/ 89 w 1347"/>
              <a:gd name="T9" fmla="*/ 658 h 671"/>
              <a:gd name="T10" fmla="*/ 599 w 1347"/>
              <a:gd name="T11" fmla="*/ 658 h 671"/>
              <a:gd name="T12" fmla="*/ 1159 w 1347"/>
              <a:gd name="T13" fmla="*/ 608 h 671"/>
              <a:gd name="T14" fmla="*/ 1287 w 1347"/>
              <a:gd name="T15" fmla="*/ 397 h 671"/>
              <a:gd name="T16" fmla="*/ 948 w 1347"/>
              <a:gd name="T17" fmla="*/ 248 h 671"/>
              <a:gd name="T18" fmla="*/ 940 w 1347"/>
              <a:gd name="T19" fmla="*/ 85 h 671"/>
              <a:gd name="T20" fmla="*/ 1148 w 1347"/>
              <a:gd name="T21" fmla="*/ 64 h 671"/>
              <a:gd name="T22" fmla="*/ 1115 w 1347"/>
              <a:gd name="T23" fmla="*/ 14 h 671"/>
              <a:gd name="T24" fmla="*/ 755 w 1347"/>
              <a:gd name="T25" fmla="*/ 23 h 671"/>
              <a:gd name="T26" fmla="*/ 268 w 1347"/>
              <a:gd name="T27" fmla="*/ 8 h 671"/>
              <a:gd name="T28" fmla="*/ 19 w 1347"/>
              <a:gd name="T29" fmla="*/ 29 h 671"/>
              <a:gd name="T30" fmla="*/ 1201 w 1347"/>
              <a:gd name="T31" fmla="*/ 47 h 671"/>
              <a:gd name="T32" fmla="*/ 1190 w 1347"/>
              <a:gd name="T33" fmla="*/ 21 h 671"/>
              <a:gd name="T34" fmla="*/ 1140 w 1347"/>
              <a:gd name="T35" fmla="*/ 42 h 671"/>
              <a:gd name="T36" fmla="*/ 1110 w 1347"/>
              <a:gd name="T37" fmla="*/ 31 h 671"/>
              <a:gd name="T38" fmla="*/ 270 w 1347"/>
              <a:gd name="T39" fmla="*/ 190 h 671"/>
              <a:gd name="T40" fmla="*/ 77 w 1347"/>
              <a:gd name="T41" fmla="*/ 339 h 671"/>
              <a:gd name="T42" fmla="*/ 95 w 1347"/>
              <a:gd name="T43" fmla="*/ 651 h 671"/>
              <a:gd name="T44" fmla="*/ 100 w 1347"/>
              <a:gd name="T45" fmla="*/ 578 h 671"/>
              <a:gd name="T46" fmla="*/ 146 w 1347"/>
              <a:gd name="T47" fmla="*/ 643 h 671"/>
              <a:gd name="T48" fmla="*/ 243 w 1347"/>
              <a:gd name="T49" fmla="*/ 636 h 671"/>
              <a:gd name="T50" fmla="*/ 416 w 1347"/>
              <a:gd name="T51" fmla="*/ 654 h 671"/>
              <a:gd name="T52" fmla="*/ 590 w 1347"/>
              <a:gd name="T53" fmla="*/ 639 h 671"/>
              <a:gd name="T54" fmla="*/ 693 w 1347"/>
              <a:gd name="T55" fmla="*/ 644 h 671"/>
              <a:gd name="T56" fmla="*/ 764 w 1347"/>
              <a:gd name="T57" fmla="*/ 644 h 671"/>
              <a:gd name="T58" fmla="*/ 1069 w 1347"/>
              <a:gd name="T59" fmla="*/ 636 h 671"/>
              <a:gd name="T60" fmla="*/ 1202 w 1347"/>
              <a:gd name="T61" fmla="*/ 548 h 671"/>
              <a:gd name="T62" fmla="*/ 1317 w 1347"/>
              <a:gd name="T63" fmla="*/ 474 h 671"/>
              <a:gd name="T64" fmla="*/ 1318 w 1347"/>
              <a:gd name="T65" fmla="*/ 460 h 671"/>
              <a:gd name="T66" fmla="*/ 879 w 1347"/>
              <a:gd name="T67" fmla="*/ 615 h 671"/>
              <a:gd name="T68" fmla="*/ 219 w 1347"/>
              <a:gd name="T69" fmla="*/ 628 h 671"/>
              <a:gd name="T70" fmla="*/ 87 w 1347"/>
              <a:gd name="T71" fmla="*/ 347 h 671"/>
              <a:gd name="T72" fmla="*/ 278 w 1347"/>
              <a:gd name="T73" fmla="*/ 301 h 671"/>
              <a:gd name="T74" fmla="*/ 313 w 1347"/>
              <a:gd name="T75" fmla="*/ 320 h 671"/>
              <a:gd name="T76" fmla="*/ 899 w 1347"/>
              <a:gd name="T77" fmla="*/ 298 h 671"/>
              <a:gd name="T78" fmla="*/ 826 w 1347"/>
              <a:gd name="T79" fmla="*/ 330 h 671"/>
              <a:gd name="T80" fmla="*/ 889 w 1347"/>
              <a:gd name="T81" fmla="*/ 296 h 671"/>
              <a:gd name="T82" fmla="*/ 791 w 1347"/>
              <a:gd name="T83" fmla="*/ 343 h 671"/>
              <a:gd name="T84" fmla="*/ 1030 w 1347"/>
              <a:gd name="T85" fmla="*/ 327 h 671"/>
              <a:gd name="T86" fmla="*/ 1000 w 1347"/>
              <a:gd name="T87" fmla="*/ 307 h 671"/>
              <a:gd name="T88" fmla="*/ 951 w 1347"/>
              <a:gd name="T89" fmla="*/ 280 h 671"/>
              <a:gd name="T90" fmla="*/ 288 w 1347"/>
              <a:gd name="T91" fmla="*/ 342 h 671"/>
              <a:gd name="T92" fmla="*/ 905 w 1347"/>
              <a:gd name="T93" fmla="*/ 318 h 671"/>
              <a:gd name="T94" fmla="*/ 908 w 1347"/>
              <a:gd name="T95" fmla="*/ 243 h 671"/>
              <a:gd name="T96" fmla="*/ 927 w 1347"/>
              <a:gd name="T97" fmla="*/ 178 h 671"/>
              <a:gd name="T98" fmla="*/ 914 w 1347"/>
              <a:gd name="T99" fmla="*/ 184 h 671"/>
              <a:gd name="T100" fmla="*/ 905 w 1347"/>
              <a:gd name="T101" fmla="*/ 24 h 671"/>
              <a:gd name="T102" fmla="*/ 923 w 1347"/>
              <a:gd name="T103" fmla="*/ 71 h 671"/>
              <a:gd name="T104" fmla="*/ 900 w 1347"/>
              <a:gd name="T105" fmla="*/ 115 h 671"/>
              <a:gd name="T106" fmla="*/ 791 w 1347"/>
              <a:gd name="T107" fmla="*/ 35 h 671"/>
              <a:gd name="T108" fmla="*/ 881 w 1347"/>
              <a:gd name="T109" fmla="*/ 71 h 671"/>
              <a:gd name="T110" fmla="*/ 903 w 1347"/>
              <a:gd name="T111" fmla="*/ 232 h 671"/>
              <a:gd name="T112" fmla="*/ 295 w 1347"/>
              <a:gd name="T113" fmla="*/ 189 h 671"/>
              <a:gd name="T114" fmla="*/ 272 w 1347"/>
              <a:gd name="T115" fmla="*/ 24 h 671"/>
              <a:gd name="T116" fmla="*/ 271 w 1347"/>
              <a:gd name="T117" fmla="*/ 68 h 671"/>
              <a:gd name="T118" fmla="*/ 265 w 1347"/>
              <a:gd name="T119" fmla="*/ 133 h 671"/>
              <a:gd name="T120" fmla="*/ 266 w 1347"/>
              <a:gd name="T121" fmla="*/ 85 h 671"/>
              <a:gd name="T122" fmla="*/ 18 w 1347"/>
              <a:gd name="T123" fmla="*/ 43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7" h="671">
                <a:moveTo>
                  <a:pt x="4" y="49"/>
                </a:moveTo>
                <a:lnTo>
                  <a:pt x="4" y="49"/>
                </a:lnTo>
                <a:lnTo>
                  <a:pt x="11" y="51"/>
                </a:lnTo>
                <a:lnTo>
                  <a:pt x="18" y="53"/>
                </a:lnTo>
                <a:lnTo>
                  <a:pt x="32" y="54"/>
                </a:lnTo>
                <a:lnTo>
                  <a:pt x="48" y="54"/>
                </a:lnTo>
                <a:lnTo>
                  <a:pt x="63" y="51"/>
                </a:lnTo>
                <a:lnTo>
                  <a:pt x="63" y="51"/>
                </a:lnTo>
                <a:lnTo>
                  <a:pt x="75" y="54"/>
                </a:lnTo>
                <a:lnTo>
                  <a:pt x="85" y="54"/>
                </a:lnTo>
                <a:lnTo>
                  <a:pt x="108" y="53"/>
                </a:lnTo>
                <a:lnTo>
                  <a:pt x="108" y="53"/>
                </a:lnTo>
                <a:lnTo>
                  <a:pt x="111" y="54"/>
                </a:lnTo>
                <a:lnTo>
                  <a:pt x="114" y="55"/>
                </a:lnTo>
                <a:lnTo>
                  <a:pt x="130" y="58"/>
                </a:lnTo>
                <a:lnTo>
                  <a:pt x="153" y="58"/>
                </a:lnTo>
                <a:lnTo>
                  <a:pt x="178" y="58"/>
                </a:lnTo>
                <a:lnTo>
                  <a:pt x="229" y="55"/>
                </a:lnTo>
                <a:lnTo>
                  <a:pt x="259" y="54"/>
                </a:lnTo>
                <a:lnTo>
                  <a:pt x="259" y="54"/>
                </a:lnTo>
                <a:lnTo>
                  <a:pt x="252" y="58"/>
                </a:lnTo>
                <a:lnTo>
                  <a:pt x="245" y="62"/>
                </a:lnTo>
                <a:lnTo>
                  <a:pt x="242" y="70"/>
                </a:lnTo>
                <a:lnTo>
                  <a:pt x="239" y="77"/>
                </a:lnTo>
                <a:lnTo>
                  <a:pt x="238" y="85"/>
                </a:lnTo>
                <a:lnTo>
                  <a:pt x="238" y="94"/>
                </a:lnTo>
                <a:lnTo>
                  <a:pt x="239" y="101"/>
                </a:lnTo>
                <a:lnTo>
                  <a:pt x="242" y="108"/>
                </a:lnTo>
                <a:lnTo>
                  <a:pt x="242" y="108"/>
                </a:lnTo>
                <a:lnTo>
                  <a:pt x="244" y="120"/>
                </a:lnTo>
                <a:lnTo>
                  <a:pt x="249" y="132"/>
                </a:lnTo>
                <a:lnTo>
                  <a:pt x="252" y="137"/>
                </a:lnTo>
                <a:lnTo>
                  <a:pt x="256" y="142"/>
                </a:lnTo>
                <a:lnTo>
                  <a:pt x="260" y="144"/>
                </a:lnTo>
                <a:lnTo>
                  <a:pt x="266" y="147"/>
                </a:lnTo>
                <a:lnTo>
                  <a:pt x="266" y="147"/>
                </a:lnTo>
                <a:lnTo>
                  <a:pt x="266" y="159"/>
                </a:lnTo>
                <a:lnTo>
                  <a:pt x="266" y="159"/>
                </a:lnTo>
                <a:lnTo>
                  <a:pt x="262" y="162"/>
                </a:lnTo>
                <a:lnTo>
                  <a:pt x="259" y="166"/>
                </a:lnTo>
                <a:lnTo>
                  <a:pt x="258" y="171"/>
                </a:lnTo>
                <a:lnTo>
                  <a:pt x="255" y="176"/>
                </a:lnTo>
                <a:lnTo>
                  <a:pt x="254" y="188"/>
                </a:lnTo>
                <a:lnTo>
                  <a:pt x="255" y="200"/>
                </a:lnTo>
                <a:lnTo>
                  <a:pt x="258" y="212"/>
                </a:lnTo>
                <a:lnTo>
                  <a:pt x="261" y="224"/>
                </a:lnTo>
                <a:lnTo>
                  <a:pt x="266" y="235"/>
                </a:lnTo>
                <a:lnTo>
                  <a:pt x="270" y="242"/>
                </a:lnTo>
                <a:lnTo>
                  <a:pt x="270" y="242"/>
                </a:lnTo>
                <a:lnTo>
                  <a:pt x="267" y="245"/>
                </a:lnTo>
                <a:lnTo>
                  <a:pt x="265" y="249"/>
                </a:lnTo>
                <a:lnTo>
                  <a:pt x="264" y="254"/>
                </a:lnTo>
                <a:lnTo>
                  <a:pt x="262" y="259"/>
                </a:lnTo>
                <a:lnTo>
                  <a:pt x="262" y="263"/>
                </a:lnTo>
                <a:lnTo>
                  <a:pt x="264" y="268"/>
                </a:lnTo>
                <a:lnTo>
                  <a:pt x="265" y="272"/>
                </a:lnTo>
                <a:lnTo>
                  <a:pt x="268" y="274"/>
                </a:lnTo>
                <a:lnTo>
                  <a:pt x="268" y="274"/>
                </a:lnTo>
                <a:lnTo>
                  <a:pt x="272" y="274"/>
                </a:lnTo>
                <a:lnTo>
                  <a:pt x="273" y="273"/>
                </a:lnTo>
                <a:lnTo>
                  <a:pt x="274" y="269"/>
                </a:lnTo>
                <a:lnTo>
                  <a:pt x="274" y="265"/>
                </a:lnTo>
                <a:lnTo>
                  <a:pt x="274" y="256"/>
                </a:lnTo>
                <a:lnTo>
                  <a:pt x="274" y="253"/>
                </a:lnTo>
                <a:lnTo>
                  <a:pt x="276" y="250"/>
                </a:lnTo>
                <a:lnTo>
                  <a:pt x="276" y="250"/>
                </a:lnTo>
                <a:lnTo>
                  <a:pt x="278" y="251"/>
                </a:lnTo>
                <a:lnTo>
                  <a:pt x="278" y="251"/>
                </a:lnTo>
                <a:lnTo>
                  <a:pt x="282" y="254"/>
                </a:lnTo>
                <a:lnTo>
                  <a:pt x="285" y="255"/>
                </a:lnTo>
                <a:lnTo>
                  <a:pt x="289" y="256"/>
                </a:lnTo>
                <a:lnTo>
                  <a:pt x="294" y="255"/>
                </a:lnTo>
                <a:lnTo>
                  <a:pt x="294" y="255"/>
                </a:lnTo>
                <a:lnTo>
                  <a:pt x="295" y="260"/>
                </a:lnTo>
                <a:lnTo>
                  <a:pt x="296" y="265"/>
                </a:lnTo>
                <a:lnTo>
                  <a:pt x="296" y="271"/>
                </a:lnTo>
                <a:lnTo>
                  <a:pt x="296" y="275"/>
                </a:lnTo>
                <a:lnTo>
                  <a:pt x="296" y="275"/>
                </a:lnTo>
                <a:lnTo>
                  <a:pt x="268" y="275"/>
                </a:lnTo>
                <a:lnTo>
                  <a:pt x="242" y="275"/>
                </a:lnTo>
                <a:lnTo>
                  <a:pt x="189" y="277"/>
                </a:lnTo>
                <a:lnTo>
                  <a:pt x="189" y="277"/>
                </a:lnTo>
                <a:lnTo>
                  <a:pt x="165" y="275"/>
                </a:lnTo>
                <a:lnTo>
                  <a:pt x="153" y="274"/>
                </a:lnTo>
                <a:lnTo>
                  <a:pt x="141" y="272"/>
                </a:lnTo>
                <a:lnTo>
                  <a:pt x="141" y="272"/>
                </a:lnTo>
                <a:lnTo>
                  <a:pt x="136" y="271"/>
                </a:lnTo>
                <a:lnTo>
                  <a:pt x="130" y="272"/>
                </a:lnTo>
                <a:lnTo>
                  <a:pt x="128" y="273"/>
                </a:lnTo>
                <a:lnTo>
                  <a:pt x="126" y="274"/>
                </a:lnTo>
                <a:lnTo>
                  <a:pt x="128" y="275"/>
                </a:lnTo>
                <a:lnTo>
                  <a:pt x="130" y="278"/>
                </a:lnTo>
                <a:lnTo>
                  <a:pt x="130" y="278"/>
                </a:lnTo>
                <a:lnTo>
                  <a:pt x="124" y="280"/>
                </a:lnTo>
                <a:lnTo>
                  <a:pt x="118" y="282"/>
                </a:lnTo>
                <a:lnTo>
                  <a:pt x="111" y="284"/>
                </a:lnTo>
                <a:lnTo>
                  <a:pt x="105" y="286"/>
                </a:lnTo>
                <a:lnTo>
                  <a:pt x="105" y="286"/>
                </a:lnTo>
                <a:lnTo>
                  <a:pt x="102" y="285"/>
                </a:lnTo>
                <a:lnTo>
                  <a:pt x="100" y="284"/>
                </a:lnTo>
                <a:lnTo>
                  <a:pt x="99" y="284"/>
                </a:lnTo>
                <a:lnTo>
                  <a:pt x="96" y="285"/>
                </a:lnTo>
                <a:lnTo>
                  <a:pt x="90" y="289"/>
                </a:lnTo>
                <a:lnTo>
                  <a:pt x="85" y="295"/>
                </a:lnTo>
                <a:lnTo>
                  <a:pt x="76" y="308"/>
                </a:lnTo>
                <a:lnTo>
                  <a:pt x="71" y="316"/>
                </a:lnTo>
                <a:lnTo>
                  <a:pt x="71" y="316"/>
                </a:lnTo>
                <a:lnTo>
                  <a:pt x="69" y="318"/>
                </a:lnTo>
                <a:lnTo>
                  <a:pt x="66" y="320"/>
                </a:lnTo>
                <a:lnTo>
                  <a:pt x="63" y="327"/>
                </a:lnTo>
                <a:lnTo>
                  <a:pt x="61" y="337"/>
                </a:lnTo>
                <a:lnTo>
                  <a:pt x="61" y="349"/>
                </a:lnTo>
                <a:lnTo>
                  <a:pt x="61" y="372"/>
                </a:lnTo>
                <a:lnTo>
                  <a:pt x="64" y="387"/>
                </a:lnTo>
                <a:lnTo>
                  <a:pt x="64" y="387"/>
                </a:lnTo>
                <a:lnTo>
                  <a:pt x="66" y="409"/>
                </a:lnTo>
                <a:lnTo>
                  <a:pt x="70" y="431"/>
                </a:lnTo>
                <a:lnTo>
                  <a:pt x="70" y="431"/>
                </a:lnTo>
                <a:lnTo>
                  <a:pt x="75" y="471"/>
                </a:lnTo>
                <a:lnTo>
                  <a:pt x="77" y="510"/>
                </a:lnTo>
                <a:lnTo>
                  <a:pt x="77" y="550"/>
                </a:lnTo>
                <a:lnTo>
                  <a:pt x="76" y="589"/>
                </a:lnTo>
                <a:lnTo>
                  <a:pt x="76" y="589"/>
                </a:lnTo>
                <a:lnTo>
                  <a:pt x="75" y="607"/>
                </a:lnTo>
                <a:lnTo>
                  <a:pt x="75" y="616"/>
                </a:lnTo>
                <a:lnTo>
                  <a:pt x="75" y="626"/>
                </a:lnTo>
                <a:lnTo>
                  <a:pt x="77" y="636"/>
                </a:lnTo>
                <a:lnTo>
                  <a:pt x="79" y="644"/>
                </a:lnTo>
                <a:lnTo>
                  <a:pt x="83" y="652"/>
                </a:lnTo>
                <a:lnTo>
                  <a:pt x="89" y="658"/>
                </a:lnTo>
                <a:lnTo>
                  <a:pt x="89" y="658"/>
                </a:lnTo>
                <a:lnTo>
                  <a:pt x="90" y="661"/>
                </a:lnTo>
                <a:lnTo>
                  <a:pt x="91" y="662"/>
                </a:lnTo>
                <a:lnTo>
                  <a:pt x="93" y="663"/>
                </a:lnTo>
                <a:lnTo>
                  <a:pt x="95" y="663"/>
                </a:lnTo>
                <a:lnTo>
                  <a:pt x="95" y="663"/>
                </a:lnTo>
                <a:lnTo>
                  <a:pt x="101" y="666"/>
                </a:lnTo>
                <a:lnTo>
                  <a:pt x="108" y="668"/>
                </a:lnTo>
                <a:lnTo>
                  <a:pt x="124" y="671"/>
                </a:lnTo>
                <a:lnTo>
                  <a:pt x="141" y="671"/>
                </a:lnTo>
                <a:lnTo>
                  <a:pt x="158" y="671"/>
                </a:lnTo>
                <a:lnTo>
                  <a:pt x="193" y="667"/>
                </a:lnTo>
                <a:lnTo>
                  <a:pt x="223" y="663"/>
                </a:lnTo>
                <a:lnTo>
                  <a:pt x="223" y="663"/>
                </a:lnTo>
                <a:lnTo>
                  <a:pt x="260" y="662"/>
                </a:lnTo>
                <a:lnTo>
                  <a:pt x="297" y="663"/>
                </a:lnTo>
                <a:lnTo>
                  <a:pt x="335" y="664"/>
                </a:lnTo>
                <a:lnTo>
                  <a:pt x="373" y="666"/>
                </a:lnTo>
                <a:lnTo>
                  <a:pt x="373" y="666"/>
                </a:lnTo>
                <a:lnTo>
                  <a:pt x="410" y="663"/>
                </a:lnTo>
                <a:lnTo>
                  <a:pt x="448" y="661"/>
                </a:lnTo>
                <a:lnTo>
                  <a:pt x="485" y="657"/>
                </a:lnTo>
                <a:lnTo>
                  <a:pt x="504" y="657"/>
                </a:lnTo>
                <a:lnTo>
                  <a:pt x="524" y="657"/>
                </a:lnTo>
                <a:lnTo>
                  <a:pt x="524" y="657"/>
                </a:lnTo>
                <a:lnTo>
                  <a:pt x="599" y="658"/>
                </a:lnTo>
                <a:lnTo>
                  <a:pt x="675" y="657"/>
                </a:lnTo>
                <a:lnTo>
                  <a:pt x="675" y="657"/>
                </a:lnTo>
                <a:lnTo>
                  <a:pt x="693" y="658"/>
                </a:lnTo>
                <a:lnTo>
                  <a:pt x="711" y="660"/>
                </a:lnTo>
                <a:lnTo>
                  <a:pt x="729" y="662"/>
                </a:lnTo>
                <a:lnTo>
                  <a:pt x="747" y="662"/>
                </a:lnTo>
                <a:lnTo>
                  <a:pt x="747" y="662"/>
                </a:lnTo>
                <a:lnTo>
                  <a:pt x="764" y="661"/>
                </a:lnTo>
                <a:lnTo>
                  <a:pt x="782" y="660"/>
                </a:lnTo>
                <a:lnTo>
                  <a:pt x="799" y="658"/>
                </a:lnTo>
                <a:lnTo>
                  <a:pt x="816" y="657"/>
                </a:lnTo>
                <a:lnTo>
                  <a:pt x="816" y="657"/>
                </a:lnTo>
                <a:lnTo>
                  <a:pt x="891" y="657"/>
                </a:lnTo>
                <a:lnTo>
                  <a:pt x="927" y="656"/>
                </a:lnTo>
                <a:lnTo>
                  <a:pt x="964" y="654"/>
                </a:lnTo>
                <a:lnTo>
                  <a:pt x="964" y="654"/>
                </a:lnTo>
                <a:lnTo>
                  <a:pt x="998" y="652"/>
                </a:lnTo>
                <a:lnTo>
                  <a:pt x="1033" y="650"/>
                </a:lnTo>
                <a:lnTo>
                  <a:pt x="1051" y="649"/>
                </a:lnTo>
                <a:lnTo>
                  <a:pt x="1068" y="646"/>
                </a:lnTo>
                <a:lnTo>
                  <a:pt x="1085" y="643"/>
                </a:lnTo>
                <a:lnTo>
                  <a:pt x="1100" y="637"/>
                </a:lnTo>
                <a:lnTo>
                  <a:pt x="1100" y="637"/>
                </a:lnTo>
                <a:lnTo>
                  <a:pt x="1116" y="631"/>
                </a:lnTo>
                <a:lnTo>
                  <a:pt x="1130" y="624"/>
                </a:lnTo>
                <a:lnTo>
                  <a:pt x="1159" y="608"/>
                </a:lnTo>
                <a:lnTo>
                  <a:pt x="1215" y="573"/>
                </a:lnTo>
                <a:lnTo>
                  <a:pt x="1215" y="573"/>
                </a:lnTo>
                <a:lnTo>
                  <a:pt x="1224" y="571"/>
                </a:lnTo>
                <a:lnTo>
                  <a:pt x="1234" y="566"/>
                </a:lnTo>
                <a:lnTo>
                  <a:pt x="1243" y="561"/>
                </a:lnTo>
                <a:lnTo>
                  <a:pt x="1253" y="555"/>
                </a:lnTo>
                <a:lnTo>
                  <a:pt x="1271" y="540"/>
                </a:lnTo>
                <a:lnTo>
                  <a:pt x="1286" y="527"/>
                </a:lnTo>
                <a:lnTo>
                  <a:pt x="1286" y="527"/>
                </a:lnTo>
                <a:lnTo>
                  <a:pt x="1306" y="510"/>
                </a:lnTo>
                <a:lnTo>
                  <a:pt x="1323" y="495"/>
                </a:lnTo>
                <a:lnTo>
                  <a:pt x="1330" y="487"/>
                </a:lnTo>
                <a:lnTo>
                  <a:pt x="1336" y="480"/>
                </a:lnTo>
                <a:lnTo>
                  <a:pt x="1340" y="472"/>
                </a:lnTo>
                <a:lnTo>
                  <a:pt x="1343" y="466"/>
                </a:lnTo>
                <a:lnTo>
                  <a:pt x="1343" y="466"/>
                </a:lnTo>
                <a:lnTo>
                  <a:pt x="1346" y="460"/>
                </a:lnTo>
                <a:lnTo>
                  <a:pt x="1347" y="455"/>
                </a:lnTo>
                <a:lnTo>
                  <a:pt x="1347" y="449"/>
                </a:lnTo>
                <a:lnTo>
                  <a:pt x="1345" y="444"/>
                </a:lnTo>
                <a:lnTo>
                  <a:pt x="1342" y="438"/>
                </a:lnTo>
                <a:lnTo>
                  <a:pt x="1338" y="433"/>
                </a:lnTo>
                <a:lnTo>
                  <a:pt x="1329" y="425"/>
                </a:lnTo>
                <a:lnTo>
                  <a:pt x="1318" y="416"/>
                </a:lnTo>
                <a:lnTo>
                  <a:pt x="1306" y="408"/>
                </a:lnTo>
                <a:lnTo>
                  <a:pt x="1287" y="397"/>
                </a:lnTo>
                <a:lnTo>
                  <a:pt x="1287" y="397"/>
                </a:lnTo>
                <a:lnTo>
                  <a:pt x="1275" y="389"/>
                </a:lnTo>
                <a:lnTo>
                  <a:pt x="1264" y="379"/>
                </a:lnTo>
                <a:lnTo>
                  <a:pt x="1243" y="360"/>
                </a:lnTo>
                <a:lnTo>
                  <a:pt x="1223" y="339"/>
                </a:lnTo>
                <a:lnTo>
                  <a:pt x="1212" y="330"/>
                </a:lnTo>
                <a:lnTo>
                  <a:pt x="1201" y="320"/>
                </a:lnTo>
                <a:lnTo>
                  <a:pt x="1201" y="320"/>
                </a:lnTo>
                <a:lnTo>
                  <a:pt x="1181" y="306"/>
                </a:lnTo>
                <a:lnTo>
                  <a:pt x="1159" y="291"/>
                </a:lnTo>
                <a:lnTo>
                  <a:pt x="1137" y="277"/>
                </a:lnTo>
                <a:lnTo>
                  <a:pt x="1115" y="266"/>
                </a:lnTo>
                <a:lnTo>
                  <a:pt x="1115" y="266"/>
                </a:lnTo>
                <a:lnTo>
                  <a:pt x="1105" y="262"/>
                </a:lnTo>
                <a:lnTo>
                  <a:pt x="1088" y="257"/>
                </a:lnTo>
                <a:lnTo>
                  <a:pt x="1080" y="256"/>
                </a:lnTo>
                <a:lnTo>
                  <a:pt x="1072" y="256"/>
                </a:lnTo>
                <a:lnTo>
                  <a:pt x="1070" y="256"/>
                </a:lnTo>
                <a:lnTo>
                  <a:pt x="1069" y="257"/>
                </a:lnTo>
                <a:lnTo>
                  <a:pt x="1068" y="260"/>
                </a:lnTo>
                <a:lnTo>
                  <a:pt x="1069" y="262"/>
                </a:lnTo>
                <a:lnTo>
                  <a:pt x="1069" y="262"/>
                </a:lnTo>
                <a:lnTo>
                  <a:pt x="952" y="263"/>
                </a:lnTo>
                <a:lnTo>
                  <a:pt x="952" y="263"/>
                </a:lnTo>
                <a:lnTo>
                  <a:pt x="951" y="256"/>
                </a:lnTo>
                <a:lnTo>
                  <a:pt x="948" y="248"/>
                </a:lnTo>
                <a:lnTo>
                  <a:pt x="944" y="241"/>
                </a:lnTo>
                <a:lnTo>
                  <a:pt x="939" y="235"/>
                </a:lnTo>
                <a:lnTo>
                  <a:pt x="939" y="235"/>
                </a:lnTo>
                <a:lnTo>
                  <a:pt x="944" y="226"/>
                </a:lnTo>
                <a:lnTo>
                  <a:pt x="948" y="214"/>
                </a:lnTo>
                <a:lnTo>
                  <a:pt x="951" y="202"/>
                </a:lnTo>
                <a:lnTo>
                  <a:pt x="952" y="190"/>
                </a:lnTo>
                <a:lnTo>
                  <a:pt x="951" y="178"/>
                </a:lnTo>
                <a:lnTo>
                  <a:pt x="948" y="172"/>
                </a:lnTo>
                <a:lnTo>
                  <a:pt x="946" y="167"/>
                </a:lnTo>
                <a:lnTo>
                  <a:pt x="942" y="163"/>
                </a:lnTo>
                <a:lnTo>
                  <a:pt x="939" y="160"/>
                </a:lnTo>
                <a:lnTo>
                  <a:pt x="933" y="157"/>
                </a:lnTo>
                <a:lnTo>
                  <a:pt x="927" y="155"/>
                </a:lnTo>
                <a:lnTo>
                  <a:pt x="927" y="155"/>
                </a:lnTo>
                <a:lnTo>
                  <a:pt x="926" y="141"/>
                </a:lnTo>
                <a:lnTo>
                  <a:pt x="924" y="133"/>
                </a:lnTo>
                <a:lnTo>
                  <a:pt x="922" y="126"/>
                </a:lnTo>
                <a:lnTo>
                  <a:pt x="922" y="126"/>
                </a:lnTo>
                <a:lnTo>
                  <a:pt x="927" y="123"/>
                </a:lnTo>
                <a:lnTo>
                  <a:pt x="930" y="118"/>
                </a:lnTo>
                <a:lnTo>
                  <a:pt x="934" y="114"/>
                </a:lnTo>
                <a:lnTo>
                  <a:pt x="936" y="108"/>
                </a:lnTo>
                <a:lnTo>
                  <a:pt x="939" y="103"/>
                </a:lnTo>
                <a:lnTo>
                  <a:pt x="940" y="97"/>
                </a:lnTo>
                <a:lnTo>
                  <a:pt x="940" y="85"/>
                </a:lnTo>
                <a:lnTo>
                  <a:pt x="939" y="80"/>
                </a:lnTo>
                <a:lnTo>
                  <a:pt x="938" y="74"/>
                </a:lnTo>
                <a:lnTo>
                  <a:pt x="935" y="70"/>
                </a:lnTo>
                <a:lnTo>
                  <a:pt x="932" y="65"/>
                </a:lnTo>
                <a:lnTo>
                  <a:pt x="928" y="61"/>
                </a:lnTo>
                <a:lnTo>
                  <a:pt x="924" y="58"/>
                </a:lnTo>
                <a:lnTo>
                  <a:pt x="918" y="54"/>
                </a:lnTo>
                <a:lnTo>
                  <a:pt x="914" y="53"/>
                </a:lnTo>
                <a:lnTo>
                  <a:pt x="914" y="53"/>
                </a:lnTo>
                <a:lnTo>
                  <a:pt x="914" y="43"/>
                </a:lnTo>
                <a:lnTo>
                  <a:pt x="914" y="43"/>
                </a:lnTo>
                <a:lnTo>
                  <a:pt x="965" y="41"/>
                </a:lnTo>
                <a:lnTo>
                  <a:pt x="1018" y="38"/>
                </a:lnTo>
                <a:lnTo>
                  <a:pt x="1018" y="38"/>
                </a:lnTo>
                <a:lnTo>
                  <a:pt x="1044" y="38"/>
                </a:lnTo>
                <a:lnTo>
                  <a:pt x="1070" y="41"/>
                </a:lnTo>
                <a:lnTo>
                  <a:pt x="1095" y="42"/>
                </a:lnTo>
                <a:lnTo>
                  <a:pt x="1109" y="41"/>
                </a:lnTo>
                <a:lnTo>
                  <a:pt x="1121" y="39"/>
                </a:lnTo>
                <a:lnTo>
                  <a:pt x="1121" y="39"/>
                </a:lnTo>
                <a:lnTo>
                  <a:pt x="1123" y="44"/>
                </a:lnTo>
                <a:lnTo>
                  <a:pt x="1125" y="49"/>
                </a:lnTo>
                <a:lnTo>
                  <a:pt x="1128" y="53"/>
                </a:lnTo>
                <a:lnTo>
                  <a:pt x="1131" y="56"/>
                </a:lnTo>
                <a:lnTo>
                  <a:pt x="1140" y="61"/>
                </a:lnTo>
                <a:lnTo>
                  <a:pt x="1148" y="64"/>
                </a:lnTo>
                <a:lnTo>
                  <a:pt x="1159" y="65"/>
                </a:lnTo>
                <a:lnTo>
                  <a:pt x="1169" y="65"/>
                </a:lnTo>
                <a:lnTo>
                  <a:pt x="1178" y="64"/>
                </a:lnTo>
                <a:lnTo>
                  <a:pt x="1188" y="61"/>
                </a:lnTo>
                <a:lnTo>
                  <a:pt x="1188" y="61"/>
                </a:lnTo>
                <a:lnTo>
                  <a:pt x="1202" y="55"/>
                </a:lnTo>
                <a:lnTo>
                  <a:pt x="1224" y="45"/>
                </a:lnTo>
                <a:lnTo>
                  <a:pt x="1234" y="39"/>
                </a:lnTo>
                <a:lnTo>
                  <a:pt x="1241" y="33"/>
                </a:lnTo>
                <a:lnTo>
                  <a:pt x="1242" y="31"/>
                </a:lnTo>
                <a:lnTo>
                  <a:pt x="1242" y="29"/>
                </a:lnTo>
                <a:lnTo>
                  <a:pt x="1241" y="26"/>
                </a:lnTo>
                <a:lnTo>
                  <a:pt x="1239" y="24"/>
                </a:lnTo>
                <a:lnTo>
                  <a:pt x="1239" y="24"/>
                </a:lnTo>
                <a:lnTo>
                  <a:pt x="1213" y="14"/>
                </a:lnTo>
                <a:lnTo>
                  <a:pt x="1196" y="8"/>
                </a:lnTo>
                <a:lnTo>
                  <a:pt x="1177" y="3"/>
                </a:lnTo>
                <a:lnTo>
                  <a:pt x="1160" y="0"/>
                </a:lnTo>
                <a:lnTo>
                  <a:pt x="1152" y="0"/>
                </a:lnTo>
                <a:lnTo>
                  <a:pt x="1143" y="0"/>
                </a:lnTo>
                <a:lnTo>
                  <a:pt x="1137" y="2"/>
                </a:lnTo>
                <a:lnTo>
                  <a:pt x="1131" y="5"/>
                </a:lnTo>
                <a:lnTo>
                  <a:pt x="1128" y="9"/>
                </a:lnTo>
                <a:lnTo>
                  <a:pt x="1124" y="15"/>
                </a:lnTo>
                <a:lnTo>
                  <a:pt x="1124" y="15"/>
                </a:lnTo>
                <a:lnTo>
                  <a:pt x="1115" y="14"/>
                </a:lnTo>
                <a:lnTo>
                  <a:pt x="1115" y="14"/>
                </a:lnTo>
                <a:lnTo>
                  <a:pt x="1089" y="11"/>
                </a:lnTo>
                <a:lnTo>
                  <a:pt x="1065" y="11"/>
                </a:lnTo>
                <a:lnTo>
                  <a:pt x="1040" y="12"/>
                </a:lnTo>
                <a:lnTo>
                  <a:pt x="1015" y="14"/>
                </a:lnTo>
                <a:lnTo>
                  <a:pt x="965" y="20"/>
                </a:lnTo>
                <a:lnTo>
                  <a:pt x="940" y="23"/>
                </a:lnTo>
                <a:lnTo>
                  <a:pt x="915" y="24"/>
                </a:lnTo>
                <a:lnTo>
                  <a:pt x="915" y="24"/>
                </a:lnTo>
                <a:lnTo>
                  <a:pt x="916" y="20"/>
                </a:lnTo>
                <a:lnTo>
                  <a:pt x="917" y="12"/>
                </a:lnTo>
                <a:lnTo>
                  <a:pt x="916" y="8"/>
                </a:lnTo>
                <a:lnTo>
                  <a:pt x="915" y="6"/>
                </a:lnTo>
                <a:lnTo>
                  <a:pt x="914" y="5"/>
                </a:lnTo>
                <a:lnTo>
                  <a:pt x="910" y="6"/>
                </a:lnTo>
                <a:lnTo>
                  <a:pt x="910" y="6"/>
                </a:lnTo>
                <a:lnTo>
                  <a:pt x="906" y="1"/>
                </a:lnTo>
                <a:lnTo>
                  <a:pt x="904" y="1"/>
                </a:lnTo>
                <a:lnTo>
                  <a:pt x="903" y="1"/>
                </a:lnTo>
                <a:lnTo>
                  <a:pt x="900" y="2"/>
                </a:lnTo>
                <a:lnTo>
                  <a:pt x="898" y="7"/>
                </a:lnTo>
                <a:lnTo>
                  <a:pt x="896" y="17"/>
                </a:lnTo>
                <a:lnTo>
                  <a:pt x="894" y="24"/>
                </a:lnTo>
                <a:lnTo>
                  <a:pt x="894" y="24"/>
                </a:lnTo>
                <a:lnTo>
                  <a:pt x="824" y="24"/>
                </a:lnTo>
                <a:lnTo>
                  <a:pt x="755" y="23"/>
                </a:lnTo>
                <a:lnTo>
                  <a:pt x="616" y="18"/>
                </a:lnTo>
                <a:lnTo>
                  <a:pt x="616" y="18"/>
                </a:lnTo>
                <a:lnTo>
                  <a:pt x="583" y="17"/>
                </a:lnTo>
                <a:lnTo>
                  <a:pt x="549" y="17"/>
                </a:lnTo>
                <a:lnTo>
                  <a:pt x="481" y="18"/>
                </a:lnTo>
                <a:lnTo>
                  <a:pt x="345" y="24"/>
                </a:lnTo>
                <a:lnTo>
                  <a:pt x="345" y="24"/>
                </a:lnTo>
                <a:lnTo>
                  <a:pt x="343" y="21"/>
                </a:lnTo>
                <a:lnTo>
                  <a:pt x="341" y="21"/>
                </a:lnTo>
                <a:lnTo>
                  <a:pt x="333" y="21"/>
                </a:lnTo>
                <a:lnTo>
                  <a:pt x="320" y="25"/>
                </a:lnTo>
                <a:lnTo>
                  <a:pt x="320" y="25"/>
                </a:lnTo>
                <a:lnTo>
                  <a:pt x="284" y="26"/>
                </a:lnTo>
                <a:lnTo>
                  <a:pt x="284" y="26"/>
                </a:lnTo>
                <a:lnTo>
                  <a:pt x="280" y="19"/>
                </a:lnTo>
                <a:lnTo>
                  <a:pt x="277" y="13"/>
                </a:lnTo>
                <a:lnTo>
                  <a:pt x="277" y="13"/>
                </a:lnTo>
                <a:lnTo>
                  <a:pt x="278" y="11"/>
                </a:lnTo>
                <a:lnTo>
                  <a:pt x="278" y="9"/>
                </a:lnTo>
                <a:lnTo>
                  <a:pt x="278" y="7"/>
                </a:lnTo>
                <a:lnTo>
                  <a:pt x="277" y="6"/>
                </a:lnTo>
                <a:lnTo>
                  <a:pt x="274" y="6"/>
                </a:lnTo>
                <a:lnTo>
                  <a:pt x="272" y="6"/>
                </a:lnTo>
                <a:lnTo>
                  <a:pt x="271" y="7"/>
                </a:lnTo>
                <a:lnTo>
                  <a:pt x="268" y="8"/>
                </a:lnTo>
                <a:lnTo>
                  <a:pt x="268" y="8"/>
                </a:lnTo>
                <a:lnTo>
                  <a:pt x="267" y="9"/>
                </a:lnTo>
                <a:lnTo>
                  <a:pt x="266" y="12"/>
                </a:lnTo>
                <a:lnTo>
                  <a:pt x="264" y="17"/>
                </a:lnTo>
                <a:lnTo>
                  <a:pt x="261" y="27"/>
                </a:lnTo>
                <a:lnTo>
                  <a:pt x="261" y="27"/>
                </a:lnTo>
                <a:lnTo>
                  <a:pt x="235" y="27"/>
                </a:lnTo>
                <a:lnTo>
                  <a:pt x="208" y="29"/>
                </a:lnTo>
                <a:lnTo>
                  <a:pt x="182" y="30"/>
                </a:lnTo>
                <a:lnTo>
                  <a:pt x="155" y="30"/>
                </a:lnTo>
                <a:lnTo>
                  <a:pt x="155" y="30"/>
                </a:lnTo>
                <a:lnTo>
                  <a:pt x="153" y="27"/>
                </a:lnTo>
                <a:lnTo>
                  <a:pt x="149" y="26"/>
                </a:lnTo>
                <a:lnTo>
                  <a:pt x="140" y="25"/>
                </a:lnTo>
                <a:lnTo>
                  <a:pt x="129" y="25"/>
                </a:lnTo>
                <a:lnTo>
                  <a:pt x="122" y="26"/>
                </a:lnTo>
                <a:lnTo>
                  <a:pt x="122" y="26"/>
                </a:lnTo>
                <a:lnTo>
                  <a:pt x="115" y="23"/>
                </a:lnTo>
                <a:lnTo>
                  <a:pt x="108" y="21"/>
                </a:lnTo>
                <a:lnTo>
                  <a:pt x="99" y="20"/>
                </a:lnTo>
                <a:lnTo>
                  <a:pt x="88" y="20"/>
                </a:lnTo>
                <a:lnTo>
                  <a:pt x="67" y="20"/>
                </a:lnTo>
                <a:lnTo>
                  <a:pt x="53" y="21"/>
                </a:lnTo>
                <a:lnTo>
                  <a:pt x="53" y="21"/>
                </a:lnTo>
                <a:lnTo>
                  <a:pt x="35" y="24"/>
                </a:lnTo>
                <a:lnTo>
                  <a:pt x="26" y="25"/>
                </a:lnTo>
                <a:lnTo>
                  <a:pt x="19" y="29"/>
                </a:lnTo>
                <a:lnTo>
                  <a:pt x="19" y="29"/>
                </a:lnTo>
                <a:lnTo>
                  <a:pt x="13" y="32"/>
                </a:lnTo>
                <a:lnTo>
                  <a:pt x="5" y="38"/>
                </a:lnTo>
                <a:lnTo>
                  <a:pt x="2" y="41"/>
                </a:lnTo>
                <a:lnTo>
                  <a:pt x="0" y="44"/>
                </a:lnTo>
                <a:lnTo>
                  <a:pt x="0" y="48"/>
                </a:lnTo>
                <a:lnTo>
                  <a:pt x="4" y="49"/>
                </a:lnTo>
                <a:lnTo>
                  <a:pt x="4" y="49"/>
                </a:lnTo>
                <a:close/>
                <a:moveTo>
                  <a:pt x="1196" y="37"/>
                </a:moveTo>
                <a:lnTo>
                  <a:pt x="1196" y="37"/>
                </a:lnTo>
                <a:lnTo>
                  <a:pt x="1193" y="37"/>
                </a:lnTo>
                <a:lnTo>
                  <a:pt x="1193" y="37"/>
                </a:lnTo>
                <a:lnTo>
                  <a:pt x="1192" y="35"/>
                </a:lnTo>
                <a:lnTo>
                  <a:pt x="1192" y="35"/>
                </a:lnTo>
                <a:lnTo>
                  <a:pt x="1192" y="35"/>
                </a:lnTo>
                <a:lnTo>
                  <a:pt x="1192" y="35"/>
                </a:lnTo>
                <a:lnTo>
                  <a:pt x="1195" y="35"/>
                </a:lnTo>
                <a:lnTo>
                  <a:pt x="1198" y="36"/>
                </a:lnTo>
                <a:lnTo>
                  <a:pt x="1198" y="36"/>
                </a:lnTo>
                <a:lnTo>
                  <a:pt x="1196" y="37"/>
                </a:lnTo>
                <a:lnTo>
                  <a:pt x="1196" y="37"/>
                </a:lnTo>
                <a:close/>
                <a:moveTo>
                  <a:pt x="1199" y="48"/>
                </a:moveTo>
                <a:lnTo>
                  <a:pt x="1199" y="48"/>
                </a:lnTo>
                <a:lnTo>
                  <a:pt x="1200" y="47"/>
                </a:lnTo>
                <a:lnTo>
                  <a:pt x="1200" y="47"/>
                </a:lnTo>
                <a:lnTo>
                  <a:pt x="1201" y="47"/>
                </a:lnTo>
                <a:lnTo>
                  <a:pt x="1201" y="47"/>
                </a:lnTo>
                <a:lnTo>
                  <a:pt x="1199" y="48"/>
                </a:lnTo>
                <a:lnTo>
                  <a:pt x="1199" y="48"/>
                </a:lnTo>
                <a:close/>
                <a:moveTo>
                  <a:pt x="1210" y="35"/>
                </a:moveTo>
                <a:lnTo>
                  <a:pt x="1210" y="35"/>
                </a:lnTo>
                <a:lnTo>
                  <a:pt x="1210" y="33"/>
                </a:lnTo>
                <a:lnTo>
                  <a:pt x="1210" y="33"/>
                </a:lnTo>
                <a:lnTo>
                  <a:pt x="1212" y="35"/>
                </a:lnTo>
                <a:lnTo>
                  <a:pt x="1212" y="35"/>
                </a:lnTo>
                <a:lnTo>
                  <a:pt x="1210" y="35"/>
                </a:lnTo>
                <a:lnTo>
                  <a:pt x="1210" y="35"/>
                </a:lnTo>
                <a:close/>
                <a:moveTo>
                  <a:pt x="1227" y="33"/>
                </a:moveTo>
                <a:lnTo>
                  <a:pt x="1227" y="33"/>
                </a:lnTo>
                <a:lnTo>
                  <a:pt x="1225" y="31"/>
                </a:lnTo>
                <a:lnTo>
                  <a:pt x="1223" y="29"/>
                </a:lnTo>
                <a:lnTo>
                  <a:pt x="1217" y="26"/>
                </a:lnTo>
                <a:lnTo>
                  <a:pt x="1217" y="26"/>
                </a:lnTo>
                <a:lnTo>
                  <a:pt x="1230" y="31"/>
                </a:lnTo>
                <a:lnTo>
                  <a:pt x="1230" y="31"/>
                </a:lnTo>
                <a:lnTo>
                  <a:pt x="1227" y="33"/>
                </a:lnTo>
                <a:lnTo>
                  <a:pt x="1227" y="33"/>
                </a:lnTo>
                <a:close/>
                <a:moveTo>
                  <a:pt x="1210" y="24"/>
                </a:moveTo>
                <a:lnTo>
                  <a:pt x="1210" y="24"/>
                </a:lnTo>
                <a:lnTo>
                  <a:pt x="1200" y="21"/>
                </a:lnTo>
                <a:lnTo>
                  <a:pt x="1190" y="21"/>
                </a:lnTo>
                <a:lnTo>
                  <a:pt x="1190" y="21"/>
                </a:lnTo>
                <a:lnTo>
                  <a:pt x="1183" y="15"/>
                </a:lnTo>
                <a:lnTo>
                  <a:pt x="1183" y="15"/>
                </a:lnTo>
                <a:lnTo>
                  <a:pt x="1210" y="24"/>
                </a:lnTo>
                <a:lnTo>
                  <a:pt x="1210" y="24"/>
                </a:lnTo>
                <a:close/>
                <a:moveTo>
                  <a:pt x="1180" y="54"/>
                </a:moveTo>
                <a:lnTo>
                  <a:pt x="1180" y="54"/>
                </a:lnTo>
                <a:lnTo>
                  <a:pt x="1176" y="54"/>
                </a:lnTo>
                <a:lnTo>
                  <a:pt x="1176" y="54"/>
                </a:lnTo>
                <a:lnTo>
                  <a:pt x="1177" y="54"/>
                </a:lnTo>
                <a:lnTo>
                  <a:pt x="1177" y="54"/>
                </a:lnTo>
                <a:lnTo>
                  <a:pt x="1180" y="54"/>
                </a:lnTo>
                <a:lnTo>
                  <a:pt x="1180" y="54"/>
                </a:lnTo>
                <a:close/>
                <a:moveTo>
                  <a:pt x="1176" y="43"/>
                </a:moveTo>
                <a:lnTo>
                  <a:pt x="1176" y="43"/>
                </a:lnTo>
                <a:lnTo>
                  <a:pt x="1177" y="43"/>
                </a:lnTo>
                <a:lnTo>
                  <a:pt x="1177" y="43"/>
                </a:lnTo>
                <a:lnTo>
                  <a:pt x="1177" y="43"/>
                </a:lnTo>
                <a:lnTo>
                  <a:pt x="1177" y="43"/>
                </a:lnTo>
                <a:lnTo>
                  <a:pt x="1176" y="44"/>
                </a:lnTo>
                <a:lnTo>
                  <a:pt x="1176" y="44"/>
                </a:lnTo>
                <a:lnTo>
                  <a:pt x="1172" y="44"/>
                </a:lnTo>
                <a:lnTo>
                  <a:pt x="1172" y="44"/>
                </a:lnTo>
                <a:lnTo>
                  <a:pt x="1176" y="43"/>
                </a:lnTo>
                <a:lnTo>
                  <a:pt x="1176" y="43"/>
                </a:lnTo>
                <a:close/>
                <a:moveTo>
                  <a:pt x="1140" y="42"/>
                </a:moveTo>
                <a:lnTo>
                  <a:pt x="1140" y="42"/>
                </a:lnTo>
                <a:lnTo>
                  <a:pt x="1145" y="45"/>
                </a:lnTo>
                <a:lnTo>
                  <a:pt x="1150" y="47"/>
                </a:lnTo>
                <a:lnTo>
                  <a:pt x="1150" y="47"/>
                </a:lnTo>
                <a:lnTo>
                  <a:pt x="1145" y="45"/>
                </a:lnTo>
                <a:lnTo>
                  <a:pt x="1140" y="42"/>
                </a:lnTo>
                <a:lnTo>
                  <a:pt x="1140" y="42"/>
                </a:lnTo>
                <a:close/>
                <a:moveTo>
                  <a:pt x="1157" y="11"/>
                </a:moveTo>
                <a:lnTo>
                  <a:pt x="1157" y="11"/>
                </a:lnTo>
                <a:lnTo>
                  <a:pt x="1156" y="12"/>
                </a:lnTo>
                <a:lnTo>
                  <a:pt x="1156" y="12"/>
                </a:lnTo>
                <a:lnTo>
                  <a:pt x="1145" y="13"/>
                </a:lnTo>
                <a:lnTo>
                  <a:pt x="1140" y="14"/>
                </a:lnTo>
                <a:lnTo>
                  <a:pt x="1136" y="18"/>
                </a:lnTo>
                <a:lnTo>
                  <a:pt x="1136" y="18"/>
                </a:lnTo>
                <a:lnTo>
                  <a:pt x="1134" y="18"/>
                </a:lnTo>
                <a:lnTo>
                  <a:pt x="1134" y="18"/>
                </a:lnTo>
                <a:lnTo>
                  <a:pt x="1135" y="14"/>
                </a:lnTo>
                <a:lnTo>
                  <a:pt x="1137" y="13"/>
                </a:lnTo>
                <a:lnTo>
                  <a:pt x="1145" y="11"/>
                </a:lnTo>
                <a:lnTo>
                  <a:pt x="1151" y="11"/>
                </a:lnTo>
                <a:lnTo>
                  <a:pt x="1157" y="11"/>
                </a:lnTo>
                <a:lnTo>
                  <a:pt x="1157" y="11"/>
                </a:lnTo>
                <a:close/>
                <a:moveTo>
                  <a:pt x="1106" y="31"/>
                </a:moveTo>
                <a:lnTo>
                  <a:pt x="1106" y="31"/>
                </a:lnTo>
                <a:lnTo>
                  <a:pt x="1110" y="31"/>
                </a:lnTo>
                <a:lnTo>
                  <a:pt x="1110" y="31"/>
                </a:lnTo>
                <a:lnTo>
                  <a:pt x="1104" y="31"/>
                </a:lnTo>
                <a:lnTo>
                  <a:pt x="1104" y="31"/>
                </a:lnTo>
                <a:lnTo>
                  <a:pt x="1106" y="31"/>
                </a:lnTo>
                <a:lnTo>
                  <a:pt x="1106" y="31"/>
                </a:lnTo>
                <a:close/>
                <a:moveTo>
                  <a:pt x="915" y="33"/>
                </a:moveTo>
                <a:lnTo>
                  <a:pt x="915" y="33"/>
                </a:lnTo>
                <a:lnTo>
                  <a:pt x="927" y="32"/>
                </a:lnTo>
                <a:lnTo>
                  <a:pt x="940" y="32"/>
                </a:lnTo>
                <a:lnTo>
                  <a:pt x="940" y="32"/>
                </a:lnTo>
                <a:lnTo>
                  <a:pt x="915" y="33"/>
                </a:lnTo>
                <a:lnTo>
                  <a:pt x="915" y="33"/>
                </a:lnTo>
                <a:lnTo>
                  <a:pt x="915" y="33"/>
                </a:lnTo>
                <a:lnTo>
                  <a:pt x="915" y="33"/>
                </a:lnTo>
                <a:close/>
                <a:moveTo>
                  <a:pt x="282" y="238"/>
                </a:moveTo>
                <a:lnTo>
                  <a:pt x="282" y="238"/>
                </a:lnTo>
                <a:lnTo>
                  <a:pt x="279" y="238"/>
                </a:lnTo>
                <a:lnTo>
                  <a:pt x="279" y="238"/>
                </a:lnTo>
                <a:lnTo>
                  <a:pt x="279" y="238"/>
                </a:lnTo>
                <a:lnTo>
                  <a:pt x="279" y="238"/>
                </a:lnTo>
                <a:lnTo>
                  <a:pt x="273" y="227"/>
                </a:lnTo>
                <a:lnTo>
                  <a:pt x="270" y="215"/>
                </a:lnTo>
                <a:lnTo>
                  <a:pt x="267" y="203"/>
                </a:lnTo>
                <a:lnTo>
                  <a:pt x="265" y="191"/>
                </a:lnTo>
                <a:lnTo>
                  <a:pt x="265" y="191"/>
                </a:lnTo>
                <a:lnTo>
                  <a:pt x="267" y="191"/>
                </a:lnTo>
                <a:lnTo>
                  <a:pt x="270" y="190"/>
                </a:lnTo>
                <a:lnTo>
                  <a:pt x="272" y="188"/>
                </a:lnTo>
                <a:lnTo>
                  <a:pt x="272" y="188"/>
                </a:lnTo>
                <a:lnTo>
                  <a:pt x="272" y="191"/>
                </a:lnTo>
                <a:lnTo>
                  <a:pt x="273" y="194"/>
                </a:lnTo>
                <a:lnTo>
                  <a:pt x="274" y="194"/>
                </a:lnTo>
                <a:lnTo>
                  <a:pt x="277" y="192"/>
                </a:lnTo>
                <a:lnTo>
                  <a:pt x="280" y="188"/>
                </a:lnTo>
                <a:lnTo>
                  <a:pt x="282" y="180"/>
                </a:lnTo>
                <a:lnTo>
                  <a:pt x="282" y="180"/>
                </a:lnTo>
                <a:lnTo>
                  <a:pt x="285" y="195"/>
                </a:lnTo>
                <a:lnTo>
                  <a:pt x="286" y="209"/>
                </a:lnTo>
                <a:lnTo>
                  <a:pt x="285" y="224"/>
                </a:lnTo>
                <a:lnTo>
                  <a:pt x="284" y="231"/>
                </a:lnTo>
                <a:lnTo>
                  <a:pt x="282" y="238"/>
                </a:lnTo>
                <a:lnTo>
                  <a:pt x="282" y="238"/>
                </a:lnTo>
                <a:close/>
                <a:moveTo>
                  <a:pt x="72" y="386"/>
                </a:moveTo>
                <a:lnTo>
                  <a:pt x="72" y="386"/>
                </a:lnTo>
                <a:lnTo>
                  <a:pt x="71" y="363"/>
                </a:lnTo>
                <a:lnTo>
                  <a:pt x="71" y="363"/>
                </a:lnTo>
                <a:lnTo>
                  <a:pt x="73" y="385"/>
                </a:lnTo>
                <a:lnTo>
                  <a:pt x="76" y="398"/>
                </a:lnTo>
                <a:lnTo>
                  <a:pt x="76" y="398"/>
                </a:lnTo>
                <a:lnTo>
                  <a:pt x="72" y="386"/>
                </a:lnTo>
                <a:lnTo>
                  <a:pt x="72" y="386"/>
                </a:lnTo>
                <a:close/>
                <a:moveTo>
                  <a:pt x="77" y="339"/>
                </a:moveTo>
                <a:lnTo>
                  <a:pt x="77" y="339"/>
                </a:lnTo>
                <a:lnTo>
                  <a:pt x="76" y="339"/>
                </a:lnTo>
                <a:lnTo>
                  <a:pt x="75" y="341"/>
                </a:lnTo>
                <a:lnTo>
                  <a:pt x="72" y="345"/>
                </a:lnTo>
                <a:lnTo>
                  <a:pt x="72" y="345"/>
                </a:lnTo>
                <a:lnTo>
                  <a:pt x="76" y="331"/>
                </a:lnTo>
                <a:lnTo>
                  <a:pt x="78" y="324"/>
                </a:lnTo>
                <a:lnTo>
                  <a:pt x="81" y="316"/>
                </a:lnTo>
                <a:lnTo>
                  <a:pt x="81" y="316"/>
                </a:lnTo>
                <a:lnTo>
                  <a:pt x="78" y="327"/>
                </a:lnTo>
                <a:lnTo>
                  <a:pt x="77" y="339"/>
                </a:lnTo>
                <a:lnTo>
                  <a:pt x="77" y="339"/>
                </a:lnTo>
                <a:close/>
                <a:moveTo>
                  <a:pt x="87" y="503"/>
                </a:moveTo>
                <a:lnTo>
                  <a:pt x="87" y="503"/>
                </a:lnTo>
                <a:lnTo>
                  <a:pt x="84" y="471"/>
                </a:lnTo>
                <a:lnTo>
                  <a:pt x="81" y="440"/>
                </a:lnTo>
                <a:lnTo>
                  <a:pt x="81" y="440"/>
                </a:lnTo>
                <a:lnTo>
                  <a:pt x="82" y="443"/>
                </a:lnTo>
                <a:lnTo>
                  <a:pt x="82" y="443"/>
                </a:lnTo>
                <a:lnTo>
                  <a:pt x="85" y="473"/>
                </a:lnTo>
                <a:lnTo>
                  <a:pt x="87" y="487"/>
                </a:lnTo>
                <a:lnTo>
                  <a:pt x="87" y="503"/>
                </a:lnTo>
                <a:lnTo>
                  <a:pt x="87" y="503"/>
                </a:lnTo>
                <a:close/>
                <a:moveTo>
                  <a:pt x="95" y="651"/>
                </a:moveTo>
                <a:lnTo>
                  <a:pt x="95" y="651"/>
                </a:lnTo>
                <a:lnTo>
                  <a:pt x="95" y="651"/>
                </a:lnTo>
                <a:lnTo>
                  <a:pt x="95" y="651"/>
                </a:lnTo>
                <a:lnTo>
                  <a:pt x="91" y="646"/>
                </a:lnTo>
                <a:lnTo>
                  <a:pt x="91" y="646"/>
                </a:lnTo>
                <a:lnTo>
                  <a:pt x="93" y="646"/>
                </a:lnTo>
                <a:lnTo>
                  <a:pt x="93" y="646"/>
                </a:lnTo>
                <a:lnTo>
                  <a:pt x="96" y="649"/>
                </a:lnTo>
                <a:lnTo>
                  <a:pt x="96" y="649"/>
                </a:lnTo>
                <a:lnTo>
                  <a:pt x="95" y="651"/>
                </a:lnTo>
                <a:lnTo>
                  <a:pt x="95" y="651"/>
                </a:lnTo>
                <a:close/>
                <a:moveTo>
                  <a:pt x="96" y="493"/>
                </a:moveTo>
                <a:lnTo>
                  <a:pt x="96" y="493"/>
                </a:lnTo>
                <a:lnTo>
                  <a:pt x="95" y="480"/>
                </a:lnTo>
                <a:lnTo>
                  <a:pt x="95" y="480"/>
                </a:lnTo>
                <a:lnTo>
                  <a:pt x="97" y="495"/>
                </a:lnTo>
                <a:lnTo>
                  <a:pt x="97" y="495"/>
                </a:lnTo>
                <a:lnTo>
                  <a:pt x="96" y="493"/>
                </a:lnTo>
                <a:lnTo>
                  <a:pt x="96" y="493"/>
                </a:lnTo>
                <a:close/>
                <a:moveTo>
                  <a:pt x="100" y="578"/>
                </a:moveTo>
                <a:lnTo>
                  <a:pt x="100" y="578"/>
                </a:lnTo>
                <a:lnTo>
                  <a:pt x="99" y="540"/>
                </a:lnTo>
                <a:lnTo>
                  <a:pt x="99" y="522"/>
                </a:lnTo>
                <a:lnTo>
                  <a:pt x="99" y="503"/>
                </a:lnTo>
                <a:lnTo>
                  <a:pt x="99" y="503"/>
                </a:lnTo>
                <a:lnTo>
                  <a:pt x="101" y="534"/>
                </a:lnTo>
                <a:lnTo>
                  <a:pt x="102" y="567"/>
                </a:lnTo>
                <a:lnTo>
                  <a:pt x="102" y="567"/>
                </a:lnTo>
                <a:lnTo>
                  <a:pt x="100" y="578"/>
                </a:lnTo>
                <a:lnTo>
                  <a:pt x="100" y="578"/>
                </a:lnTo>
                <a:close/>
                <a:moveTo>
                  <a:pt x="103" y="656"/>
                </a:moveTo>
                <a:lnTo>
                  <a:pt x="103" y="656"/>
                </a:lnTo>
                <a:lnTo>
                  <a:pt x="105" y="654"/>
                </a:lnTo>
                <a:lnTo>
                  <a:pt x="105" y="654"/>
                </a:lnTo>
                <a:lnTo>
                  <a:pt x="117" y="657"/>
                </a:lnTo>
                <a:lnTo>
                  <a:pt x="129" y="660"/>
                </a:lnTo>
                <a:lnTo>
                  <a:pt x="129" y="660"/>
                </a:lnTo>
                <a:lnTo>
                  <a:pt x="115" y="658"/>
                </a:lnTo>
                <a:lnTo>
                  <a:pt x="108" y="657"/>
                </a:lnTo>
                <a:lnTo>
                  <a:pt x="103" y="656"/>
                </a:lnTo>
                <a:lnTo>
                  <a:pt x="103" y="656"/>
                </a:lnTo>
                <a:close/>
                <a:moveTo>
                  <a:pt x="102" y="619"/>
                </a:moveTo>
                <a:lnTo>
                  <a:pt x="102" y="619"/>
                </a:lnTo>
                <a:lnTo>
                  <a:pt x="102" y="616"/>
                </a:lnTo>
                <a:lnTo>
                  <a:pt x="102" y="616"/>
                </a:lnTo>
                <a:lnTo>
                  <a:pt x="103" y="620"/>
                </a:lnTo>
                <a:lnTo>
                  <a:pt x="103" y="620"/>
                </a:lnTo>
                <a:lnTo>
                  <a:pt x="102" y="619"/>
                </a:lnTo>
                <a:lnTo>
                  <a:pt x="102" y="619"/>
                </a:lnTo>
                <a:close/>
                <a:moveTo>
                  <a:pt x="142" y="644"/>
                </a:moveTo>
                <a:lnTo>
                  <a:pt x="142" y="644"/>
                </a:lnTo>
                <a:lnTo>
                  <a:pt x="140" y="642"/>
                </a:lnTo>
                <a:lnTo>
                  <a:pt x="140" y="642"/>
                </a:lnTo>
                <a:lnTo>
                  <a:pt x="146" y="643"/>
                </a:lnTo>
                <a:lnTo>
                  <a:pt x="146" y="643"/>
                </a:lnTo>
                <a:lnTo>
                  <a:pt x="142" y="644"/>
                </a:lnTo>
                <a:lnTo>
                  <a:pt x="142" y="644"/>
                </a:lnTo>
                <a:close/>
                <a:moveTo>
                  <a:pt x="209" y="655"/>
                </a:moveTo>
                <a:lnTo>
                  <a:pt x="209" y="655"/>
                </a:lnTo>
                <a:lnTo>
                  <a:pt x="182" y="656"/>
                </a:lnTo>
                <a:lnTo>
                  <a:pt x="182" y="656"/>
                </a:lnTo>
                <a:lnTo>
                  <a:pt x="214" y="654"/>
                </a:lnTo>
                <a:lnTo>
                  <a:pt x="245" y="651"/>
                </a:lnTo>
                <a:lnTo>
                  <a:pt x="309" y="651"/>
                </a:lnTo>
                <a:lnTo>
                  <a:pt x="309" y="651"/>
                </a:lnTo>
                <a:lnTo>
                  <a:pt x="313" y="652"/>
                </a:lnTo>
                <a:lnTo>
                  <a:pt x="313" y="652"/>
                </a:lnTo>
                <a:lnTo>
                  <a:pt x="286" y="651"/>
                </a:lnTo>
                <a:lnTo>
                  <a:pt x="261" y="651"/>
                </a:lnTo>
                <a:lnTo>
                  <a:pt x="209" y="655"/>
                </a:lnTo>
                <a:lnTo>
                  <a:pt x="209" y="655"/>
                </a:lnTo>
                <a:close/>
                <a:moveTo>
                  <a:pt x="220" y="637"/>
                </a:moveTo>
                <a:lnTo>
                  <a:pt x="220" y="637"/>
                </a:lnTo>
                <a:lnTo>
                  <a:pt x="238" y="634"/>
                </a:lnTo>
                <a:lnTo>
                  <a:pt x="254" y="633"/>
                </a:lnTo>
                <a:lnTo>
                  <a:pt x="271" y="632"/>
                </a:lnTo>
                <a:lnTo>
                  <a:pt x="289" y="632"/>
                </a:lnTo>
                <a:lnTo>
                  <a:pt x="289" y="632"/>
                </a:lnTo>
                <a:lnTo>
                  <a:pt x="266" y="634"/>
                </a:lnTo>
                <a:lnTo>
                  <a:pt x="266" y="634"/>
                </a:lnTo>
                <a:lnTo>
                  <a:pt x="243" y="636"/>
                </a:lnTo>
                <a:lnTo>
                  <a:pt x="220" y="637"/>
                </a:lnTo>
                <a:lnTo>
                  <a:pt x="220" y="637"/>
                </a:lnTo>
                <a:close/>
                <a:moveTo>
                  <a:pt x="318" y="654"/>
                </a:moveTo>
                <a:lnTo>
                  <a:pt x="318" y="654"/>
                </a:lnTo>
                <a:lnTo>
                  <a:pt x="320" y="651"/>
                </a:lnTo>
                <a:lnTo>
                  <a:pt x="320" y="651"/>
                </a:lnTo>
                <a:lnTo>
                  <a:pt x="337" y="651"/>
                </a:lnTo>
                <a:lnTo>
                  <a:pt x="337" y="651"/>
                </a:lnTo>
                <a:lnTo>
                  <a:pt x="338" y="655"/>
                </a:lnTo>
                <a:lnTo>
                  <a:pt x="338" y="655"/>
                </a:lnTo>
                <a:lnTo>
                  <a:pt x="318" y="654"/>
                </a:lnTo>
                <a:lnTo>
                  <a:pt x="318" y="654"/>
                </a:lnTo>
                <a:close/>
                <a:moveTo>
                  <a:pt x="363" y="640"/>
                </a:moveTo>
                <a:lnTo>
                  <a:pt x="363" y="640"/>
                </a:lnTo>
                <a:lnTo>
                  <a:pt x="341" y="640"/>
                </a:lnTo>
                <a:lnTo>
                  <a:pt x="341" y="640"/>
                </a:lnTo>
                <a:lnTo>
                  <a:pt x="354" y="639"/>
                </a:lnTo>
                <a:lnTo>
                  <a:pt x="368" y="638"/>
                </a:lnTo>
                <a:lnTo>
                  <a:pt x="368" y="638"/>
                </a:lnTo>
                <a:lnTo>
                  <a:pt x="363" y="640"/>
                </a:lnTo>
                <a:lnTo>
                  <a:pt x="363" y="640"/>
                </a:lnTo>
                <a:close/>
                <a:moveTo>
                  <a:pt x="382" y="656"/>
                </a:moveTo>
                <a:lnTo>
                  <a:pt x="382" y="656"/>
                </a:lnTo>
                <a:lnTo>
                  <a:pt x="398" y="654"/>
                </a:lnTo>
                <a:lnTo>
                  <a:pt x="398" y="654"/>
                </a:lnTo>
                <a:lnTo>
                  <a:pt x="416" y="654"/>
                </a:lnTo>
                <a:lnTo>
                  <a:pt x="416" y="654"/>
                </a:lnTo>
                <a:lnTo>
                  <a:pt x="382" y="656"/>
                </a:lnTo>
                <a:lnTo>
                  <a:pt x="382" y="656"/>
                </a:lnTo>
                <a:close/>
                <a:moveTo>
                  <a:pt x="507" y="628"/>
                </a:moveTo>
                <a:lnTo>
                  <a:pt x="507" y="628"/>
                </a:lnTo>
                <a:lnTo>
                  <a:pt x="473" y="630"/>
                </a:lnTo>
                <a:lnTo>
                  <a:pt x="438" y="632"/>
                </a:lnTo>
                <a:lnTo>
                  <a:pt x="438" y="632"/>
                </a:lnTo>
                <a:lnTo>
                  <a:pt x="438" y="631"/>
                </a:lnTo>
                <a:lnTo>
                  <a:pt x="438" y="631"/>
                </a:lnTo>
                <a:lnTo>
                  <a:pt x="512" y="628"/>
                </a:lnTo>
                <a:lnTo>
                  <a:pt x="512" y="628"/>
                </a:lnTo>
                <a:lnTo>
                  <a:pt x="507" y="628"/>
                </a:lnTo>
                <a:lnTo>
                  <a:pt x="507" y="628"/>
                </a:lnTo>
                <a:close/>
                <a:moveTo>
                  <a:pt x="534" y="642"/>
                </a:moveTo>
                <a:lnTo>
                  <a:pt x="534" y="642"/>
                </a:lnTo>
                <a:lnTo>
                  <a:pt x="557" y="640"/>
                </a:lnTo>
                <a:lnTo>
                  <a:pt x="557" y="640"/>
                </a:lnTo>
                <a:lnTo>
                  <a:pt x="534" y="642"/>
                </a:lnTo>
                <a:lnTo>
                  <a:pt x="534" y="642"/>
                </a:lnTo>
                <a:close/>
                <a:moveTo>
                  <a:pt x="615" y="640"/>
                </a:moveTo>
                <a:lnTo>
                  <a:pt x="615" y="640"/>
                </a:lnTo>
                <a:lnTo>
                  <a:pt x="587" y="640"/>
                </a:lnTo>
                <a:lnTo>
                  <a:pt x="587" y="640"/>
                </a:lnTo>
                <a:lnTo>
                  <a:pt x="590" y="639"/>
                </a:lnTo>
                <a:lnTo>
                  <a:pt x="590" y="639"/>
                </a:lnTo>
                <a:lnTo>
                  <a:pt x="591" y="638"/>
                </a:lnTo>
                <a:lnTo>
                  <a:pt x="591" y="638"/>
                </a:lnTo>
                <a:lnTo>
                  <a:pt x="616" y="638"/>
                </a:lnTo>
                <a:lnTo>
                  <a:pt x="616" y="638"/>
                </a:lnTo>
                <a:lnTo>
                  <a:pt x="615" y="640"/>
                </a:lnTo>
                <a:lnTo>
                  <a:pt x="615" y="640"/>
                </a:lnTo>
                <a:close/>
                <a:moveTo>
                  <a:pt x="674" y="643"/>
                </a:moveTo>
                <a:lnTo>
                  <a:pt x="674" y="643"/>
                </a:lnTo>
                <a:lnTo>
                  <a:pt x="631" y="640"/>
                </a:lnTo>
                <a:lnTo>
                  <a:pt x="631" y="640"/>
                </a:lnTo>
                <a:lnTo>
                  <a:pt x="626" y="638"/>
                </a:lnTo>
                <a:lnTo>
                  <a:pt x="626" y="638"/>
                </a:lnTo>
                <a:lnTo>
                  <a:pt x="675" y="638"/>
                </a:lnTo>
                <a:lnTo>
                  <a:pt x="675" y="638"/>
                </a:lnTo>
                <a:lnTo>
                  <a:pt x="674" y="640"/>
                </a:lnTo>
                <a:lnTo>
                  <a:pt x="674" y="643"/>
                </a:lnTo>
                <a:lnTo>
                  <a:pt x="674" y="643"/>
                </a:lnTo>
                <a:close/>
                <a:moveTo>
                  <a:pt x="693" y="644"/>
                </a:moveTo>
                <a:lnTo>
                  <a:pt x="693" y="644"/>
                </a:lnTo>
                <a:lnTo>
                  <a:pt x="688" y="642"/>
                </a:lnTo>
                <a:lnTo>
                  <a:pt x="688" y="642"/>
                </a:lnTo>
                <a:lnTo>
                  <a:pt x="694" y="639"/>
                </a:lnTo>
                <a:lnTo>
                  <a:pt x="694" y="639"/>
                </a:lnTo>
                <a:lnTo>
                  <a:pt x="709" y="645"/>
                </a:lnTo>
                <a:lnTo>
                  <a:pt x="709" y="645"/>
                </a:lnTo>
                <a:lnTo>
                  <a:pt x="693" y="644"/>
                </a:lnTo>
                <a:lnTo>
                  <a:pt x="693" y="644"/>
                </a:lnTo>
                <a:close/>
                <a:moveTo>
                  <a:pt x="723" y="628"/>
                </a:moveTo>
                <a:lnTo>
                  <a:pt x="723" y="628"/>
                </a:lnTo>
                <a:lnTo>
                  <a:pt x="817" y="626"/>
                </a:lnTo>
                <a:lnTo>
                  <a:pt x="817" y="626"/>
                </a:lnTo>
                <a:lnTo>
                  <a:pt x="815" y="626"/>
                </a:lnTo>
                <a:lnTo>
                  <a:pt x="815" y="626"/>
                </a:lnTo>
                <a:lnTo>
                  <a:pt x="800" y="627"/>
                </a:lnTo>
                <a:lnTo>
                  <a:pt x="786" y="630"/>
                </a:lnTo>
                <a:lnTo>
                  <a:pt x="786" y="630"/>
                </a:lnTo>
                <a:lnTo>
                  <a:pt x="755" y="630"/>
                </a:lnTo>
                <a:lnTo>
                  <a:pt x="723" y="628"/>
                </a:lnTo>
                <a:lnTo>
                  <a:pt x="723" y="628"/>
                </a:lnTo>
                <a:close/>
                <a:moveTo>
                  <a:pt x="764" y="644"/>
                </a:moveTo>
                <a:lnTo>
                  <a:pt x="764" y="644"/>
                </a:lnTo>
                <a:lnTo>
                  <a:pt x="775" y="642"/>
                </a:lnTo>
                <a:lnTo>
                  <a:pt x="775" y="642"/>
                </a:lnTo>
                <a:lnTo>
                  <a:pt x="784" y="640"/>
                </a:lnTo>
                <a:lnTo>
                  <a:pt x="784" y="640"/>
                </a:lnTo>
                <a:lnTo>
                  <a:pt x="815" y="637"/>
                </a:lnTo>
                <a:lnTo>
                  <a:pt x="831" y="637"/>
                </a:lnTo>
                <a:lnTo>
                  <a:pt x="845" y="638"/>
                </a:lnTo>
                <a:lnTo>
                  <a:pt x="845" y="638"/>
                </a:lnTo>
                <a:lnTo>
                  <a:pt x="805" y="643"/>
                </a:lnTo>
                <a:lnTo>
                  <a:pt x="785" y="644"/>
                </a:lnTo>
                <a:lnTo>
                  <a:pt x="764" y="644"/>
                </a:lnTo>
                <a:lnTo>
                  <a:pt x="764" y="644"/>
                </a:lnTo>
                <a:close/>
                <a:moveTo>
                  <a:pt x="880" y="628"/>
                </a:moveTo>
                <a:lnTo>
                  <a:pt x="880" y="628"/>
                </a:lnTo>
                <a:lnTo>
                  <a:pt x="881" y="626"/>
                </a:lnTo>
                <a:lnTo>
                  <a:pt x="881" y="625"/>
                </a:lnTo>
                <a:lnTo>
                  <a:pt x="881" y="625"/>
                </a:lnTo>
                <a:lnTo>
                  <a:pt x="920" y="625"/>
                </a:lnTo>
                <a:lnTo>
                  <a:pt x="959" y="627"/>
                </a:lnTo>
                <a:lnTo>
                  <a:pt x="959" y="627"/>
                </a:lnTo>
                <a:lnTo>
                  <a:pt x="920" y="628"/>
                </a:lnTo>
                <a:lnTo>
                  <a:pt x="880" y="628"/>
                </a:lnTo>
                <a:lnTo>
                  <a:pt x="880" y="628"/>
                </a:lnTo>
                <a:close/>
                <a:moveTo>
                  <a:pt x="1029" y="633"/>
                </a:moveTo>
                <a:lnTo>
                  <a:pt x="1029" y="633"/>
                </a:lnTo>
                <a:lnTo>
                  <a:pt x="1027" y="632"/>
                </a:lnTo>
                <a:lnTo>
                  <a:pt x="1024" y="631"/>
                </a:lnTo>
                <a:lnTo>
                  <a:pt x="1024" y="631"/>
                </a:lnTo>
                <a:lnTo>
                  <a:pt x="1038" y="630"/>
                </a:lnTo>
                <a:lnTo>
                  <a:pt x="1052" y="630"/>
                </a:lnTo>
                <a:lnTo>
                  <a:pt x="1052" y="630"/>
                </a:lnTo>
                <a:lnTo>
                  <a:pt x="1029" y="633"/>
                </a:lnTo>
                <a:lnTo>
                  <a:pt x="1029" y="633"/>
                </a:lnTo>
                <a:close/>
                <a:moveTo>
                  <a:pt x="1097" y="628"/>
                </a:moveTo>
                <a:lnTo>
                  <a:pt x="1097" y="628"/>
                </a:lnTo>
                <a:lnTo>
                  <a:pt x="1083" y="633"/>
                </a:lnTo>
                <a:lnTo>
                  <a:pt x="1069" y="636"/>
                </a:lnTo>
                <a:lnTo>
                  <a:pt x="1069" y="636"/>
                </a:lnTo>
                <a:lnTo>
                  <a:pt x="1087" y="630"/>
                </a:lnTo>
                <a:lnTo>
                  <a:pt x="1104" y="624"/>
                </a:lnTo>
                <a:lnTo>
                  <a:pt x="1137" y="608"/>
                </a:lnTo>
                <a:lnTo>
                  <a:pt x="1137" y="608"/>
                </a:lnTo>
                <a:lnTo>
                  <a:pt x="1117" y="619"/>
                </a:lnTo>
                <a:lnTo>
                  <a:pt x="1097" y="628"/>
                </a:lnTo>
                <a:lnTo>
                  <a:pt x="1097" y="628"/>
                </a:lnTo>
                <a:close/>
                <a:moveTo>
                  <a:pt x="1064" y="621"/>
                </a:moveTo>
                <a:lnTo>
                  <a:pt x="1064" y="621"/>
                </a:lnTo>
                <a:lnTo>
                  <a:pt x="1071" y="619"/>
                </a:lnTo>
                <a:lnTo>
                  <a:pt x="1071" y="619"/>
                </a:lnTo>
                <a:lnTo>
                  <a:pt x="1071" y="621"/>
                </a:lnTo>
                <a:lnTo>
                  <a:pt x="1071" y="621"/>
                </a:lnTo>
                <a:lnTo>
                  <a:pt x="1064" y="621"/>
                </a:lnTo>
                <a:lnTo>
                  <a:pt x="1064" y="621"/>
                </a:lnTo>
                <a:close/>
                <a:moveTo>
                  <a:pt x="1202" y="548"/>
                </a:moveTo>
                <a:lnTo>
                  <a:pt x="1202" y="548"/>
                </a:lnTo>
                <a:lnTo>
                  <a:pt x="1231" y="528"/>
                </a:lnTo>
                <a:lnTo>
                  <a:pt x="1246" y="519"/>
                </a:lnTo>
                <a:lnTo>
                  <a:pt x="1260" y="510"/>
                </a:lnTo>
                <a:lnTo>
                  <a:pt x="1260" y="510"/>
                </a:lnTo>
                <a:lnTo>
                  <a:pt x="1224" y="533"/>
                </a:lnTo>
                <a:lnTo>
                  <a:pt x="1224" y="533"/>
                </a:lnTo>
                <a:lnTo>
                  <a:pt x="1202" y="548"/>
                </a:lnTo>
                <a:lnTo>
                  <a:pt x="1202" y="548"/>
                </a:lnTo>
                <a:close/>
                <a:moveTo>
                  <a:pt x="1254" y="527"/>
                </a:moveTo>
                <a:lnTo>
                  <a:pt x="1254" y="527"/>
                </a:lnTo>
                <a:lnTo>
                  <a:pt x="1233" y="539"/>
                </a:lnTo>
                <a:lnTo>
                  <a:pt x="1233" y="539"/>
                </a:lnTo>
                <a:lnTo>
                  <a:pt x="1264" y="519"/>
                </a:lnTo>
                <a:lnTo>
                  <a:pt x="1264" y="519"/>
                </a:lnTo>
                <a:lnTo>
                  <a:pt x="1254" y="527"/>
                </a:lnTo>
                <a:lnTo>
                  <a:pt x="1254" y="527"/>
                </a:lnTo>
                <a:close/>
                <a:moveTo>
                  <a:pt x="1290" y="504"/>
                </a:moveTo>
                <a:lnTo>
                  <a:pt x="1290" y="504"/>
                </a:lnTo>
                <a:lnTo>
                  <a:pt x="1278" y="510"/>
                </a:lnTo>
                <a:lnTo>
                  <a:pt x="1278" y="510"/>
                </a:lnTo>
                <a:lnTo>
                  <a:pt x="1294" y="500"/>
                </a:lnTo>
                <a:lnTo>
                  <a:pt x="1294" y="500"/>
                </a:lnTo>
                <a:lnTo>
                  <a:pt x="1290" y="504"/>
                </a:lnTo>
                <a:lnTo>
                  <a:pt x="1290" y="504"/>
                </a:lnTo>
                <a:close/>
                <a:moveTo>
                  <a:pt x="1310" y="495"/>
                </a:moveTo>
                <a:lnTo>
                  <a:pt x="1310" y="495"/>
                </a:lnTo>
                <a:lnTo>
                  <a:pt x="1314" y="487"/>
                </a:lnTo>
                <a:lnTo>
                  <a:pt x="1314" y="487"/>
                </a:lnTo>
                <a:lnTo>
                  <a:pt x="1320" y="484"/>
                </a:lnTo>
                <a:lnTo>
                  <a:pt x="1320" y="484"/>
                </a:lnTo>
                <a:lnTo>
                  <a:pt x="1310" y="495"/>
                </a:lnTo>
                <a:lnTo>
                  <a:pt x="1310" y="495"/>
                </a:lnTo>
                <a:close/>
                <a:moveTo>
                  <a:pt x="1317" y="474"/>
                </a:moveTo>
                <a:lnTo>
                  <a:pt x="1317" y="474"/>
                </a:lnTo>
                <a:lnTo>
                  <a:pt x="1319" y="473"/>
                </a:lnTo>
                <a:lnTo>
                  <a:pt x="1319" y="473"/>
                </a:lnTo>
                <a:lnTo>
                  <a:pt x="1319" y="473"/>
                </a:lnTo>
                <a:lnTo>
                  <a:pt x="1319" y="473"/>
                </a:lnTo>
                <a:lnTo>
                  <a:pt x="1317" y="474"/>
                </a:lnTo>
                <a:lnTo>
                  <a:pt x="1317" y="474"/>
                </a:lnTo>
                <a:close/>
                <a:moveTo>
                  <a:pt x="1094" y="267"/>
                </a:moveTo>
                <a:lnTo>
                  <a:pt x="1094" y="267"/>
                </a:lnTo>
                <a:lnTo>
                  <a:pt x="1112" y="274"/>
                </a:lnTo>
                <a:lnTo>
                  <a:pt x="1131" y="283"/>
                </a:lnTo>
                <a:lnTo>
                  <a:pt x="1150" y="294"/>
                </a:lnTo>
                <a:lnTo>
                  <a:pt x="1168" y="306"/>
                </a:lnTo>
                <a:lnTo>
                  <a:pt x="1184" y="319"/>
                </a:lnTo>
                <a:lnTo>
                  <a:pt x="1200" y="332"/>
                </a:lnTo>
                <a:lnTo>
                  <a:pt x="1216" y="347"/>
                </a:lnTo>
                <a:lnTo>
                  <a:pt x="1230" y="361"/>
                </a:lnTo>
                <a:lnTo>
                  <a:pt x="1230" y="361"/>
                </a:lnTo>
                <a:lnTo>
                  <a:pt x="1241" y="372"/>
                </a:lnTo>
                <a:lnTo>
                  <a:pt x="1253" y="381"/>
                </a:lnTo>
                <a:lnTo>
                  <a:pt x="1280" y="400"/>
                </a:lnTo>
                <a:lnTo>
                  <a:pt x="1305" y="418"/>
                </a:lnTo>
                <a:lnTo>
                  <a:pt x="1317" y="427"/>
                </a:lnTo>
                <a:lnTo>
                  <a:pt x="1329" y="438"/>
                </a:lnTo>
                <a:lnTo>
                  <a:pt x="1329" y="438"/>
                </a:lnTo>
                <a:lnTo>
                  <a:pt x="1322" y="454"/>
                </a:lnTo>
                <a:lnTo>
                  <a:pt x="1318" y="460"/>
                </a:lnTo>
                <a:lnTo>
                  <a:pt x="1311" y="467"/>
                </a:lnTo>
                <a:lnTo>
                  <a:pt x="1311" y="467"/>
                </a:lnTo>
                <a:lnTo>
                  <a:pt x="1292" y="478"/>
                </a:lnTo>
                <a:lnTo>
                  <a:pt x="1281" y="485"/>
                </a:lnTo>
                <a:lnTo>
                  <a:pt x="1278" y="489"/>
                </a:lnTo>
                <a:lnTo>
                  <a:pt x="1277" y="491"/>
                </a:lnTo>
                <a:lnTo>
                  <a:pt x="1277" y="491"/>
                </a:lnTo>
                <a:lnTo>
                  <a:pt x="1260" y="500"/>
                </a:lnTo>
                <a:lnTo>
                  <a:pt x="1243" y="508"/>
                </a:lnTo>
                <a:lnTo>
                  <a:pt x="1228" y="518"/>
                </a:lnTo>
                <a:lnTo>
                  <a:pt x="1213" y="528"/>
                </a:lnTo>
                <a:lnTo>
                  <a:pt x="1183" y="550"/>
                </a:lnTo>
                <a:lnTo>
                  <a:pt x="1153" y="571"/>
                </a:lnTo>
                <a:lnTo>
                  <a:pt x="1153" y="571"/>
                </a:lnTo>
                <a:lnTo>
                  <a:pt x="1135" y="581"/>
                </a:lnTo>
                <a:lnTo>
                  <a:pt x="1117" y="591"/>
                </a:lnTo>
                <a:lnTo>
                  <a:pt x="1098" y="599"/>
                </a:lnTo>
                <a:lnTo>
                  <a:pt x="1080" y="605"/>
                </a:lnTo>
                <a:lnTo>
                  <a:pt x="1060" y="610"/>
                </a:lnTo>
                <a:lnTo>
                  <a:pt x="1040" y="614"/>
                </a:lnTo>
                <a:lnTo>
                  <a:pt x="1020" y="616"/>
                </a:lnTo>
                <a:lnTo>
                  <a:pt x="999" y="618"/>
                </a:lnTo>
                <a:lnTo>
                  <a:pt x="999" y="618"/>
                </a:lnTo>
                <a:lnTo>
                  <a:pt x="959" y="618"/>
                </a:lnTo>
                <a:lnTo>
                  <a:pt x="920" y="616"/>
                </a:lnTo>
                <a:lnTo>
                  <a:pt x="879" y="615"/>
                </a:lnTo>
                <a:lnTo>
                  <a:pt x="839" y="615"/>
                </a:lnTo>
                <a:lnTo>
                  <a:pt x="839" y="615"/>
                </a:lnTo>
                <a:lnTo>
                  <a:pt x="753" y="619"/>
                </a:lnTo>
                <a:lnTo>
                  <a:pt x="711" y="620"/>
                </a:lnTo>
                <a:lnTo>
                  <a:pt x="668" y="620"/>
                </a:lnTo>
                <a:lnTo>
                  <a:pt x="668" y="620"/>
                </a:lnTo>
                <a:lnTo>
                  <a:pt x="655" y="618"/>
                </a:lnTo>
                <a:lnTo>
                  <a:pt x="642" y="616"/>
                </a:lnTo>
                <a:lnTo>
                  <a:pt x="613" y="616"/>
                </a:lnTo>
                <a:lnTo>
                  <a:pt x="583" y="618"/>
                </a:lnTo>
                <a:lnTo>
                  <a:pt x="555" y="618"/>
                </a:lnTo>
                <a:lnTo>
                  <a:pt x="555" y="618"/>
                </a:lnTo>
                <a:lnTo>
                  <a:pt x="487" y="619"/>
                </a:lnTo>
                <a:lnTo>
                  <a:pt x="420" y="621"/>
                </a:lnTo>
                <a:lnTo>
                  <a:pt x="420" y="621"/>
                </a:lnTo>
                <a:lnTo>
                  <a:pt x="406" y="620"/>
                </a:lnTo>
                <a:lnTo>
                  <a:pt x="391" y="620"/>
                </a:lnTo>
                <a:lnTo>
                  <a:pt x="377" y="621"/>
                </a:lnTo>
                <a:lnTo>
                  <a:pt x="362" y="622"/>
                </a:lnTo>
                <a:lnTo>
                  <a:pt x="362" y="622"/>
                </a:lnTo>
                <a:lnTo>
                  <a:pt x="324" y="624"/>
                </a:lnTo>
                <a:lnTo>
                  <a:pt x="284" y="622"/>
                </a:lnTo>
                <a:lnTo>
                  <a:pt x="284" y="622"/>
                </a:lnTo>
                <a:lnTo>
                  <a:pt x="268" y="622"/>
                </a:lnTo>
                <a:lnTo>
                  <a:pt x="252" y="624"/>
                </a:lnTo>
                <a:lnTo>
                  <a:pt x="219" y="628"/>
                </a:lnTo>
                <a:lnTo>
                  <a:pt x="188" y="632"/>
                </a:lnTo>
                <a:lnTo>
                  <a:pt x="171" y="633"/>
                </a:lnTo>
                <a:lnTo>
                  <a:pt x="155" y="634"/>
                </a:lnTo>
                <a:lnTo>
                  <a:pt x="155" y="634"/>
                </a:lnTo>
                <a:lnTo>
                  <a:pt x="141" y="633"/>
                </a:lnTo>
                <a:lnTo>
                  <a:pt x="131" y="630"/>
                </a:lnTo>
                <a:lnTo>
                  <a:pt x="123" y="626"/>
                </a:lnTo>
                <a:lnTo>
                  <a:pt x="118" y="620"/>
                </a:lnTo>
                <a:lnTo>
                  <a:pt x="114" y="613"/>
                </a:lnTo>
                <a:lnTo>
                  <a:pt x="112" y="603"/>
                </a:lnTo>
                <a:lnTo>
                  <a:pt x="111" y="592"/>
                </a:lnTo>
                <a:lnTo>
                  <a:pt x="112" y="580"/>
                </a:lnTo>
                <a:lnTo>
                  <a:pt x="112" y="580"/>
                </a:lnTo>
                <a:lnTo>
                  <a:pt x="113" y="554"/>
                </a:lnTo>
                <a:lnTo>
                  <a:pt x="114" y="527"/>
                </a:lnTo>
                <a:lnTo>
                  <a:pt x="114" y="514"/>
                </a:lnTo>
                <a:lnTo>
                  <a:pt x="113" y="500"/>
                </a:lnTo>
                <a:lnTo>
                  <a:pt x="111" y="486"/>
                </a:lnTo>
                <a:lnTo>
                  <a:pt x="107" y="474"/>
                </a:lnTo>
                <a:lnTo>
                  <a:pt x="107" y="474"/>
                </a:lnTo>
                <a:lnTo>
                  <a:pt x="102" y="460"/>
                </a:lnTo>
                <a:lnTo>
                  <a:pt x="99" y="444"/>
                </a:lnTo>
                <a:lnTo>
                  <a:pt x="91" y="412"/>
                </a:lnTo>
                <a:lnTo>
                  <a:pt x="88" y="378"/>
                </a:lnTo>
                <a:lnTo>
                  <a:pt x="87" y="347"/>
                </a:lnTo>
                <a:lnTo>
                  <a:pt x="87" y="347"/>
                </a:lnTo>
                <a:lnTo>
                  <a:pt x="88" y="333"/>
                </a:lnTo>
                <a:lnTo>
                  <a:pt x="90" y="320"/>
                </a:lnTo>
                <a:lnTo>
                  <a:pt x="93" y="313"/>
                </a:lnTo>
                <a:lnTo>
                  <a:pt x="95" y="307"/>
                </a:lnTo>
                <a:lnTo>
                  <a:pt x="99" y="302"/>
                </a:lnTo>
                <a:lnTo>
                  <a:pt x="105" y="297"/>
                </a:lnTo>
                <a:lnTo>
                  <a:pt x="105" y="297"/>
                </a:lnTo>
                <a:lnTo>
                  <a:pt x="108" y="295"/>
                </a:lnTo>
                <a:lnTo>
                  <a:pt x="114" y="294"/>
                </a:lnTo>
                <a:lnTo>
                  <a:pt x="126" y="290"/>
                </a:lnTo>
                <a:lnTo>
                  <a:pt x="137" y="288"/>
                </a:lnTo>
                <a:lnTo>
                  <a:pt x="142" y="285"/>
                </a:lnTo>
                <a:lnTo>
                  <a:pt x="146" y="283"/>
                </a:lnTo>
                <a:lnTo>
                  <a:pt x="146" y="283"/>
                </a:lnTo>
                <a:lnTo>
                  <a:pt x="164" y="285"/>
                </a:lnTo>
                <a:lnTo>
                  <a:pt x="182" y="288"/>
                </a:lnTo>
                <a:lnTo>
                  <a:pt x="201" y="288"/>
                </a:lnTo>
                <a:lnTo>
                  <a:pt x="219" y="288"/>
                </a:lnTo>
                <a:lnTo>
                  <a:pt x="256" y="285"/>
                </a:lnTo>
                <a:lnTo>
                  <a:pt x="276" y="285"/>
                </a:lnTo>
                <a:lnTo>
                  <a:pt x="294" y="285"/>
                </a:lnTo>
                <a:lnTo>
                  <a:pt x="294" y="285"/>
                </a:lnTo>
                <a:lnTo>
                  <a:pt x="290" y="292"/>
                </a:lnTo>
                <a:lnTo>
                  <a:pt x="286" y="301"/>
                </a:lnTo>
                <a:lnTo>
                  <a:pt x="286" y="301"/>
                </a:lnTo>
                <a:lnTo>
                  <a:pt x="278" y="301"/>
                </a:lnTo>
                <a:lnTo>
                  <a:pt x="266" y="304"/>
                </a:lnTo>
                <a:lnTo>
                  <a:pt x="261" y="307"/>
                </a:lnTo>
                <a:lnTo>
                  <a:pt x="256" y="309"/>
                </a:lnTo>
                <a:lnTo>
                  <a:pt x="253" y="313"/>
                </a:lnTo>
                <a:lnTo>
                  <a:pt x="253" y="314"/>
                </a:lnTo>
                <a:lnTo>
                  <a:pt x="253" y="316"/>
                </a:lnTo>
                <a:lnTo>
                  <a:pt x="253" y="316"/>
                </a:lnTo>
                <a:lnTo>
                  <a:pt x="252" y="321"/>
                </a:lnTo>
                <a:lnTo>
                  <a:pt x="250" y="325"/>
                </a:lnTo>
                <a:lnTo>
                  <a:pt x="250" y="328"/>
                </a:lnTo>
                <a:lnTo>
                  <a:pt x="252" y="332"/>
                </a:lnTo>
                <a:lnTo>
                  <a:pt x="253" y="336"/>
                </a:lnTo>
                <a:lnTo>
                  <a:pt x="255" y="339"/>
                </a:lnTo>
                <a:lnTo>
                  <a:pt x="261" y="344"/>
                </a:lnTo>
                <a:lnTo>
                  <a:pt x="270" y="348"/>
                </a:lnTo>
                <a:lnTo>
                  <a:pt x="278" y="350"/>
                </a:lnTo>
                <a:lnTo>
                  <a:pt x="286" y="351"/>
                </a:lnTo>
                <a:lnTo>
                  <a:pt x="294" y="350"/>
                </a:lnTo>
                <a:lnTo>
                  <a:pt x="294" y="350"/>
                </a:lnTo>
                <a:lnTo>
                  <a:pt x="298" y="349"/>
                </a:lnTo>
                <a:lnTo>
                  <a:pt x="302" y="348"/>
                </a:lnTo>
                <a:lnTo>
                  <a:pt x="306" y="345"/>
                </a:lnTo>
                <a:lnTo>
                  <a:pt x="308" y="342"/>
                </a:lnTo>
                <a:lnTo>
                  <a:pt x="312" y="336"/>
                </a:lnTo>
                <a:lnTo>
                  <a:pt x="314" y="327"/>
                </a:lnTo>
                <a:lnTo>
                  <a:pt x="313" y="320"/>
                </a:lnTo>
                <a:lnTo>
                  <a:pt x="309" y="313"/>
                </a:lnTo>
                <a:lnTo>
                  <a:pt x="304" y="307"/>
                </a:lnTo>
                <a:lnTo>
                  <a:pt x="301" y="304"/>
                </a:lnTo>
                <a:lnTo>
                  <a:pt x="296" y="302"/>
                </a:lnTo>
                <a:lnTo>
                  <a:pt x="296" y="302"/>
                </a:lnTo>
                <a:lnTo>
                  <a:pt x="300" y="294"/>
                </a:lnTo>
                <a:lnTo>
                  <a:pt x="303" y="285"/>
                </a:lnTo>
                <a:lnTo>
                  <a:pt x="303" y="285"/>
                </a:lnTo>
                <a:lnTo>
                  <a:pt x="383" y="286"/>
                </a:lnTo>
                <a:lnTo>
                  <a:pt x="463" y="285"/>
                </a:lnTo>
                <a:lnTo>
                  <a:pt x="622" y="282"/>
                </a:lnTo>
                <a:lnTo>
                  <a:pt x="782" y="278"/>
                </a:lnTo>
                <a:lnTo>
                  <a:pt x="942" y="274"/>
                </a:lnTo>
                <a:lnTo>
                  <a:pt x="942" y="274"/>
                </a:lnTo>
                <a:lnTo>
                  <a:pt x="939" y="284"/>
                </a:lnTo>
                <a:lnTo>
                  <a:pt x="934" y="294"/>
                </a:lnTo>
                <a:lnTo>
                  <a:pt x="934" y="294"/>
                </a:lnTo>
                <a:lnTo>
                  <a:pt x="926" y="291"/>
                </a:lnTo>
                <a:lnTo>
                  <a:pt x="912" y="291"/>
                </a:lnTo>
                <a:lnTo>
                  <a:pt x="905" y="291"/>
                </a:lnTo>
                <a:lnTo>
                  <a:pt x="900" y="292"/>
                </a:lnTo>
                <a:lnTo>
                  <a:pt x="898" y="294"/>
                </a:lnTo>
                <a:lnTo>
                  <a:pt x="898" y="295"/>
                </a:lnTo>
                <a:lnTo>
                  <a:pt x="898" y="296"/>
                </a:lnTo>
                <a:lnTo>
                  <a:pt x="899" y="298"/>
                </a:lnTo>
                <a:lnTo>
                  <a:pt x="899" y="298"/>
                </a:lnTo>
                <a:lnTo>
                  <a:pt x="896" y="303"/>
                </a:lnTo>
                <a:lnTo>
                  <a:pt x="896" y="303"/>
                </a:lnTo>
                <a:lnTo>
                  <a:pt x="894" y="304"/>
                </a:lnTo>
                <a:lnTo>
                  <a:pt x="892" y="306"/>
                </a:lnTo>
                <a:lnTo>
                  <a:pt x="892" y="309"/>
                </a:lnTo>
                <a:lnTo>
                  <a:pt x="892" y="314"/>
                </a:lnTo>
                <a:lnTo>
                  <a:pt x="893" y="318"/>
                </a:lnTo>
                <a:lnTo>
                  <a:pt x="893" y="318"/>
                </a:lnTo>
                <a:lnTo>
                  <a:pt x="896" y="321"/>
                </a:lnTo>
                <a:lnTo>
                  <a:pt x="898" y="325"/>
                </a:lnTo>
                <a:lnTo>
                  <a:pt x="902" y="328"/>
                </a:lnTo>
                <a:lnTo>
                  <a:pt x="906" y="331"/>
                </a:lnTo>
                <a:lnTo>
                  <a:pt x="915" y="335"/>
                </a:lnTo>
                <a:lnTo>
                  <a:pt x="924" y="336"/>
                </a:lnTo>
                <a:lnTo>
                  <a:pt x="924" y="336"/>
                </a:lnTo>
                <a:lnTo>
                  <a:pt x="909" y="339"/>
                </a:lnTo>
                <a:lnTo>
                  <a:pt x="893" y="343"/>
                </a:lnTo>
                <a:lnTo>
                  <a:pt x="877" y="344"/>
                </a:lnTo>
                <a:lnTo>
                  <a:pt x="870" y="344"/>
                </a:lnTo>
                <a:lnTo>
                  <a:pt x="862" y="343"/>
                </a:lnTo>
                <a:lnTo>
                  <a:pt x="862" y="343"/>
                </a:lnTo>
                <a:lnTo>
                  <a:pt x="852" y="339"/>
                </a:lnTo>
                <a:lnTo>
                  <a:pt x="844" y="336"/>
                </a:lnTo>
                <a:lnTo>
                  <a:pt x="835" y="332"/>
                </a:lnTo>
                <a:lnTo>
                  <a:pt x="826" y="330"/>
                </a:lnTo>
                <a:lnTo>
                  <a:pt x="826" y="330"/>
                </a:lnTo>
                <a:lnTo>
                  <a:pt x="821" y="330"/>
                </a:lnTo>
                <a:lnTo>
                  <a:pt x="817" y="331"/>
                </a:lnTo>
                <a:lnTo>
                  <a:pt x="808" y="333"/>
                </a:lnTo>
                <a:lnTo>
                  <a:pt x="799" y="335"/>
                </a:lnTo>
                <a:lnTo>
                  <a:pt x="796" y="335"/>
                </a:lnTo>
                <a:lnTo>
                  <a:pt x="792" y="332"/>
                </a:lnTo>
                <a:lnTo>
                  <a:pt x="792" y="332"/>
                </a:lnTo>
                <a:lnTo>
                  <a:pt x="787" y="328"/>
                </a:lnTo>
                <a:lnTo>
                  <a:pt x="786" y="325"/>
                </a:lnTo>
                <a:lnTo>
                  <a:pt x="787" y="322"/>
                </a:lnTo>
                <a:lnTo>
                  <a:pt x="790" y="320"/>
                </a:lnTo>
                <a:lnTo>
                  <a:pt x="793" y="318"/>
                </a:lnTo>
                <a:lnTo>
                  <a:pt x="797" y="315"/>
                </a:lnTo>
                <a:lnTo>
                  <a:pt x="804" y="314"/>
                </a:lnTo>
                <a:lnTo>
                  <a:pt x="804" y="314"/>
                </a:lnTo>
                <a:lnTo>
                  <a:pt x="812" y="314"/>
                </a:lnTo>
                <a:lnTo>
                  <a:pt x="821" y="315"/>
                </a:lnTo>
                <a:lnTo>
                  <a:pt x="838" y="319"/>
                </a:lnTo>
                <a:lnTo>
                  <a:pt x="846" y="319"/>
                </a:lnTo>
                <a:lnTo>
                  <a:pt x="853" y="319"/>
                </a:lnTo>
                <a:lnTo>
                  <a:pt x="861" y="316"/>
                </a:lnTo>
                <a:lnTo>
                  <a:pt x="867" y="313"/>
                </a:lnTo>
                <a:lnTo>
                  <a:pt x="867" y="313"/>
                </a:lnTo>
                <a:lnTo>
                  <a:pt x="873" y="308"/>
                </a:lnTo>
                <a:lnTo>
                  <a:pt x="881" y="302"/>
                </a:lnTo>
                <a:lnTo>
                  <a:pt x="889" y="296"/>
                </a:lnTo>
                <a:lnTo>
                  <a:pt x="891" y="294"/>
                </a:lnTo>
                <a:lnTo>
                  <a:pt x="891" y="290"/>
                </a:lnTo>
                <a:lnTo>
                  <a:pt x="891" y="290"/>
                </a:lnTo>
                <a:lnTo>
                  <a:pt x="889" y="289"/>
                </a:lnTo>
                <a:lnTo>
                  <a:pt x="888" y="288"/>
                </a:lnTo>
                <a:lnTo>
                  <a:pt x="883" y="288"/>
                </a:lnTo>
                <a:lnTo>
                  <a:pt x="879" y="290"/>
                </a:lnTo>
                <a:lnTo>
                  <a:pt x="873" y="295"/>
                </a:lnTo>
                <a:lnTo>
                  <a:pt x="862" y="304"/>
                </a:lnTo>
                <a:lnTo>
                  <a:pt x="856" y="310"/>
                </a:lnTo>
                <a:lnTo>
                  <a:pt x="856" y="310"/>
                </a:lnTo>
                <a:lnTo>
                  <a:pt x="840" y="307"/>
                </a:lnTo>
                <a:lnTo>
                  <a:pt x="826" y="304"/>
                </a:lnTo>
                <a:lnTo>
                  <a:pt x="809" y="303"/>
                </a:lnTo>
                <a:lnTo>
                  <a:pt x="802" y="304"/>
                </a:lnTo>
                <a:lnTo>
                  <a:pt x="794" y="306"/>
                </a:lnTo>
                <a:lnTo>
                  <a:pt x="794" y="306"/>
                </a:lnTo>
                <a:lnTo>
                  <a:pt x="791" y="307"/>
                </a:lnTo>
                <a:lnTo>
                  <a:pt x="787" y="309"/>
                </a:lnTo>
                <a:lnTo>
                  <a:pt x="782" y="314"/>
                </a:lnTo>
                <a:lnTo>
                  <a:pt x="779" y="320"/>
                </a:lnTo>
                <a:lnTo>
                  <a:pt x="779" y="327"/>
                </a:lnTo>
                <a:lnTo>
                  <a:pt x="781" y="333"/>
                </a:lnTo>
                <a:lnTo>
                  <a:pt x="785" y="339"/>
                </a:lnTo>
                <a:lnTo>
                  <a:pt x="787" y="341"/>
                </a:lnTo>
                <a:lnTo>
                  <a:pt x="791" y="343"/>
                </a:lnTo>
                <a:lnTo>
                  <a:pt x="794" y="343"/>
                </a:lnTo>
                <a:lnTo>
                  <a:pt x="799" y="344"/>
                </a:lnTo>
                <a:lnTo>
                  <a:pt x="799" y="344"/>
                </a:lnTo>
                <a:lnTo>
                  <a:pt x="808" y="343"/>
                </a:lnTo>
                <a:lnTo>
                  <a:pt x="816" y="341"/>
                </a:lnTo>
                <a:lnTo>
                  <a:pt x="824" y="341"/>
                </a:lnTo>
                <a:lnTo>
                  <a:pt x="833" y="341"/>
                </a:lnTo>
                <a:lnTo>
                  <a:pt x="833" y="341"/>
                </a:lnTo>
                <a:lnTo>
                  <a:pt x="840" y="343"/>
                </a:lnTo>
                <a:lnTo>
                  <a:pt x="846" y="347"/>
                </a:lnTo>
                <a:lnTo>
                  <a:pt x="853" y="350"/>
                </a:lnTo>
                <a:lnTo>
                  <a:pt x="859" y="353"/>
                </a:lnTo>
                <a:lnTo>
                  <a:pt x="859" y="353"/>
                </a:lnTo>
                <a:lnTo>
                  <a:pt x="871" y="354"/>
                </a:lnTo>
                <a:lnTo>
                  <a:pt x="882" y="354"/>
                </a:lnTo>
                <a:lnTo>
                  <a:pt x="894" y="353"/>
                </a:lnTo>
                <a:lnTo>
                  <a:pt x="905" y="351"/>
                </a:lnTo>
                <a:lnTo>
                  <a:pt x="927" y="344"/>
                </a:lnTo>
                <a:lnTo>
                  <a:pt x="948" y="338"/>
                </a:lnTo>
                <a:lnTo>
                  <a:pt x="948" y="338"/>
                </a:lnTo>
                <a:lnTo>
                  <a:pt x="959" y="336"/>
                </a:lnTo>
                <a:lnTo>
                  <a:pt x="969" y="335"/>
                </a:lnTo>
                <a:lnTo>
                  <a:pt x="989" y="333"/>
                </a:lnTo>
                <a:lnTo>
                  <a:pt x="1010" y="332"/>
                </a:lnTo>
                <a:lnTo>
                  <a:pt x="1021" y="330"/>
                </a:lnTo>
                <a:lnTo>
                  <a:pt x="1030" y="327"/>
                </a:lnTo>
                <a:lnTo>
                  <a:pt x="1030" y="327"/>
                </a:lnTo>
                <a:lnTo>
                  <a:pt x="1036" y="325"/>
                </a:lnTo>
                <a:lnTo>
                  <a:pt x="1041" y="322"/>
                </a:lnTo>
                <a:lnTo>
                  <a:pt x="1045" y="320"/>
                </a:lnTo>
                <a:lnTo>
                  <a:pt x="1047" y="316"/>
                </a:lnTo>
                <a:lnTo>
                  <a:pt x="1048" y="314"/>
                </a:lnTo>
                <a:lnTo>
                  <a:pt x="1048" y="312"/>
                </a:lnTo>
                <a:lnTo>
                  <a:pt x="1047" y="308"/>
                </a:lnTo>
                <a:lnTo>
                  <a:pt x="1046" y="306"/>
                </a:lnTo>
                <a:lnTo>
                  <a:pt x="1040" y="301"/>
                </a:lnTo>
                <a:lnTo>
                  <a:pt x="1033" y="297"/>
                </a:lnTo>
                <a:lnTo>
                  <a:pt x="1024" y="294"/>
                </a:lnTo>
                <a:lnTo>
                  <a:pt x="1015" y="294"/>
                </a:lnTo>
                <a:lnTo>
                  <a:pt x="1015" y="294"/>
                </a:lnTo>
                <a:lnTo>
                  <a:pt x="1004" y="295"/>
                </a:lnTo>
                <a:lnTo>
                  <a:pt x="988" y="297"/>
                </a:lnTo>
                <a:lnTo>
                  <a:pt x="980" y="300"/>
                </a:lnTo>
                <a:lnTo>
                  <a:pt x="974" y="303"/>
                </a:lnTo>
                <a:lnTo>
                  <a:pt x="969" y="306"/>
                </a:lnTo>
                <a:lnTo>
                  <a:pt x="969" y="308"/>
                </a:lnTo>
                <a:lnTo>
                  <a:pt x="969" y="310"/>
                </a:lnTo>
                <a:lnTo>
                  <a:pt x="969" y="310"/>
                </a:lnTo>
                <a:lnTo>
                  <a:pt x="970" y="310"/>
                </a:lnTo>
                <a:lnTo>
                  <a:pt x="971" y="312"/>
                </a:lnTo>
                <a:lnTo>
                  <a:pt x="979" y="310"/>
                </a:lnTo>
                <a:lnTo>
                  <a:pt x="1000" y="307"/>
                </a:lnTo>
                <a:lnTo>
                  <a:pt x="1011" y="306"/>
                </a:lnTo>
                <a:lnTo>
                  <a:pt x="1023" y="306"/>
                </a:lnTo>
                <a:lnTo>
                  <a:pt x="1033" y="307"/>
                </a:lnTo>
                <a:lnTo>
                  <a:pt x="1036" y="309"/>
                </a:lnTo>
                <a:lnTo>
                  <a:pt x="1040" y="312"/>
                </a:lnTo>
                <a:lnTo>
                  <a:pt x="1040" y="312"/>
                </a:lnTo>
                <a:lnTo>
                  <a:pt x="1035" y="315"/>
                </a:lnTo>
                <a:lnTo>
                  <a:pt x="1030" y="318"/>
                </a:lnTo>
                <a:lnTo>
                  <a:pt x="1020" y="322"/>
                </a:lnTo>
                <a:lnTo>
                  <a:pt x="1007" y="324"/>
                </a:lnTo>
                <a:lnTo>
                  <a:pt x="994" y="325"/>
                </a:lnTo>
                <a:lnTo>
                  <a:pt x="969" y="326"/>
                </a:lnTo>
                <a:lnTo>
                  <a:pt x="957" y="326"/>
                </a:lnTo>
                <a:lnTo>
                  <a:pt x="946" y="328"/>
                </a:lnTo>
                <a:lnTo>
                  <a:pt x="946" y="328"/>
                </a:lnTo>
                <a:lnTo>
                  <a:pt x="948" y="325"/>
                </a:lnTo>
                <a:lnTo>
                  <a:pt x="951" y="321"/>
                </a:lnTo>
                <a:lnTo>
                  <a:pt x="952" y="316"/>
                </a:lnTo>
                <a:lnTo>
                  <a:pt x="952" y="313"/>
                </a:lnTo>
                <a:lnTo>
                  <a:pt x="951" y="308"/>
                </a:lnTo>
                <a:lnTo>
                  <a:pt x="948" y="304"/>
                </a:lnTo>
                <a:lnTo>
                  <a:pt x="946" y="301"/>
                </a:lnTo>
                <a:lnTo>
                  <a:pt x="942" y="297"/>
                </a:lnTo>
                <a:lnTo>
                  <a:pt x="942" y="297"/>
                </a:lnTo>
                <a:lnTo>
                  <a:pt x="948" y="286"/>
                </a:lnTo>
                <a:lnTo>
                  <a:pt x="951" y="280"/>
                </a:lnTo>
                <a:lnTo>
                  <a:pt x="952" y="273"/>
                </a:lnTo>
                <a:lnTo>
                  <a:pt x="952" y="273"/>
                </a:lnTo>
                <a:lnTo>
                  <a:pt x="980" y="274"/>
                </a:lnTo>
                <a:lnTo>
                  <a:pt x="1028" y="274"/>
                </a:lnTo>
                <a:lnTo>
                  <a:pt x="1052" y="274"/>
                </a:lnTo>
                <a:lnTo>
                  <a:pt x="1072" y="273"/>
                </a:lnTo>
                <a:lnTo>
                  <a:pt x="1088" y="271"/>
                </a:lnTo>
                <a:lnTo>
                  <a:pt x="1092" y="269"/>
                </a:lnTo>
                <a:lnTo>
                  <a:pt x="1094" y="267"/>
                </a:lnTo>
                <a:lnTo>
                  <a:pt x="1094" y="267"/>
                </a:lnTo>
                <a:close/>
                <a:moveTo>
                  <a:pt x="265" y="332"/>
                </a:moveTo>
                <a:lnTo>
                  <a:pt x="265" y="332"/>
                </a:lnTo>
                <a:lnTo>
                  <a:pt x="264" y="327"/>
                </a:lnTo>
                <a:lnTo>
                  <a:pt x="262" y="322"/>
                </a:lnTo>
                <a:lnTo>
                  <a:pt x="262" y="322"/>
                </a:lnTo>
                <a:lnTo>
                  <a:pt x="268" y="325"/>
                </a:lnTo>
                <a:lnTo>
                  <a:pt x="277" y="330"/>
                </a:lnTo>
                <a:lnTo>
                  <a:pt x="285" y="335"/>
                </a:lnTo>
                <a:lnTo>
                  <a:pt x="288" y="335"/>
                </a:lnTo>
                <a:lnTo>
                  <a:pt x="290" y="335"/>
                </a:lnTo>
                <a:lnTo>
                  <a:pt x="290" y="335"/>
                </a:lnTo>
                <a:lnTo>
                  <a:pt x="291" y="336"/>
                </a:lnTo>
                <a:lnTo>
                  <a:pt x="291" y="336"/>
                </a:lnTo>
                <a:lnTo>
                  <a:pt x="289" y="338"/>
                </a:lnTo>
                <a:lnTo>
                  <a:pt x="288" y="342"/>
                </a:lnTo>
                <a:lnTo>
                  <a:pt x="288" y="342"/>
                </a:lnTo>
                <a:lnTo>
                  <a:pt x="282" y="342"/>
                </a:lnTo>
                <a:lnTo>
                  <a:pt x="276" y="341"/>
                </a:lnTo>
                <a:lnTo>
                  <a:pt x="271" y="338"/>
                </a:lnTo>
                <a:lnTo>
                  <a:pt x="266" y="336"/>
                </a:lnTo>
                <a:lnTo>
                  <a:pt x="266" y="336"/>
                </a:lnTo>
                <a:lnTo>
                  <a:pt x="265" y="332"/>
                </a:lnTo>
                <a:lnTo>
                  <a:pt x="265" y="332"/>
                </a:lnTo>
                <a:close/>
                <a:moveTo>
                  <a:pt x="284" y="321"/>
                </a:moveTo>
                <a:lnTo>
                  <a:pt x="284" y="321"/>
                </a:lnTo>
                <a:lnTo>
                  <a:pt x="285" y="320"/>
                </a:lnTo>
                <a:lnTo>
                  <a:pt x="285" y="320"/>
                </a:lnTo>
                <a:lnTo>
                  <a:pt x="286" y="322"/>
                </a:lnTo>
                <a:lnTo>
                  <a:pt x="288" y="325"/>
                </a:lnTo>
                <a:lnTo>
                  <a:pt x="288" y="325"/>
                </a:lnTo>
                <a:lnTo>
                  <a:pt x="284" y="321"/>
                </a:lnTo>
                <a:lnTo>
                  <a:pt x="284" y="321"/>
                </a:lnTo>
                <a:close/>
                <a:moveTo>
                  <a:pt x="924" y="316"/>
                </a:moveTo>
                <a:lnTo>
                  <a:pt x="924" y="316"/>
                </a:lnTo>
                <a:lnTo>
                  <a:pt x="932" y="324"/>
                </a:lnTo>
                <a:lnTo>
                  <a:pt x="932" y="324"/>
                </a:lnTo>
                <a:lnTo>
                  <a:pt x="930" y="325"/>
                </a:lnTo>
                <a:lnTo>
                  <a:pt x="930" y="325"/>
                </a:lnTo>
                <a:lnTo>
                  <a:pt x="923" y="326"/>
                </a:lnTo>
                <a:lnTo>
                  <a:pt x="915" y="324"/>
                </a:lnTo>
                <a:lnTo>
                  <a:pt x="908" y="321"/>
                </a:lnTo>
                <a:lnTo>
                  <a:pt x="905" y="318"/>
                </a:lnTo>
                <a:lnTo>
                  <a:pt x="903" y="315"/>
                </a:lnTo>
                <a:lnTo>
                  <a:pt x="903" y="315"/>
                </a:lnTo>
                <a:lnTo>
                  <a:pt x="906" y="313"/>
                </a:lnTo>
                <a:lnTo>
                  <a:pt x="906" y="313"/>
                </a:lnTo>
                <a:lnTo>
                  <a:pt x="911" y="316"/>
                </a:lnTo>
                <a:lnTo>
                  <a:pt x="916" y="319"/>
                </a:lnTo>
                <a:lnTo>
                  <a:pt x="920" y="319"/>
                </a:lnTo>
                <a:lnTo>
                  <a:pt x="924" y="316"/>
                </a:lnTo>
                <a:lnTo>
                  <a:pt x="924" y="316"/>
                </a:lnTo>
                <a:close/>
                <a:moveTo>
                  <a:pt x="910" y="302"/>
                </a:moveTo>
                <a:lnTo>
                  <a:pt x="910" y="302"/>
                </a:lnTo>
                <a:lnTo>
                  <a:pt x="914" y="301"/>
                </a:lnTo>
                <a:lnTo>
                  <a:pt x="914" y="301"/>
                </a:lnTo>
                <a:lnTo>
                  <a:pt x="920" y="303"/>
                </a:lnTo>
                <a:lnTo>
                  <a:pt x="920" y="303"/>
                </a:lnTo>
                <a:lnTo>
                  <a:pt x="915" y="302"/>
                </a:lnTo>
                <a:lnTo>
                  <a:pt x="910" y="302"/>
                </a:lnTo>
                <a:lnTo>
                  <a:pt x="910" y="302"/>
                </a:lnTo>
                <a:close/>
                <a:moveTo>
                  <a:pt x="942" y="265"/>
                </a:moveTo>
                <a:lnTo>
                  <a:pt x="942" y="265"/>
                </a:lnTo>
                <a:lnTo>
                  <a:pt x="909" y="265"/>
                </a:lnTo>
                <a:lnTo>
                  <a:pt x="909" y="265"/>
                </a:lnTo>
                <a:lnTo>
                  <a:pt x="906" y="259"/>
                </a:lnTo>
                <a:lnTo>
                  <a:pt x="905" y="253"/>
                </a:lnTo>
                <a:lnTo>
                  <a:pt x="905" y="247"/>
                </a:lnTo>
                <a:lnTo>
                  <a:pt x="908" y="243"/>
                </a:lnTo>
                <a:lnTo>
                  <a:pt x="908" y="243"/>
                </a:lnTo>
                <a:lnTo>
                  <a:pt x="910" y="247"/>
                </a:lnTo>
                <a:lnTo>
                  <a:pt x="912" y="249"/>
                </a:lnTo>
                <a:lnTo>
                  <a:pt x="916" y="250"/>
                </a:lnTo>
                <a:lnTo>
                  <a:pt x="918" y="251"/>
                </a:lnTo>
                <a:lnTo>
                  <a:pt x="922" y="250"/>
                </a:lnTo>
                <a:lnTo>
                  <a:pt x="926" y="248"/>
                </a:lnTo>
                <a:lnTo>
                  <a:pt x="933" y="242"/>
                </a:lnTo>
                <a:lnTo>
                  <a:pt x="933" y="242"/>
                </a:lnTo>
                <a:lnTo>
                  <a:pt x="936" y="247"/>
                </a:lnTo>
                <a:lnTo>
                  <a:pt x="936" y="247"/>
                </a:lnTo>
                <a:lnTo>
                  <a:pt x="939" y="251"/>
                </a:lnTo>
                <a:lnTo>
                  <a:pt x="941" y="255"/>
                </a:lnTo>
                <a:lnTo>
                  <a:pt x="942" y="265"/>
                </a:lnTo>
                <a:lnTo>
                  <a:pt x="942" y="265"/>
                </a:lnTo>
                <a:close/>
                <a:moveTo>
                  <a:pt x="915" y="236"/>
                </a:moveTo>
                <a:lnTo>
                  <a:pt x="915" y="236"/>
                </a:lnTo>
                <a:lnTo>
                  <a:pt x="920" y="235"/>
                </a:lnTo>
                <a:lnTo>
                  <a:pt x="924" y="236"/>
                </a:lnTo>
                <a:lnTo>
                  <a:pt x="924" y="236"/>
                </a:lnTo>
                <a:lnTo>
                  <a:pt x="917" y="241"/>
                </a:lnTo>
                <a:lnTo>
                  <a:pt x="917" y="241"/>
                </a:lnTo>
                <a:lnTo>
                  <a:pt x="915" y="236"/>
                </a:lnTo>
                <a:lnTo>
                  <a:pt x="915" y="236"/>
                </a:lnTo>
                <a:close/>
                <a:moveTo>
                  <a:pt x="927" y="178"/>
                </a:moveTo>
                <a:lnTo>
                  <a:pt x="927" y="178"/>
                </a:lnTo>
                <a:lnTo>
                  <a:pt x="928" y="177"/>
                </a:lnTo>
                <a:lnTo>
                  <a:pt x="929" y="176"/>
                </a:lnTo>
                <a:lnTo>
                  <a:pt x="929" y="172"/>
                </a:lnTo>
                <a:lnTo>
                  <a:pt x="927" y="166"/>
                </a:lnTo>
                <a:lnTo>
                  <a:pt x="927" y="166"/>
                </a:lnTo>
                <a:lnTo>
                  <a:pt x="927" y="165"/>
                </a:lnTo>
                <a:lnTo>
                  <a:pt x="927" y="165"/>
                </a:lnTo>
                <a:lnTo>
                  <a:pt x="932" y="168"/>
                </a:lnTo>
                <a:lnTo>
                  <a:pt x="938" y="176"/>
                </a:lnTo>
                <a:lnTo>
                  <a:pt x="938" y="176"/>
                </a:lnTo>
                <a:lnTo>
                  <a:pt x="941" y="182"/>
                </a:lnTo>
                <a:lnTo>
                  <a:pt x="944" y="189"/>
                </a:lnTo>
                <a:lnTo>
                  <a:pt x="944" y="196"/>
                </a:lnTo>
                <a:lnTo>
                  <a:pt x="942" y="203"/>
                </a:lnTo>
                <a:lnTo>
                  <a:pt x="940" y="210"/>
                </a:lnTo>
                <a:lnTo>
                  <a:pt x="938" y="216"/>
                </a:lnTo>
                <a:lnTo>
                  <a:pt x="932" y="229"/>
                </a:lnTo>
                <a:lnTo>
                  <a:pt x="932" y="229"/>
                </a:lnTo>
                <a:lnTo>
                  <a:pt x="927" y="226"/>
                </a:lnTo>
                <a:lnTo>
                  <a:pt x="922" y="225"/>
                </a:lnTo>
                <a:lnTo>
                  <a:pt x="917" y="225"/>
                </a:lnTo>
                <a:lnTo>
                  <a:pt x="914" y="226"/>
                </a:lnTo>
                <a:lnTo>
                  <a:pt x="914" y="226"/>
                </a:lnTo>
                <a:lnTo>
                  <a:pt x="912" y="213"/>
                </a:lnTo>
                <a:lnTo>
                  <a:pt x="912" y="198"/>
                </a:lnTo>
                <a:lnTo>
                  <a:pt x="914" y="184"/>
                </a:lnTo>
                <a:lnTo>
                  <a:pt x="917" y="173"/>
                </a:lnTo>
                <a:lnTo>
                  <a:pt x="917" y="173"/>
                </a:lnTo>
                <a:lnTo>
                  <a:pt x="917" y="176"/>
                </a:lnTo>
                <a:lnTo>
                  <a:pt x="918" y="179"/>
                </a:lnTo>
                <a:lnTo>
                  <a:pt x="922" y="184"/>
                </a:lnTo>
                <a:lnTo>
                  <a:pt x="923" y="184"/>
                </a:lnTo>
                <a:lnTo>
                  <a:pt x="926" y="184"/>
                </a:lnTo>
                <a:lnTo>
                  <a:pt x="927" y="182"/>
                </a:lnTo>
                <a:lnTo>
                  <a:pt x="927" y="178"/>
                </a:lnTo>
                <a:lnTo>
                  <a:pt x="927" y="178"/>
                </a:lnTo>
                <a:close/>
                <a:moveTo>
                  <a:pt x="915" y="115"/>
                </a:moveTo>
                <a:lnTo>
                  <a:pt x="915" y="115"/>
                </a:lnTo>
                <a:lnTo>
                  <a:pt x="920" y="117"/>
                </a:lnTo>
                <a:lnTo>
                  <a:pt x="920" y="117"/>
                </a:lnTo>
                <a:lnTo>
                  <a:pt x="917" y="118"/>
                </a:lnTo>
                <a:lnTo>
                  <a:pt x="917" y="118"/>
                </a:lnTo>
                <a:lnTo>
                  <a:pt x="915" y="118"/>
                </a:lnTo>
                <a:lnTo>
                  <a:pt x="915" y="118"/>
                </a:lnTo>
                <a:lnTo>
                  <a:pt x="915" y="115"/>
                </a:lnTo>
                <a:lnTo>
                  <a:pt x="915" y="115"/>
                </a:lnTo>
                <a:close/>
                <a:moveTo>
                  <a:pt x="904" y="20"/>
                </a:moveTo>
                <a:lnTo>
                  <a:pt x="904" y="20"/>
                </a:lnTo>
                <a:lnTo>
                  <a:pt x="906" y="21"/>
                </a:lnTo>
                <a:lnTo>
                  <a:pt x="906" y="21"/>
                </a:lnTo>
                <a:lnTo>
                  <a:pt x="905" y="24"/>
                </a:lnTo>
                <a:lnTo>
                  <a:pt x="905" y="24"/>
                </a:lnTo>
                <a:lnTo>
                  <a:pt x="904" y="24"/>
                </a:lnTo>
                <a:lnTo>
                  <a:pt x="904" y="24"/>
                </a:lnTo>
                <a:lnTo>
                  <a:pt x="904" y="20"/>
                </a:lnTo>
                <a:lnTo>
                  <a:pt x="904" y="20"/>
                </a:lnTo>
                <a:close/>
                <a:moveTo>
                  <a:pt x="904" y="44"/>
                </a:moveTo>
                <a:lnTo>
                  <a:pt x="904" y="44"/>
                </a:lnTo>
                <a:lnTo>
                  <a:pt x="904" y="50"/>
                </a:lnTo>
                <a:lnTo>
                  <a:pt x="904" y="50"/>
                </a:lnTo>
                <a:lnTo>
                  <a:pt x="903" y="44"/>
                </a:lnTo>
                <a:lnTo>
                  <a:pt x="903" y="44"/>
                </a:lnTo>
                <a:lnTo>
                  <a:pt x="904" y="44"/>
                </a:lnTo>
                <a:lnTo>
                  <a:pt x="904" y="44"/>
                </a:lnTo>
                <a:close/>
                <a:moveTo>
                  <a:pt x="902" y="79"/>
                </a:moveTo>
                <a:lnTo>
                  <a:pt x="902" y="79"/>
                </a:lnTo>
                <a:lnTo>
                  <a:pt x="902" y="85"/>
                </a:lnTo>
                <a:lnTo>
                  <a:pt x="903" y="88"/>
                </a:lnTo>
                <a:lnTo>
                  <a:pt x="906" y="89"/>
                </a:lnTo>
                <a:lnTo>
                  <a:pt x="906" y="89"/>
                </a:lnTo>
                <a:lnTo>
                  <a:pt x="909" y="88"/>
                </a:lnTo>
                <a:lnTo>
                  <a:pt x="911" y="85"/>
                </a:lnTo>
                <a:lnTo>
                  <a:pt x="911" y="82"/>
                </a:lnTo>
                <a:lnTo>
                  <a:pt x="912" y="77"/>
                </a:lnTo>
                <a:lnTo>
                  <a:pt x="912" y="62"/>
                </a:lnTo>
                <a:lnTo>
                  <a:pt x="912" y="62"/>
                </a:lnTo>
                <a:lnTo>
                  <a:pt x="918" y="66"/>
                </a:lnTo>
                <a:lnTo>
                  <a:pt x="923" y="71"/>
                </a:lnTo>
                <a:lnTo>
                  <a:pt x="928" y="77"/>
                </a:lnTo>
                <a:lnTo>
                  <a:pt x="930" y="84"/>
                </a:lnTo>
                <a:lnTo>
                  <a:pt x="930" y="84"/>
                </a:lnTo>
                <a:lnTo>
                  <a:pt x="930" y="91"/>
                </a:lnTo>
                <a:lnTo>
                  <a:pt x="930" y="98"/>
                </a:lnTo>
                <a:lnTo>
                  <a:pt x="929" y="103"/>
                </a:lnTo>
                <a:lnTo>
                  <a:pt x="927" y="108"/>
                </a:lnTo>
                <a:lnTo>
                  <a:pt x="927" y="108"/>
                </a:lnTo>
                <a:lnTo>
                  <a:pt x="923" y="106"/>
                </a:lnTo>
                <a:lnTo>
                  <a:pt x="923" y="106"/>
                </a:lnTo>
                <a:lnTo>
                  <a:pt x="922" y="102"/>
                </a:lnTo>
                <a:lnTo>
                  <a:pt x="920" y="101"/>
                </a:lnTo>
                <a:lnTo>
                  <a:pt x="917" y="102"/>
                </a:lnTo>
                <a:lnTo>
                  <a:pt x="915" y="103"/>
                </a:lnTo>
                <a:lnTo>
                  <a:pt x="915" y="103"/>
                </a:lnTo>
                <a:lnTo>
                  <a:pt x="911" y="100"/>
                </a:lnTo>
                <a:lnTo>
                  <a:pt x="909" y="98"/>
                </a:lnTo>
                <a:lnTo>
                  <a:pt x="908" y="101"/>
                </a:lnTo>
                <a:lnTo>
                  <a:pt x="906" y="104"/>
                </a:lnTo>
                <a:lnTo>
                  <a:pt x="906" y="114"/>
                </a:lnTo>
                <a:lnTo>
                  <a:pt x="906" y="120"/>
                </a:lnTo>
                <a:lnTo>
                  <a:pt x="906" y="120"/>
                </a:lnTo>
                <a:lnTo>
                  <a:pt x="904" y="120"/>
                </a:lnTo>
                <a:lnTo>
                  <a:pt x="902" y="118"/>
                </a:lnTo>
                <a:lnTo>
                  <a:pt x="902" y="118"/>
                </a:lnTo>
                <a:lnTo>
                  <a:pt x="900" y="115"/>
                </a:lnTo>
                <a:lnTo>
                  <a:pt x="898" y="110"/>
                </a:lnTo>
                <a:lnTo>
                  <a:pt x="894" y="103"/>
                </a:lnTo>
                <a:lnTo>
                  <a:pt x="894" y="103"/>
                </a:lnTo>
                <a:lnTo>
                  <a:pt x="894" y="97"/>
                </a:lnTo>
                <a:lnTo>
                  <a:pt x="893" y="94"/>
                </a:lnTo>
                <a:lnTo>
                  <a:pt x="892" y="92"/>
                </a:lnTo>
                <a:lnTo>
                  <a:pt x="891" y="91"/>
                </a:lnTo>
                <a:lnTo>
                  <a:pt x="891" y="91"/>
                </a:lnTo>
                <a:lnTo>
                  <a:pt x="889" y="84"/>
                </a:lnTo>
                <a:lnTo>
                  <a:pt x="889" y="77"/>
                </a:lnTo>
                <a:lnTo>
                  <a:pt x="889" y="73"/>
                </a:lnTo>
                <a:lnTo>
                  <a:pt x="891" y="70"/>
                </a:lnTo>
                <a:lnTo>
                  <a:pt x="893" y="67"/>
                </a:lnTo>
                <a:lnTo>
                  <a:pt x="897" y="65"/>
                </a:lnTo>
                <a:lnTo>
                  <a:pt x="897" y="65"/>
                </a:lnTo>
                <a:lnTo>
                  <a:pt x="898" y="72"/>
                </a:lnTo>
                <a:lnTo>
                  <a:pt x="902" y="79"/>
                </a:lnTo>
                <a:lnTo>
                  <a:pt x="902" y="79"/>
                </a:lnTo>
                <a:close/>
                <a:moveTo>
                  <a:pt x="791" y="35"/>
                </a:moveTo>
                <a:lnTo>
                  <a:pt x="791" y="35"/>
                </a:lnTo>
                <a:lnTo>
                  <a:pt x="787" y="35"/>
                </a:lnTo>
                <a:lnTo>
                  <a:pt x="787" y="35"/>
                </a:lnTo>
                <a:lnTo>
                  <a:pt x="787" y="35"/>
                </a:lnTo>
                <a:lnTo>
                  <a:pt x="787" y="35"/>
                </a:lnTo>
                <a:lnTo>
                  <a:pt x="791" y="35"/>
                </a:lnTo>
                <a:lnTo>
                  <a:pt x="791" y="35"/>
                </a:lnTo>
                <a:close/>
                <a:moveTo>
                  <a:pt x="691" y="32"/>
                </a:moveTo>
                <a:lnTo>
                  <a:pt x="691" y="32"/>
                </a:lnTo>
                <a:lnTo>
                  <a:pt x="713" y="33"/>
                </a:lnTo>
                <a:lnTo>
                  <a:pt x="713" y="33"/>
                </a:lnTo>
                <a:lnTo>
                  <a:pt x="691" y="32"/>
                </a:lnTo>
                <a:lnTo>
                  <a:pt x="691" y="32"/>
                </a:lnTo>
                <a:lnTo>
                  <a:pt x="691" y="32"/>
                </a:lnTo>
                <a:lnTo>
                  <a:pt x="691" y="32"/>
                </a:lnTo>
                <a:close/>
                <a:moveTo>
                  <a:pt x="285" y="53"/>
                </a:moveTo>
                <a:lnTo>
                  <a:pt x="285" y="53"/>
                </a:lnTo>
                <a:lnTo>
                  <a:pt x="360" y="49"/>
                </a:lnTo>
                <a:lnTo>
                  <a:pt x="434" y="45"/>
                </a:lnTo>
                <a:lnTo>
                  <a:pt x="509" y="43"/>
                </a:lnTo>
                <a:lnTo>
                  <a:pt x="584" y="41"/>
                </a:lnTo>
                <a:lnTo>
                  <a:pt x="584" y="41"/>
                </a:lnTo>
                <a:lnTo>
                  <a:pt x="661" y="42"/>
                </a:lnTo>
                <a:lnTo>
                  <a:pt x="738" y="44"/>
                </a:lnTo>
                <a:lnTo>
                  <a:pt x="816" y="45"/>
                </a:lnTo>
                <a:lnTo>
                  <a:pt x="855" y="45"/>
                </a:lnTo>
                <a:lnTo>
                  <a:pt x="893" y="44"/>
                </a:lnTo>
                <a:lnTo>
                  <a:pt x="893" y="44"/>
                </a:lnTo>
                <a:lnTo>
                  <a:pt x="894" y="55"/>
                </a:lnTo>
                <a:lnTo>
                  <a:pt x="894" y="55"/>
                </a:lnTo>
                <a:lnTo>
                  <a:pt x="887" y="59"/>
                </a:lnTo>
                <a:lnTo>
                  <a:pt x="883" y="65"/>
                </a:lnTo>
                <a:lnTo>
                  <a:pt x="881" y="71"/>
                </a:lnTo>
                <a:lnTo>
                  <a:pt x="880" y="78"/>
                </a:lnTo>
                <a:lnTo>
                  <a:pt x="880" y="85"/>
                </a:lnTo>
                <a:lnTo>
                  <a:pt x="881" y="92"/>
                </a:lnTo>
                <a:lnTo>
                  <a:pt x="886" y="107"/>
                </a:lnTo>
                <a:lnTo>
                  <a:pt x="886" y="107"/>
                </a:lnTo>
                <a:lnTo>
                  <a:pt x="888" y="115"/>
                </a:lnTo>
                <a:lnTo>
                  <a:pt x="892" y="123"/>
                </a:lnTo>
                <a:lnTo>
                  <a:pt x="896" y="126"/>
                </a:lnTo>
                <a:lnTo>
                  <a:pt x="899" y="129"/>
                </a:lnTo>
                <a:lnTo>
                  <a:pt x="903" y="130"/>
                </a:lnTo>
                <a:lnTo>
                  <a:pt x="908" y="130"/>
                </a:lnTo>
                <a:lnTo>
                  <a:pt x="908" y="130"/>
                </a:lnTo>
                <a:lnTo>
                  <a:pt x="911" y="145"/>
                </a:lnTo>
                <a:lnTo>
                  <a:pt x="915" y="159"/>
                </a:lnTo>
                <a:lnTo>
                  <a:pt x="915" y="159"/>
                </a:lnTo>
                <a:lnTo>
                  <a:pt x="912" y="162"/>
                </a:lnTo>
                <a:lnTo>
                  <a:pt x="910" y="166"/>
                </a:lnTo>
                <a:lnTo>
                  <a:pt x="906" y="176"/>
                </a:lnTo>
                <a:lnTo>
                  <a:pt x="904" y="188"/>
                </a:lnTo>
                <a:lnTo>
                  <a:pt x="903" y="198"/>
                </a:lnTo>
                <a:lnTo>
                  <a:pt x="903" y="198"/>
                </a:lnTo>
                <a:lnTo>
                  <a:pt x="900" y="202"/>
                </a:lnTo>
                <a:lnTo>
                  <a:pt x="900" y="206"/>
                </a:lnTo>
                <a:lnTo>
                  <a:pt x="899" y="215"/>
                </a:lnTo>
                <a:lnTo>
                  <a:pt x="902" y="225"/>
                </a:lnTo>
                <a:lnTo>
                  <a:pt x="903" y="232"/>
                </a:lnTo>
                <a:lnTo>
                  <a:pt x="903" y="232"/>
                </a:lnTo>
                <a:lnTo>
                  <a:pt x="898" y="238"/>
                </a:lnTo>
                <a:lnTo>
                  <a:pt x="897" y="245"/>
                </a:lnTo>
                <a:lnTo>
                  <a:pt x="896" y="255"/>
                </a:lnTo>
                <a:lnTo>
                  <a:pt x="898" y="265"/>
                </a:lnTo>
                <a:lnTo>
                  <a:pt x="898" y="265"/>
                </a:lnTo>
                <a:lnTo>
                  <a:pt x="750" y="268"/>
                </a:lnTo>
                <a:lnTo>
                  <a:pt x="602" y="272"/>
                </a:lnTo>
                <a:lnTo>
                  <a:pt x="454" y="275"/>
                </a:lnTo>
                <a:lnTo>
                  <a:pt x="379" y="277"/>
                </a:lnTo>
                <a:lnTo>
                  <a:pt x="306" y="275"/>
                </a:lnTo>
                <a:lnTo>
                  <a:pt x="306" y="275"/>
                </a:lnTo>
                <a:lnTo>
                  <a:pt x="306" y="265"/>
                </a:lnTo>
                <a:lnTo>
                  <a:pt x="306" y="260"/>
                </a:lnTo>
                <a:lnTo>
                  <a:pt x="303" y="255"/>
                </a:lnTo>
                <a:lnTo>
                  <a:pt x="303" y="255"/>
                </a:lnTo>
                <a:lnTo>
                  <a:pt x="301" y="250"/>
                </a:lnTo>
                <a:lnTo>
                  <a:pt x="298" y="245"/>
                </a:lnTo>
                <a:lnTo>
                  <a:pt x="295" y="242"/>
                </a:lnTo>
                <a:lnTo>
                  <a:pt x="290" y="239"/>
                </a:lnTo>
                <a:lnTo>
                  <a:pt x="290" y="239"/>
                </a:lnTo>
                <a:lnTo>
                  <a:pt x="294" y="231"/>
                </a:lnTo>
                <a:lnTo>
                  <a:pt x="295" y="221"/>
                </a:lnTo>
                <a:lnTo>
                  <a:pt x="296" y="210"/>
                </a:lnTo>
                <a:lnTo>
                  <a:pt x="296" y="200"/>
                </a:lnTo>
                <a:lnTo>
                  <a:pt x="295" y="189"/>
                </a:lnTo>
                <a:lnTo>
                  <a:pt x="292" y="179"/>
                </a:lnTo>
                <a:lnTo>
                  <a:pt x="289" y="170"/>
                </a:lnTo>
                <a:lnTo>
                  <a:pt x="283" y="162"/>
                </a:lnTo>
                <a:lnTo>
                  <a:pt x="283" y="162"/>
                </a:lnTo>
                <a:lnTo>
                  <a:pt x="284" y="151"/>
                </a:lnTo>
                <a:lnTo>
                  <a:pt x="284" y="142"/>
                </a:lnTo>
                <a:lnTo>
                  <a:pt x="284" y="142"/>
                </a:lnTo>
                <a:lnTo>
                  <a:pt x="288" y="138"/>
                </a:lnTo>
                <a:lnTo>
                  <a:pt x="290" y="135"/>
                </a:lnTo>
                <a:lnTo>
                  <a:pt x="295" y="125"/>
                </a:lnTo>
                <a:lnTo>
                  <a:pt x="296" y="114"/>
                </a:lnTo>
                <a:lnTo>
                  <a:pt x="296" y="103"/>
                </a:lnTo>
                <a:lnTo>
                  <a:pt x="295" y="92"/>
                </a:lnTo>
                <a:lnTo>
                  <a:pt x="292" y="82"/>
                </a:lnTo>
                <a:lnTo>
                  <a:pt x="288" y="72"/>
                </a:lnTo>
                <a:lnTo>
                  <a:pt x="283" y="64"/>
                </a:lnTo>
                <a:lnTo>
                  <a:pt x="283" y="64"/>
                </a:lnTo>
                <a:lnTo>
                  <a:pt x="285" y="53"/>
                </a:lnTo>
                <a:lnTo>
                  <a:pt x="285" y="53"/>
                </a:lnTo>
                <a:close/>
                <a:moveTo>
                  <a:pt x="272" y="24"/>
                </a:moveTo>
                <a:lnTo>
                  <a:pt x="272" y="24"/>
                </a:lnTo>
                <a:lnTo>
                  <a:pt x="273" y="27"/>
                </a:lnTo>
                <a:lnTo>
                  <a:pt x="273" y="27"/>
                </a:lnTo>
                <a:lnTo>
                  <a:pt x="271" y="27"/>
                </a:lnTo>
                <a:lnTo>
                  <a:pt x="271" y="27"/>
                </a:lnTo>
                <a:lnTo>
                  <a:pt x="272" y="24"/>
                </a:lnTo>
                <a:lnTo>
                  <a:pt x="272" y="24"/>
                </a:lnTo>
                <a:close/>
                <a:moveTo>
                  <a:pt x="270" y="43"/>
                </a:moveTo>
                <a:lnTo>
                  <a:pt x="270" y="43"/>
                </a:lnTo>
                <a:lnTo>
                  <a:pt x="273" y="42"/>
                </a:lnTo>
                <a:lnTo>
                  <a:pt x="273" y="42"/>
                </a:lnTo>
                <a:lnTo>
                  <a:pt x="277" y="43"/>
                </a:lnTo>
                <a:lnTo>
                  <a:pt x="277" y="43"/>
                </a:lnTo>
                <a:lnTo>
                  <a:pt x="277" y="44"/>
                </a:lnTo>
                <a:lnTo>
                  <a:pt x="277" y="44"/>
                </a:lnTo>
                <a:lnTo>
                  <a:pt x="270" y="44"/>
                </a:lnTo>
                <a:lnTo>
                  <a:pt x="270" y="44"/>
                </a:lnTo>
                <a:lnTo>
                  <a:pt x="270" y="43"/>
                </a:lnTo>
                <a:lnTo>
                  <a:pt x="270" y="43"/>
                </a:lnTo>
                <a:close/>
                <a:moveTo>
                  <a:pt x="271" y="54"/>
                </a:moveTo>
                <a:lnTo>
                  <a:pt x="271" y="54"/>
                </a:lnTo>
                <a:lnTo>
                  <a:pt x="271" y="54"/>
                </a:lnTo>
                <a:lnTo>
                  <a:pt x="271" y="54"/>
                </a:lnTo>
                <a:lnTo>
                  <a:pt x="276" y="54"/>
                </a:lnTo>
                <a:lnTo>
                  <a:pt x="276" y="54"/>
                </a:lnTo>
                <a:lnTo>
                  <a:pt x="274" y="56"/>
                </a:lnTo>
                <a:lnTo>
                  <a:pt x="274" y="56"/>
                </a:lnTo>
                <a:lnTo>
                  <a:pt x="271" y="54"/>
                </a:lnTo>
                <a:lnTo>
                  <a:pt x="271" y="54"/>
                </a:lnTo>
                <a:close/>
                <a:moveTo>
                  <a:pt x="272" y="66"/>
                </a:moveTo>
                <a:lnTo>
                  <a:pt x="272" y="66"/>
                </a:lnTo>
                <a:lnTo>
                  <a:pt x="271" y="68"/>
                </a:lnTo>
                <a:lnTo>
                  <a:pt x="271" y="68"/>
                </a:lnTo>
                <a:lnTo>
                  <a:pt x="271" y="66"/>
                </a:lnTo>
                <a:lnTo>
                  <a:pt x="271" y="66"/>
                </a:lnTo>
                <a:lnTo>
                  <a:pt x="272" y="66"/>
                </a:lnTo>
                <a:lnTo>
                  <a:pt x="272" y="66"/>
                </a:lnTo>
                <a:close/>
                <a:moveTo>
                  <a:pt x="279" y="76"/>
                </a:moveTo>
                <a:lnTo>
                  <a:pt x="279" y="76"/>
                </a:lnTo>
                <a:lnTo>
                  <a:pt x="284" y="88"/>
                </a:lnTo>
                <a:lnTo>
                  <a:pt x="286" y="102"/>
                </a:lnTo>
                <a:lnTo>
                  <a:pt x="286" y="109"/>
                </a:lnTo>
                <a:lnTo>
                  <a:pt x="286" y="117"/>
                </a:lnTo>
                <a:lnTo>
                  <a:pt x="284" y="123"/>
                </a:lnTo>
                <a:lnTo>
                  <a:pt x="282" y="129"/>
                </a:lnTo>
                <a:lnTo>
                  <a:pt x="282" y="129"/>
                </a:lnTo>
                <a:lnTo>
                  <a:pt x="279" y="124"/>
                </a:lnTo>
                <a:lnTo>
                  <a:pt x="276" y="120"/>
                </a:lnTo>
                <a:lnTo>
                  <a:pt x="273" y="119"/>
                </a:lnTo>
                <a:lnTo>
                  <a:pt x="270" y="119"/>
                </a:lnTo>
                <a:lnTo>
                  <a:pt x="267" y="120"/>
                </a:lnTo>
                <a:lnTo>
                  <a:pt x="266" y="121"/>
                </a:lnTo>
                <a:lnTo>
                  <a:pt x="267" y="124"/>
                </a:lnTo>
                <a:lnTo>
                  <a:pt x="270" y="127"/>
                </a:lnTo>
                <a:lnTo>
                  <a:pt x="270" y="127"/>
                </a:lnTo>
                <a:lnTo>
                  <a:pt x="267" y="129"/>
                </a:lnTo>
                <a:lnTo>
                  <a:pt x="266" y="131"/>
                </a:lnTo>
                <a:lnTo>
                  <a:pt x="265" y="133"/>
                </a:lnTo>
                <a:lnTo>
                  <a:pt x="266" y="136"/>
                </a:lnTo>
                <a:lnTo>
                  <a:pt x="266" y="136"/>
                </a:lnTo>
                <a:lnTo>
                  <a:pt x="262" y="133"/>
                </a:lnTo>
                <a:lnTo>
                  <a:pt x="259" y="130"/>
                </a:lnTo>
                <a:lnTo>
                  <a:pt x="256" y="125"/>
                </a:lnTo>
                <a:lnTo>
                  <a:pt x="254" y="119"/>
                </a:lnTo>
                <a:lnTo>
                  <a:pt x="254" y="119"/>
                </a:lnTo>
                <a:lnTo>
                  <a:pt x="255" y="115"/>
                </a:lnTo>
                <a:lnTo>
                  <a:pt x="255" y="112"/>
                </a:lnTo>
                <a:lnTo>
                  <a:pt x="254" y="109"/>
                </a:lnTo>
                <a:lnTo>
                  <a:pt x="252" y="106"/>
                </a:lnTo>
                <a:lnTo>
                  <a:pt x="252" y="106"/>
                </a:lnTo>
                <a:lnTo>
                  <a:pt x="250" y="97"/>
                </a:lnTo>
                <a:lnTo>
                  <a:pt x="250" y="92"/>
                </a:lnTo>
                <a:lnTo>
                  <a:pt x="248" y="90"/>
                </a:lnTo>
                <a:lnTo>
                  <a:pt x="248" y="90"/>
                </a:lnTo>
                <a:lnTo>
                  <a:pt x="248" y="82"/>
                </a:lnTo>
                <a:lnTo>
                  <a:pt x="250" y="74"/>
                </a:lnTo>
                <a:lnTo>
                  <a:pt x="253" y="71"/>
                </a:lnTo>
                <a:lnTo>
                  <a:pt x="255" y="67"/>
                </a:lnTo>
                <a:lnTo>
                  <a:pt x="258" y="65"/>
                </a:lnTo>
                <a:lnTo>
                  <a:pt x="261" y="64"/>
                </a:lnTo>
                <a:lnTo>
                  <a:pt x="261" y="64"/>
                </a:lnTo>
                <a:lnTo>
                  <a:pt x="262" y="76"/>
                </a:lnTo>
                <a:lnTo>
                  <a:pt x="264" y="80"/>
                </a:lnTo>
                <a:lnTo>
                  <a:pt x="266" y="85"/>
                </a:lnTo>
                <a:lnTo>
                  <a:pt x="268" y="86"/>
                </a:lnTo>
                <a:lnTo>
                  <a:pt x="271" y="86"/>
                </a:lnTo>
                <a:lnTo>
                  <a:pt x="274" y="83"/>
                </a:lnTo>
                <a:lnTo>
                  <a:pt x="279" y="76"/>
                </a:lnTo>
                <a:lnTo>
                  <a:pt x="279" y="76"/>
                </a:lnTo>
                <a:close/>
                <a:moveTo>
                  <a:pt x="254" y="37"/>
                </a:moveTo>
                <a:lnTo>
                  <a:pt x="254" y="37"/>
                </a:lnTo>
                <a:lnTo>
                  <a:pt x="241" y="38"/>
                </a:lnTo>
                <a:lnTo>
                  <a:pt x="226" y="38"/>
                </a:lnTo>
                <a:lnTo>
                  <a:pt x="226" y="38"/>
                </a:lnTo>
                <a:lnTo>
                  <a:pt x="254" y="37"/>
                </a:lnTo>
                <a:lnTo>
                  <a:pt x="254" y="37"/>
                </a:lnTo>
                <a:close/>
                <a:moveTo>
                  <a:pt x="67" y="31"/>
                </a:moveTo>
                <a:lnTo>
                  <a:pt x="67" y="31"/>
                </a:lnTo>
                <a:lnTo>
                  <a:pt x="49" y="33"/>
                </a:lnTo>
                <a:lnTo>
                  <a:pt x="41" y="33"/>
                </a:lnTo>
                <a:lnTo>
                  <a:pt x="32" y="35"/>
                </a:lnTo>
                <a:lnTo>
                  <a:pt x="32" y="35"/>
                </a:lnTo>
                <a:lnTo>
                  <a:pt x="41" y="32"/>
                </a:lnTo>
                <a:lnTo>
                  <a:pt x="49" y="31"/>
                </a:lnTo>
                <a:lnTo>
                  <a:pt x="67" y="31"/>
                </a:lnTo>
                <a:lnTo>
                  <a:pt x="67" y="31"/>
                </a:lnTo>
                <a:close/>
                <a:moveTo>
                  <a:pt x="16" y="41"/>
                </a:moveTo>
                <a:lnTo>
                  <a:pt x="16" y="41"/>
                </a:lnTo>
                <a:lnTo>
                  <a:pt x="18" y="43"/>
                </a:lnTo>
                <a:lnTo>
                  <a:pt x="18" y="43"/>
                </a:lnTo>
                <a:lnTo>
                  <a:pt x="14" y="43"/>
                </a:lnTo>
                <a:lnTo>
                  <a:pt x="14" y="43"/>
                </a:lnTo>
                <a:lnTo>
                  <a:pt x="16" y="41"/>
                </a:lnTo>
                <a:lnTo>
                  <a:pt x="16" y="41"/>
                </a:lnTo>
                <a:close/>
              </a:path>
            </a:pathLst>
          </a:custGeom>
          <a:solidFill>
            <a:schemeClr val="accent2"/>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30" name="Group 29">
            <a:extLst>
              <a:ext uri="{FF2B5EF4-FFF2-40B4-BE49-F238E27FC236}">
                <a16:creationId xmlns:a16="http://schemas.microsoft.com/office/drawing/2014/main" id="{5BDE0B4E-64A8-4A9F-B4F1-AE504C1A4349}"/>
              </a:ext>
            </a:extLst>
          </p:cNvPr>
          <p:cNvGrpSpPr/>
          <p:nvPr/>
        </p:nvGrpSpPr>
        <p:grpSpPr>
          <a:xfrm>
            <a:off x="498172" y="1387482"/>
            <a:ext cx="8586469" cy="1070105"/>
            <a:chOff x="1709999" y="2876615"/>
            <a:chExt cx="3517492" cy="786645"/>
          </a:xfrm>
        </p:grpSpPr>
        <p:pic>
          <p:nvPicPr>
            <p:cNvPr id="28" name="Picture 27">
              <a:extLst>
                <a:ext uri="{FF2B5EF4-FFF2-40B4-BE49-F238E27FC236}">
                  <a16:creationId xmlns:a16="http://schemas.microsoft.com/office/drawing/2014/main" id="{628603EF-DF75-42D9-820F-53D0D57B9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9999" y="2876615"/>
              <a:ext cx="3517492" cy="786645"/>
            </a:xfrm>
            <a:prstGeom prst="rect">
              <a:avLst/>
            </a:prstGeom>
          </p:spPr>
        </p:pic>
        <p:sp>
          <p:nvSpPr>
            <p:cNvPr id="31" name="Rectangle 30">
              <a:extLst>
                <a:ext uri="{FF2B5EF4-FFF2-40B4-BE49-F238E27FC236}">
                  <a16:creationId xmlns:a16="http://schemas.microsoft.com/office/drawing/2014/main" id="{EBA72067-2D75-4A32-975D-A6F158D3FE4D}"/>
                </a:ext>
              </a:extLst>
            </p:cNvPr>
            <p:cNvSpPr/>
            <p:nvPr/>
          </p:nvSpPr>
          <p:spPr>
            <a:xfrm>
              <a:off x="1843155" y="3087395"/>
              <a:ext cx="3170574" cy="339375"/>
            </a:xfrm>
            <a:prstGeom prst="rect">
              <a:avLst/>
            </a:prstGeom>
          </p:spPr>
          <p:txBody>
            <a:bodyPr wrap="square">
              <a:spAutoFit/>
            </a:bodyPr>
            <a:lstStyle/>
            <a:p>
              <a:r>
                <a:rPr lang="en-US" sz="2400" b="1">
                  <a:solidFill>
                    <a:srgbClr val="0070C0"/>
                  </a:solidFill>
                  <a:effectLst/>
                  <a:latin typeface="Times New Roman" panose="02020603050405020304" pitchFamily="18" charset="0"/>
                  <a:ea typeface="SimSun" panose="02010600030101010101" pitchFamily="2" charset="-122"/>
                </a:rPr>
                <a:t>- Biết ngắt nghỉ hơi hợp lí khi đọc các dòng thơ, khổ thơ.</a:t>
              </a:r>
              <a:endParaRPr lang="en-US" sz="2400" b="1" dirty="0">
                <a:solidFill>
                  <a:srgbClr val="0070C0"/>
                </a:solidFill>
              </a:endParaRPr>
            </a:p>
          </p:txBody>
        </p:sp>
      </p:grpSp>
      <p:grpSp>
        <p:nvGrpSpPr>
          <p:cNvPr id="43" name="Group 42">
            <a:extLst>
              <a:ext uri="{FF2B5EF4-FFF2-40B4-BE49-F238E27FC236}">
                <a16:creationId xmlns:a16="http://schemas.microsoft.com/office/drawing/2014/main" id="{51DC0CE6-E872-4AE3-B156-B6BAAA9956AC}"/>
              </a:ext>
            </a:extLst>
          </p:cNvPr>
          <p:cNvGrpSpPr/>
          <p:nvPr/>
        </p:nvGrpSpPr>
        <p:grpSpPr>
          <a:xfrm>
            <a:off x="823216" y="2903451"/>
            <a:ext cx="8586469" cy="1714445"/>
            <a:chOff x="5721137" y="3701544"/>
            <a:chExt cx="3517492" cy="982410"/>
          </a:xfrm>
        </p:grpSpPr>
        <p:pic>
          <p:nvPicPr>
            <p:cNvPr id="40" name="Picture 39">
              <a:extLst>
                <a:ext uri="{FF2B5EF4-FFF2-40B4-BE49-F238E27FC236}">
                  <a16:creationId xmlns:a16="http://schemas.microsoft.com/office/drawing/2014/main" id="{7A365F01-D24A-4C0F-8152-B743ADC3CD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1137" y="3701544"/>
              <a:ext cx="3517492" cy="854636"/>
            </a:xfrm>
            <a:prstGeom prst="rect">
              <a:avLst/>
            </a:prstGeom>
          </p:spPr>
        </p:pic>
        <p:sp>
          <p:nvSpPr>
            <p:cNvPr id="41" name="Rectangle 40">
              <a:extLst>
                <a:ext uri="{FF2B5EF4-FFF2-40B4-BE49-F238E27FC236}">
                  <a16:creationId xmlns:a16="http://schemas.microsoft.com/office/drawing/2014/main" id="{C7DF2E71-38FA-43BB-A8B9-25D4BE77CE6D}"/>
                </a:ext>
              </a:extLst>
            </p:cNvPr>
            <p:cNvSpPr/>
            <p:nvPr/>
          </p:nvSpPr>
          <p:spPr>
            <a:xfrm>
              <a:off x="5863932" y="3834367"/>
              <a:ext cx="3098230" cy="849587"/>
            </a:xfrm>
            <a:prstGeom prst="rect">
              <a:avLst/>
            </a:prstGeom>
          </p:spPr>
          <p:txBody>
            <a:bodyPr wrap="square">
              <a:spAutoFit/>
            </a:bodyPr>
            <a:lstStyle/>
            <a:p>
              <a:pPr algn="ctr"/>
              <a:r>
                <a:rPr lang="en-US" sz="2400" b="1">
                  <a:solidFill>
                    <a:srgbClr val="7030A0"/>
                  </a:solidFill>
                  <a:effectLst/>
                  <a:latin typeface="Times New Roman" panose="02020603050405020304" pitchFamily="18" charset="0"/>
                  <a:ea typeface="SimSun" panose="02010600030101010101" pitchFamily="2" charset="-122"/>
                </a:rPr>
                <a:t>-  Hiểu ND: bạn nhỏ rất yêu cha, tự hào về cha nên thấy chiếc cầu do cha làm ra là đẹp nhất, đáng yêu nhất.</a:t>
              </a:r>
              <a:endParaRPr lang="en-US" sz="2400" b="1" dirty="0">
                <a:solidFill>
                  <a:srgbClr val="7030A0"/>
                </a:solidFill>
              </a:endParaRPr>
            </a:p>
          </p:txBody>
        </p:sp>
      </p:grpSp>
      <p:sp>
        <p:nvSpPr>
          <p:cNvPr id="24" name="Rectangle 23">
            <a:extLst>
              <a:ext uri="{FF2B5EF4-FFF2-40B4-BE49-F238E27FC236}">
                <a16:creationId xmlns:a16="http://schemas.microsoft.com/office/drawing/2014/main" id="{3EB150AB-638F-4E35-BBCB-FAC421B27EE6}"/>
              </a:ext>
            </a:extLst>
          </p:cNvPr>
          <p:cNvSpPr>
            <a:spLocks noChangeArrowheads="1"/>
          </p:cNvSpPr>
          <p:nvPr/>
        </p:nvSpPr>
        <p:spPr bwMode="auto">
          <a:xfrm>
            <a:off x="4078890" y="525603"/>
            <a:ext cx="19716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vi-VN" sz="2800" b="1">
                <a:solidFill>
                  <a:srgbClr val="C00000"/>
                </a:solidFill>
                <a:latin typeface="Times New Roman" panose="02020603050405020304" pitchFamily="18" charset="0"/>
                <a:cs typeface="Times New Roman" panose="02020603050405020304" pitchFamily="18" charset="0"/>
              </a:rPr>
              <a:t>Mục tiêu:</a:t>
            </a:r>
            <a:endParaRPr lang="en-US" altLang="vi-VN" sz="3600" b="1">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1767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750" fill="hold"/>
                                        <p:tgtEl>
                                          <p:spTgt spid="26"/>
                                        </p:tgtEl>
                                        <p:attrNameLst>
                                          <p:attrName>ppt_x</p:attrName>
                                        </p:attrNameLst>
                                      </p:cBhvr>
                                      <p:tavLst>
                                        <p:tav tm="0">
                                          <p:val>
                                            <p:strVal val="0-#ppt_w/2"/>
                                          </p:val>
                                        </p:tav>
                                        <p:tav tm="100000">
                                          <p:val>
                                            <p:strVal val="#ppt_x"/>
                                          </p:val>
                                        </p:tav>
                                      </p:tavLst>
                                    </p:anim>
                                    <p:anim calcmode="lin" valueType="num">
                                      <p:cBhvr additive="base">
                                        <p:cTn id="8" dur="7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53" presetClass="entr" presetSubtype="16"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E288BA8-E549-4F45-8F5C-26624F03ED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167" y="0"/>
            <a:ext cx="5754609" cy="5143500"/>
          </a:xfrm>
          <a:prstGeom prst="rect">
            <a:avLst/>
          </a:prstGeom>
        </p:spPr>
      </p:pic>
      <p:pic>
        <p:nvPicPr>
          <p:cNvPr id="20" name="Picture 19">
            <a:extLst>
              <a:ext uri="{FF2B5EF4-FFF2-40B4-BE49-F238E27FC236}">
                <a16:creationId xmlns:a16="http://schemas.microsoft.com/office/drawing/2014/main" id="{3ED383D4-300F-4967-850C-A800D10BB1ED}"/>
              </a:ext>
            </a:extLst>
          </p:cNvPr>
          <p:cNvPicPr>
            <a:picLocks noChangeAspect="1"/>
          </p:cNvPicPr>
          <p:nvPr/>
        </p:nvPicPr>
        <p:blipFill rotWithShape="1">
          <a:blip r:embed="rId3">
            <a:extLst>
              <a:ext uri="{28A0092B-C50C-407E-A947-70E740481C1C}">
                <a14:useLocalDpi xmlns:a14="http://schemas.microsoft.com/office/drawing/2010/main" val="0"/>
              </a:ext>
            </a:extLst>
          </a:blip>
          <a:srcRect t="2482" b="85829"/>
          <a:stretch/>
        </p:blipFill>
        <p:spPr>
          <a:xfrm>
            <a:off x="3401561" y="388307"/>
            <a:ext cx="5754609" cy="601249"/>
          </a:xfrm>
          <a:prstGeom prst="rect">
            <a:avLst/>
          </a:prstGeom>
        </p:spPr>
      </p:pic>
      <p:sp>
        <p:nvSpPr>
          <p:cNvPr id="16" name="Teardrop 15"/>
          <p:cNvSpPr/>
          <p:nvPr/>
        </p:nvSpPr>
        <p:spPr>
          <a:xfrm>
            <a:off x="198702" y="753282"/>
            <a:ext cx="338695" cy="334118"/>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100" dirty="0">
                <a:solidFill>
                  <a:srgbClr val="000000"/>
                </a:solidFill>
                <a:cs typeface="Arial"/>
                <a:sym typeface="Arial"/>
              </a:rPr>
              <a:t>1</a:t>
            </a:r>
          </a:p>
        </p:txBody>
      </p:sp>
      <p:sp>
        <p:nvSpPr>
          <p:cNvPr id="18" name="Teardrop 17"/>
          <p:cNvSpPr/>
          <p:nvPr/>
        </p:nvSpPr>
        <p:spPr>
          <a:xfrm>
            <a:off x="198703" y="2164091"/>
            <a:ext cx="342998" cy="334118"/>
          </a:xfrm>
          <a:prstGeom prst="teardrop">
            <a:avLst/>
          </a:prstGeom>
          <a:solidFill>
            <a:srgbClr val="92D050"/>
          </a:solidFill>
          <a:ln w="12700" cap="flat" cmpd="sng" algn="ctr">
            <a:solidFill>
              <a:srgbClr val="6DAA2D"/>
            </a:solidFill>
            <a:prstDash val="solid"/>
            <a:miter lim="800000"/>
          </a:ln>
          <a:effectLst/>
        </p:spPr>
        <p:txBody>
          <a:bodyPr rtlCol="0" anchor="ctr"/>
          <a:lstStyle/>
          <a:p>
            <a:pPr algn="ctr">
              <a:defRPr/>
            </a:pPr>
            <a:r>
              <a:rPr lang="en-US" sz="2100" dirty="0">
                <a:solidFill>
                  <a:srgbClr val="000000"/>
                </a:solidFill>
                <a:cs typeface="Arial"/>
                <a:sym typeface="Arial"/>
              </a:rPr>
              <a:t>2</a:t>
            </a:r>
          </a:p>
        </p:txBody>
      </p:sp>
      <p:sp>
        <p:nvSpPr>
          <p:cNvPr id="22" name="Teardrop 21">
            <a:extLst>
              <a:ext uri="{FF2B5EF4-FFF2-40B4-BE49-F238E27FC236}">
                <a16:creationId xmlns:a16="http://schemas.microsoft.com/office/drawing/2014/main" id="{C8B9914E-F41F-42C0-B435-3759E5D7EE19}"/>
              </a:ext>
            </a:extLst>
          </p:cNvPr>
          <p:cNvSpPr/>
          <p:nvPr/>
        </p:nvSpPr>
        <p:spPr>
          <a:xfrm>
            <a:off x="213147" y="3669185"/>
            <a:ext cx="340724" cy="334118"/>
          </a:xfrm>
          <a:prstGeom prst="teardrop">
            <a:avLst/>
          </a:prstGeom>
          <a:solidFill>
            <a:srgbClr val="F8D35C">
              <a:lumMod val="75000"/>
            </a:srgbClr>
          </a:solidFill>
          <a:ln w="12700" cap="flat" cmpd="sng" algn="ctr">
            <a:solidFill>
              <a:srgbClr val="F7943D"/>
            </a:solidFill>
            <a:prstDash val="solid"/>
            <a:miter lim="800000"/>
          </a:ln>
          <a:effectLst/>
        </p:spPr>
        <p:txBody>
          <a:bodyPr rtlCol="0" anchor="ctr"/>
          <a:lstStyle/>
          <a:p>
            <a:pPr algn="ctr">
              <a:defRPr/>
            </a:pPr>
            <a:r>
              <a:rPr lang="en-US" sz="2100" dirty="0">
                <a:solidFill>
                  <a:srgbClr val="000000"/>
                </a:solidFill>
                <a:cs typeface="Arial"/>
                <a:sym typeface="Arial"/>
              </a:rPr>
              <a:t>3</a:t>
            </a:r>
          </a:p>
        </p:txBody>
      </p:sp>
      <p:pic>
        <p:nvPicPr>
          <p:cNvPr id="24" name="Picture 5"/>
          <p:cNvPicPr>
            <a:picLocks noChangeAspect="1"/>
          </p:cNvPicPr>
          <p:nvPr/>
        </p:nvPicPr>
        <p:blipFill>
          <a:blip r:embed="rId4"/>
          <a:srcRect/>
          <a:stretch>
            <a:fillRect/>
          </a:stretch>
        </p:blipFill>
        <p:spPr>
          <a:xfrm>
            <a:off x="161296" y="0"/>
            <a:ext cx="738758" cy="801480"/>
          </a:xfrm>
          <a:prstGeom prst="rect">
            <a:avLst/>
          </a:prstGeom>
        </p:spPr>
      </p:pic>
      <p:pic>
        <p:nvPicPr>
          <p:cNvPr id="25" name="Picture 6"/>
          <p:cNvPicPr>
            <a:picLocks noChangeAspect="1"/>
          </p:cNvPicPr>
          <p:nvPr/>
        </p:nvPicPr>
        <p:blipFill>
          <a:blip r:embed="rId5"/>
          <a:srcRect/>
          <a:stretch>
            <a:fillRect/>
          </a:stretch>
        </p:blipFill>
        <p:spPr>
          <a:xfrm>
            <a:off x="8199120" y="-172720"/>
            <a:ext cx="863600" cy="866739"/>
          </a:xfrm>
          <a:prstGeom prst="rect">
            <a:avLst/>
          </a:prstGeom>
        </p:spPr>
      </p:pic>
      <p:pic>
        <p:nvPicPr>
          <p:cNvPr id="3" name="Picture 2">
            <a:extLst>
              <a:ext uri="{FF2B5EF4-FFF2-40B4-BE49-F238E27FC236}">
                <a16:creationId xmlns:a16="http://schemas.microsoft.com/office/drawing/2014/main" id="{05EA2148-3C05-4405-A90C-E9AD2FBC967C}"/>
              </a:ext>
            </a:extLst>
          </p:cNvPr>
          <p:cNvPicPr>
            <a:picLocks noChangeAspect="1"/>
          </p:cNvPicPr>
          <p:nvPr/>
        </p:nvPicPr>
        <p:blipFill rotWithShape="1">
          <a:blip r:embed="rId6">
            <a:extLst>
              <a:ext uri="{28A0092B-C50C-407E-A947-70E740481C1C}">
                <a14:useLocalDpi xmlns:a14="http://schemas.microsoft.com/office/drawing/2010/main" val="0"/>
              </a:ext>
            </a:extLst>
          </a:blip>
          <a:srcRect r="28456"/>
          <a:stretch/>
        </p:blipFill>
        <p:spPr>
          <a:xfrm>
            <a:off x="0" y="0"/>
            <a:ext cx="4108537" cy="5143500"/>
          </a:xfrm>
          <a:prstGeom prst="rect">
            <a:avLst/>
          </a:prstGeom>
        </p:spPr>
      </p:pic>
    </p:spTree>
    <p:extLst>
      <p:ext uri="{BB962C8B-B14F-4D97-AF65-F5344CB8AC3E}">
        <p14:creationId xmlns:p14="http://schemas.microsoft.com/office/powerpoint/2010/main" val="377948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heckerboard(across)">
                                      <p:cBhvr>
                                        <p:cTn id="7" dur="500"/>
                                        <p:tgtEl>
                                          <p:spTgt spid="1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checkerboard(across)">
                                      <p:cBhvr>
                                        <p:cTn id="10" dur="500"/>
                                        <p:tgtEl>
                                          <p:spTgt spid="1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heckerboard(across)">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rot="260226">
            <a:off x="177747" y="4010420"/>
            <a:ext cx="3128301" cy="1236688"/>
            <a:chOff x="561349" y="4544613"/>
            <a:chExt cx="4171068" cy="1648917"/>
          </a:xfrm>
        </p:grpSpPr>
        <p:pic>
          <p:nvPicPr>
            <p:cNvPr id="37" name="Picture 3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38" name="Picture 37"/>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39" name="Picture 38"/>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40" name="Picture 3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9" name="Title 1">
            <a:extLst>
              <a:ext uri="{FF2B5EF4-FFF2-40B4-BE49-F238E27FC236}">
                <a16:creationId xmlns:a16="http://schemas.microsoft.com/office/drawing/2014/main" id="{DF16B083-39DA-411C-B504-5AF2710E5454}"/>
              </a:ext>
            </a:extLst>
          </p:cNvPr>
          <p:cNvSpPr txBox="1">
            <a:spLocks/>
          </p:cNvSpPr>
          <p:nvPr/>
        </p:nvSpPr>
        <p:spPr bwMode="auto">
          <a:xfrm>
            <a:off x="2951560" y="160735"/>
            <a:ext cx="2800350" cy="857250"/>
          </a:xfrm>
          <a:prstGeom prst="rect">
            <a:avLst/>
          </a:prstGeom>
          <a:noFill/>
          <a:ln>
            <a:noFill/>
          </a:ln>
        </p:spPr>
        <p:txBody>
          <a:bodyPr anchor="ctr">
            <a:normAutofit fontScale="97500" lnSpcReduction="100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en-US" sz="2400" u="sng">
                <a:solidFill>
                  <a:srgbClr val="F79646">
                    <a:lumMod val="10000"/>
                  </a:srgbClr>
                </a:solidFill>
                <a:latin typeface="Times New Roman" pitchFamily="18" charset="0"/>
                <a:cs typeface="Times New Roman" pitchFamily="18" charset="0"/>
              </a:rPr>
              <a:t>Tập đọc</a:t>
            </a:r>
            <a:r>
              <a:rPr lang="en-US" sz="2400">
                <a:solidFill>
                  <a:srgbClr val="F79646">
                    <a:lumMod val="10000"/>
                  </a:srgbClr>
                </a:solidFill>
                <a:latin typeface="Times New Roman" pitchFamily="18" charset="0"/>
                <a:cs typeface="Times New Roman" pitchFamily="18" charset="0"/>
              </a:rPr>
              <a:t>   </a:t>
            </a:r>
            <a:br>
              <a:rPr lang="en-US" sz="3000">
                <a:solidFill>
                  <a:srgbClr val="F79646">
                    <a:lumMod val="10000"/>
                  </a:srgbClr>
                </a:solidFill>
                <a:latin typeface="Times New Roman" pitchFamily="18" charset="0"/>
                <a:cs typeface="Times New Roman" pitchFamily="18" charset="0"/>
              </a:rPr>
            </a:br>
            <a:r>
              <a:rPr lang="en-US" sz="3000" b="1">
                <a:solidFill>
                  <a:srgbClr val="FF0000"/>
                </a:solidFill>
                <a:latin typeface="Times New Roman" pitchFamily="18" charset="0"/>
                <a:cs typeface="Times New Roman" pitchFamily="18" charset="0"/>
              </a:rPr>
              <a:t>Cái cầu</a:t>
            </a:r>
          </a:p>
        </p:txBody>
      </p:sp>
      <p:sp>
        <p:nvSpPr>
          <p:cNvPr id="41" name="Horizontal Scroll 5">
            <a:extLst>
              <a:ext uri="{FF2B5EF4-FFF2-40B4-BE49-F238E27FC236}">
                <a16:creationId xmlns:a16="http://schemas.microsoft.com/office/drawing/2014/main" id="{68280D11-B5D1-41C2-A99D-DBC41B11149F}"/>
              </a:ext>
            </a:extLst>
          </p:cNvPr>
          <p:cNvSpPr/>
          <p:nvPr/>
        </p:nvSpPr>
        <p:spPr>
          <a:xfrm>
            <a:off x="6143625" y="321469"/>
            <a:ext cx="1706166" cy="535781"/>
          </a:xfrm>
          <a:prstGeom prst="horizontalScroll">
            <a:avLst/>
          </a:prstGeom>
          <a:noFill/>
          <a:ln w="19050" cap="flat" cmpd="sng" algn="ctr">
            <a:solidFill>
              <a:srgbClr val="3891A7">
                <a:shade val="50000"/>
              </a:srgbClr>
            </a:solidFill>
            <a:prstDash val="solid"/>
          </a:ln>
          <a:effectLst/>
        </p:spPr>
        <p:txBody>
          <a:bodyPr anchor="ctr"/>
          <a:lstStyle/>
          <a:p>
            <a:pPr algn="ctr">
              <a:defRPr/>
            </a:pPr>
            <a:r>
              <a:rPr lang="en-US" sz="2100" kern="0">
                <a:solidFill>
                  <a:sysClr val="windowText" lastClr="000000"/>
                </a:solidFill>
                <a:latin typeface="Times New Roman" pitchFamily="18" charset="0"/>
                <a:cs typeface="Times New Roman" pitchFamily="18" charset="0"/>
              </a:rPr>
              <a:t>SGK/34 - 35</a:t>
            </a:r>
            <a:endParaRPr lang="en-US" sz="2100" kern="0" dirty="0">
              <a:solidFill>
                <a:sysClr val="windowText" lastClr="000000"/>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id="{EC69914D-19F1-498C-8BB2-0F3679C6F1A9}"/>
              </a:ext>
            </a:extLst>
          </p:cNvPr>
          <p:cNvSpPr/>
          <p:nvPr/>
        </p:nvSpPr>
        <p:spPr bwMode="auto">
          <a:xfrm>
            <a:off x="450937" y="1200150"/>
            <a:ext cx="3949613" cy="2457450"/>
          </a:xfrm>
          <a:prstGeom prst="rect">
            <a:avLst/>
          </a:prstGeom>
          <a:solidFill>
            <a:sysClr val="window" lastClr="FFFFFF"/>
          </a:solidFill>
          <a:ln w="25400" cap="flat" cmpd="sng" algn="ctr">
            <a:noFill/>
            <a:prstDash val="solid"/>
            <a:headEnd type="none" w="med" len="med"/>
            <a:tailEnd type="none" w="med" len="med"/>
          </a:ln>
          <a:effectLst/>
        </p:spPr>
        <p:txBody>
          <a:bodyPr/>
          <a:lstStyle/>
          <a:p>
            <a:pPr>
              <a:defRPr/>
            </a:pPr>
            <a:r>
              <a:rPr lang="en-US" sz="1575" b="1" kern="0">
                <a:solidFill>
                  <a:schemeClr val="accent1">
                    <a:lumMod val="50000"/>
                  </a:schemeClr>
                </a:solidFill>
                <a:latin typeface="Times New Roman" pitchFamily="18" charset="0"/>
                <a:cs typeface="Times New Roman" pitchFamily="18" charset="0"/>
              </a:rPr>
              <a:t>Cha gửi cho con chiếc ảnh cái cầu</a:t>
            </a:r>
          </a:p>
          <a:p>
            <a:pPr>
              <a:defRPr/>
            </a:pPr>
            <a:r>
              <a:rPr lang="en-US" sz="1575" b="1" kern="0">
                <a:solidFill>
                  <a:schemeClr val="accent1">
                    <a:lumMod val="50000"/>
                  </a:schemeClr>
                </a:solidFill>
                <a:latin typeface="Times New Roman" pitchFamily="18" charset="0"/>
                <a:cs typeface="Times New Roman" pitchFamily="18" charset="0"/>
              </a:rPr>
              <a:t>Cha vừa bắc xong qua dòng sông sâu</a:t>
            </a:r>
          </a:p>
          <a:p>
            <a:pPr>
              <a:defRPr/>
            </a:pPr>
            <a:r>
              <a:rPr lang="en-US" sz="1575" b="1" kern="0">
                <a:solidFill>
                  <a:schemeClr val="accent1">
                    <a:lumMod val="50000"/>
                  </a:schemeClr>
                </a:solidFill>
                <a:latin typeface="Times New Roman" pitchFamily="18" charset="0"/>
                <a:cs typeface="Times New Roman" pitchFamily="18" charset="0"/>
              </a:rPr>
              <a:t>Xe lửa sắp qua, thư cha nói thế</a:t>
            </a:r>
          </a:p>
          <a:p>
            <a:pPr>
              <a:defRPr/>
            </a:pPr>
            <a:r>
              <a:rPr lang="en-US" sz="1575" b="1" kern="0">
                <a:solidFill>
                  <a:schemeClr val="accent1">
                    <a:lumMod val="50000"/>
                  </a:schemeClr>
                </a:solidFill>
                <a:latin typeface="Times New Roman" pitchFamily="18" charset="0"/>
                <a:cs typeface="Times New Roman" pitchFamily="18" charset="0"/>
              </a:rPr>
              <a:t>Con cho mẹ xem, cho xem hơi lâu.</a:t>
            </a:r>
          </a:p>
          <a:p>
            <a:pPr>
              <a:defRPr/>
            </a:pPr>
            <a:endParaRPr lang="en-US" sz="1575" b="1" kern="0">
              <a:solidFill>
                <a:schemeClr val="accent1">
                  <a:lumMod val="50000"/>
                </a:schemeClr>
              </a:solidFill>
              <a:latin typeface="Times New Roman" pitchFamily="18" charset="0"/>
              <a:cs typeface="Times New Roman" pitchFamily="18" charset="0"/>
            </a:endParaRPr>
          </a:p>
          <a:p>
            <a:pPr>
              <a:defRPr/>
            </a:pPr>
            <a:r>
              <a:rPr lang="en-US" sz="1575" b="1" kern="0">
                <a:solidFill>
                  <a:srgbClr val="0070C0"/>
                </a:solidFill>
                <a:latin typeface="Times New Roman" pitchFamily="18" charset="0"/>
                <a:cs typeface="Times New Roman" pitchFamily="18" charset="0"/>
              </a:rPr>
              <a:t>Những cái cầu ơi, yêu sao yêu ghê !</a:t>
            </a:r>
          </a:p>
          <a:p>
            <a:pPr>
              <a:defRPr/>
            </a:pPr>
            <a:r>
              <a:rPr lang="en-US" sz="1575" b="1" kern="0">
                <a:solidFill>
                  <a:srgbClr val="0070C0"/>
                </a:solidFill>
                <a:latin typeface="Times New Roman" pitchFamily="18" charset="0"/>
                <a:cs typeface="Times New Roman" pitchFamily="18" charset="0"/>
              </a:rPr>
              <a:t>Nhện qua chum nước bắc cầu tơ nhỏ</a:t>
            </a:r>
          </a:p>
          <a:p>
            <a:pPr>
              <a:defRPr/>
            </a:pPr>
            <a:r>
              <a:rPr lang="en-US" sz="1575" b="1" kern="0">
                <a:solidFill>
                  <a:srgbClr val="0070C0"/>
                </a:solidFill>
                <a:latin typeface="Times New Roman" pitchFamily="18" charset="0"/>
                <a:cs typeface="Times New Roman" pitchFamily="18" charset="0"/>
              </a:rPr>
              <a:t>Con sáo sang sông, bắc cầu ngọn gió</a:t>
            </a:r>
          </a:p>
          <a:p>
            <a:pPr>
              <a:defRPr/>
            </a:pPr>
            <a:r>
              <a:rPr lang="en-US" sz="1575" b="1" kern="0">
                <a:solidFill>
                  <a:srgbClr val="0070C0"/>
                </a:solidFill>
                <a:latin typeface="Times New Roman" pitchFamily="18" charset="0"/>
                <a:cs typeface="Times New Roman" pitchFamily="18" charset="0"/>
              </a:rPr>
              <a:t>Con kiến qua ngòi bắc cầu lá tre</a:t>
            </a:r>
            <a:r>
              <a:rPr lang="en-US" sz="1575" kern="0">
                <a:solidFill>
                  <a:srgbClr val="0070C0"/>
                </a:solidFill>
                <a:latin typeface="Times New Roman" pitchFamily="18" charset="0"/>
                <a:cs typeface="Times New Roman" pitchFamily="18" charset="0"/>
              </a:rPr>
              <a:t>.</a:t>
            </a:r>
          </a:p>
        </p:txBody>
      </p:sp>
      <p:sp>
        <p:nvSpPr>
          <p:cNvPr id="43" name="Rectangle 42">
            <a:extLst>
              <a:ext uri="{FF2B5EF4-FFF2-40B4-BE49-F238E27FC236}">
                <a16:creationId xmlns:a16="http://schemas.microsoft.com/office/drawing/2014/main" id="{278FC5C6-CC83-42F4-AFC9-8EAD0D3EBFE2}"/>
              </a:ext>
            </a:extLst>
          </p:cNvPr>
          <p:cNvSpPr/>
          <p:nvPr/>
        </p:nvSpPr>
        <p:spPr>
          <a:xfrm>
            <a:off x="4511722" y="1268570"/>
            <a:ext cx="4181341" cy="2273699"/>
          </a:xfrm>
          <a:prstGeom prst="rect">
            <a:avLst/>
          </a:prstGeom>
          <a:solidFill>
            <a:sysClr val="window" lastClr="FFFFFF"/>
          </a:solidFill>
          <a:ln w="25400" cap="flat" cmpd="sng" algn="ctr">
            <a:noFill/>
            <a:prstDash val="solid"/>
          </a:ln>
          <a:effectLst/>
        </p:spPr>
        <p:txBody>
          <a:bodyPr wrap="square">
            <a:spAutoFit/>
          </a:bodyPr>
          <a:lstStyle/>
          <a:p>
            <a:pPr>
              <a:defRPr/>
            </a:pPr>
            <a:r>
              <a:rPr lang="en-US" sz="1575" kern="0">
                <a:solidFill>
                  <a:prstClr val="black"/>
                </a:solidFill>
                <a:latin typeface="Times New Roman" pitchFamily="18" charset="0"/>
                <a:cs typeface="Times New Roman" pitchFamily="18" charset="0"/>
              </a:rPr>
              <a:t> </a:t>
            </a:r>
            <a:r>
              <a:rPr lang="en-US" sz="1575" b="1" kern="0">
                <a:solidFill>
                  <a:schemeClr val="accent2">
                    <a:lumMod val="50000"/>
                  </a:schemeClr>
                </a:solidFill>
                <a:latin typeface="Times New Roman" pitchFamily="18" charset="0"/>
                <a:cs typeface="Times New Roman" pitchFamily="18" charset="0"/>
              </a:rPr>
              <a:t>Yêu cái cầu treo lối sang bà ngoại</a:t>
            </a:r>
          </a:p>
          <a:p>
            <a:pPr>
              <a:defRPr/>
            </a:pPr>
            <a:r>
              <a:rPr lang="en-US" sz="1575" b="1" kern="0">
                <a:solidFill>
                  <a:schemeClr val="accent2">
                    <a:lumMod val="50000"/>
                  </a:schemeClr>
                </a:solidFill>
                <a:latin typeface="Times New Roman" pitchFamily="18" charset="0"/>
                <a:cs typeface="Times New Roman" pitchFamily="18" charset="0"/>
              </a:rPr>
              <a:t> Như võng trên sông ru người qua lại</a:t>
            </a:r>
          </a:p>
          <a:p>
            <a:pPr>
              <a:defRPr/>
            </a:pPr>
            <a:r>
              <a:rPr lang="en-US" sz="1575" b="1" kern="0">
                <a:solidFill>
                  <a:schemeClr val="accent2">
                    <a:lumMod val="50000"/>
                  </a:schemeClr>
                </a:solidFill>
                <a:latin typeface="Times New Roman" pitchFamily="18" charset="0"/>
                <a:cs typeface="Times New Roman" pitchFamily="18" charset="0"/>
              </a:rPr>
              <a:t> Dưới cầu, thuyền chở đá, chở vôi</a:t>
            </a:r>
          </a:p>
          <a:p>
            <a:pPr>
              <a:defRPr/>
            </a:pPr>
            <a:r>
              <a:rPr lang="en-US" sz="1575" b="1" kern="0">
                <a:solidFill>
                  <a:schemeClr val="accent2">
                    <a:lumMod val="50000"/>
                  </a:schemeClr>
                </a:solidFill>
                <a:latin typeface="Times New Roman" pitchFamily="18" charset="0"/>
                <a:cs typeface="Times New Roman" pitchFamily="18" charset="0"/>
              </a:rPr>
              <a:t>Thuyền buồm đi ngược, thuyền thoi đi xuôi.</a:t>
            </a:r>
          </a:p>
          <a:p>
            <a:pPr>
              <a:defRPr/>
            </a:pPr>
            <a:endParaRPr lang="en-US" sz="1575" b="1" kern="0">
              <a:solidFill>
                <a:prstClr val="black"/>
              </a:solidFill>
              <a:latin typeface="Times New Roman" pitchFamily="18" charset="0"/>
              <a:cs typeface="Times New Roman" pitchFamily="18" charset="0"/>
            </a:endParaRPr>
          </a:p>
          <a:p>
            <a:pPr>
              <a:defRPr/>
            </a:pPr>
            <a:r>
              <a:rPr lang="en-US" sz="1575" b="1" kern="0">
                <a:solidFill>
                  <a:srgbClr val="7030A0"/>
                </a:solidFill>
                <a:latin typeface="Times New Roman" pitchFamily="18" charset="0"/>
                <a:cs typeface="Times New Roman" pitchFamily="18" charset="0"/>
              </a:rPr>
              <a:t>Yêu hơn cả cầu ao mẹ thường đãi đỗ</a:t>
            </a:r>
          </a:p>
          <a:p>
            <a:pPr>
              <a:defRPr/>
            </a:pPr>
            <a:r>
              <a:rPr lang="en-US" sz="1575" b="1" kern="0">
                <a:solidFill>
                  <a:srgbClr val="7030A0"/>
                </a:solidFill>
                <a:latin typeface="Times New Roman" pitchFamily="18" charset="0"/>
                <a:cs typeface="Times New Roman" pitchFamily="18" charset="0"/>
              </a:rPr>
              <a:t>Là cái cầu này ảnh chụp xa xa</a:t>
            </a:r>
          </a:p>
          <a:p>
            <a:pPr>
              <a:defRPr/>
            </a:pPr>
            <a:r>
              <a:rPr lang="en-US" sz="1575" b="1" kern="0">
                <a:solidFill>
                  <a:srgbClr val="7030A0"/>
                </a:solidFill>
                <a:latin typeface="Times New Roman" pitchFamily="18" charset="0"/>
                <a:cs typeface="Times New Roman" pitchFamily="18" charset="0"/>
              </a:rPr>
              <a:t>Mẹ bảo : cầu Hàm Rồng sông Mã</a:t>
            </a:r>
          </a:p>
          <a:p>
            <a:pPr>
              <a:defRPr/>
            </a:pPr>
            <a:r>
              <a:rPr lang="en-US" sz="1575" b="1" kern="0">
                <a:solidFill>
                  <a:srgbClr val="7030A0"/>
                </a:solidFill>
                <a:latin typeface="Times New Roman" pitchFamily="18" charset="0"/>
                <a:cs typeface="Times New Roman" pitchFamily="18" charset="0"/>
              </a:rPr>
              <a:t>Con cứ gọi cái cầu của cha.</a:t>
            </a:r>
          </a:p>
        </p:txBody>
      </p:sp>
      <p:sp>
        <p:nvSpPr>
          <p:cNvPr id="44" name="Text Box 47">
            <a:extLst>
              <a:ext uri="{FF2B5EF4-FFF2-40B4-BE49-F238E27FC236}">
                <a16:creationId xmlns:a16="http://schemas.microsoft.com/office/drawing/2014/main" id="{7042632B-B277-4440-9C51-345D48EB87E0}"/>
              </a:ext>
            </a:extLst>
          </p:cNvPr>
          <p:cNvSpPr txBox="1">
            <a:spLocks noChangeArrowheads="1"/>
          </p:cNvSpPr>
          <p:nvPr/>
        </p:nvSpPr>
        <p:spPr bwMode="auto">
          <a:xfrm>
            <a:off x="5582580" y="3792855"/>
            <a:ext cx="2114550" cy="24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1013" b="1">
                <a:solidFill>
                  <a:srgbClr val="002060"/>
                </a:solidFill>
                <a:latin typeface="Times New Roman" panose="02020603050405020304" pitchFamily="18" charset="0"/>
              </a:rPr>
              <a:t>PHẠM TIẾN DUẬT </a:t>
            </a:r>
          </a:p>
        </p:txBody>
      </p:sp>
      <p:cxnSp>
        <p:nvCxnSpPr>
          <p:cNvPr id="45" name="Straight Connector 43">
            <a:extLst>
              <a:ext uri="{FF2B5EF4-FFF2-40B4-BE49-F238E27FC236}">
                <a16:creationId xmlns:a16="http://schemas.microsoft.com/office/drawing/2014/main" id="{7047A316-3E63-42D6-BDB7-DF1A5B04DF67}"/>
              </a:ext>
            </a:extLst>
          </p:cNvPr>
          <p:cNvCxnSpPr>
            <a:cxnSpLocks noChangeShapeType="1"/>
          </p:cNvCxnSpPr>
          <p:nvPr/>
        </p:nvCxnSpPr>
        <p:spPr bwMode="auto">
          <a:xfrm>
            <a:off x="4168036" y="1168376"/>
            <a:ext cx="0" cy="3143250"/>
          </a:xfrm>
          <a:prstGeom prst="line">
            <a:avLst/>
          </a:prstGeom>
          <a:noFill/>
          <a:ln w="9525" algn="ctr">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801833590"/>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学校读书分享教育培训PPT"/>
  <p:tag name="INKNOELEADERBOARD" val="1924719205"/>
</p:tagLst>
</file>

<file path=ppt/tags/tag10.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1.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5.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6.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17.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2.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3.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4.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5.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6.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7.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8.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ags/tag9.xml><?xml version="1.0" encoding="utf-8"?>
<p:tagLst xmlns:a="http://schemas.openxmlformats.org/drawingml/2006/main" xmlns:r="http://schemas.openxmlformats.org/officeDocument/2006/relationships" xmlns:p="http://schemas.openxmlformats.org/presentationml/2006/main">
  <p:tag name="MH" val="20170517154112"/>
  <p:tag name="MH_LIBRARY" val="GRAPHIC"/>
  <p:tag name="MH_ORDER" val="Shape"/>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1">
      <a:dk1>
        <a:sysClr val="windowText" lastClr="000000"/>
      </a:dk1>
      <a:lt1>
        <a:sysClr val="window" lastClr="FFFFFF"/>
      </a:lt1>
      <a:dk2>
        <a:srgbClr val="44546A"/>
      </a:dk2>
      <a:lt2>
        <a:srgbClr val="E7E6E6"/>
      </a:lt2>
      <a:accent1>
        <a:srgbClr val="2D5419"/>
      </a:accent1>
      <a:accent2>
        <a:srgbClr val="2D5419"/>
      </a:accent2>
      <a:accent3>
        <a:srgbClr val="2D5419"/>
      </a:accent3>
      <a:accent4>
        <a:srgbClr val="2D5419"/>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D730BA4-4D69-4AEE-98E7-FB29F5FF257A}"/>
</file>

<file path=customXml/itemProps2.xml><?xml version="1.0" encoding="utf-8"?>
<ds:datastoreItem xmlns:ds="http://schemas.openxmlformats.org/officeDocument/2006/customXml" ds:itemID="{11DC8F0B-EFD2-46F0-8CE3-DFAEC88F62D1}"/>
</file>

<file path=customXml/itemProps3.xml><?xml version="1.0" encoding="utf-8"?>
<ds:datastoreItem xmlns:ds="http://schemas.openxmlformats.org/officeDocument/2006/customXml" ds:itemID="{303E84AF-1E7D-4071-81A0-83AAADDEE1AA}"/>
</file>

<file path=docProps/app.xml><?xml version="1.0" encoding="utf-8"?>
<Properties xmlns="http://schemas.openxmlformats.org/officeDocument/2006/extended-properties" xmlns:vt="http://schemas.openxmlformats.org/officeDocument/2006/docPropsVTypes">
  <Template>Office Theme</Template>
  <TotalTime>1442</TotalTime>
  <Words>1388</Words>
  <Application>Microsoft Office PowerPoint</Application>
  <PresentationFormat>On-screen Show (16:9)</PresentationFormat>
  <Paragraphs>197</Paragraphs>
  <Slides>38</Slides>
  <Notes>24</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38</vt:i4>
      </vt:variant>
    </vt:vector>
  </HeadingPairs>
  <TitlesOfParts>
    <vt:vector size="56" baseType="lpstr">
      <vt:lpstr>等线</vt:lpstr>
      <vt:lpstr>等线 Light</vt:lpstr>
      <vt:lpstr>微软雅黑</vt:lpstr>
      <vt:lpstr>黑体</vt:lpstr>
      <vt:lpstr>华文中宋</vt:lpstr>
      <vt:lpstr>Arial</vt:lpstr>
      <vt:lpstr>Berlin Sans FB Demi</vt:lpstr>
      <vt:lpstr>Calibri</vt:lpstr>
      <vt:lpstr>Calibri Light</vt:lpstr>
      <vt:lpstr>Garamond</vt:lpstr>
      <vt:lpstr>Segoe UI</vt:lpstr>
      <vt:lpstr>Sgoe ui</vt:lpstr>
      <vt:lpstr>Times New Roman</vt:lpstr>
      <vt:lpstr>VNI-Algerian</vt:lpstr>
      <vt:lpstr>VNI-Avo</vt:lpstr>
      <vt:lpstr>Wingdings</vt:lpstr>
      <vt:lpstr>Office 主题​​</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学校读书分享教育培训PPT</dc:title>
  <dc:creator>User</dc:creator>
  <cp:lastModifiedBy>Ngô Thị Hạnh</cp:lastModifiedBy>
  <cp:revision>94</cp:revision>
  <dcterms:created xsi:type="dcterms:W3CDTF">2017-03-04T06:55:50Z</dcterms:created>
  <dcterms:modified xsi:type="dcterms:W3CDTF">2022-01-13T16:08:37Z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