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86" r:id="rId5"/>
    <p:sldMasterId id="2147483929" r:id="rId6"/>
    <p:sldMasterId id="2147483931" r:id="rId7"/>
    <p:sldMasterId id="2147484082" r:id="rId8"/>
  </p:sldMasterIdLst>
  <p:notesMasterIdLst>
    <p:notesMasterId r:id="rId41"/>
  </p:notesMasterIdLst>
  <p:sldIdLst>
    <p:sldId id="495" r:id="rId9"/>
    <p:sldId id="496" r:id="rId10"/>
    <p:sldId id="635" r:id="rId11"/>
    <p:sldId id="502" r:id="rId12"/>
    <p:sldId id="579" r:id="rId13"/>
    <p:sldId id="503" r:id="rId14"/>
    <p:sldId id="627" r:id="rId15"/>
    <p:sldId id="266" r:id="rId16"/>
    <p:sldId id="470" r:id="rId17"/>
    <p:sldId id="472" r:id="rId18"/>
    <p:sldId id="657" r:id="rId19"/>
    <p:sldId id="664" r:id="rId20"/>
    <p:sldId id="665" r:id="rId21"/>
    <p:sldId id="460" r:id="rId22"/>
    <p:sldId id="666" r:id="rId23"/>
    <p:sldId id="667" r:id="rId24"/>
    <p:sldId id="668" r:id="rId25"/>
    <p:sldId id="669" r:id="rId26"/>
    <p:sldId id="670" r:id="rId27"/>
    <p:sldId id="671" r:id="rId28"/>
    <p:sldId id="672" r:id="rId29"/>
    <p:sldId id="307" r:id="rId30"/>
    <p:sldId id="521" r:id="rId31"/>
    <p:sldId id="673" r:id="rId32"/>
    <p:sldId id="522" r:id="rId33"/>
    <p:sldId id="480" r:id="rId34"/>
    <p:sldId id="542" r:id="rId35"/>
    <p:sldId id="481" r:id="rId36"/>
    <p:sldId id="654" r:id="rId37"/>
    <p:sldId id="674" r:id="rId38"/>
    <p:sldId id="485" r:id="rId39"/>
    <p:sldId id="486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5050"/>
    <a:srgbClr val="66FFFF"/>
    <a:srgbClr val="00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53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3564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5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2897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72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450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649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964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05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390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2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83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693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92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982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11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448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08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49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32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712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1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9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42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83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29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68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96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82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21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40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3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68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39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27/01/2022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80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2022/1/27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90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1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72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4045" r:id="rId4"/>
    <p:sldLayoutId id="2147484043" r:id="rId5"/>
    <p:sldLayoutId id="2147484042" r:id="rId6"/>
    <p:sldLayoutId id="2147484041" r:id="rId7"/>
    <p:sldLayoutId id="2147484040" r:id="rId8"/>
    <p:sldLayoutId id="2147484039" r:id="rId9"/>
    <p:sldLayoutId id="2147484038" r:id="rId10"/>
    <p:sldLayoutId id="2147484037" r:id="rId11"/>
    <p:sldLayoutId id="2147484036" r:id="rId12"/>
    <p:sldLayoutId id="2147484035" r:id="rId13"/>
    <p:sldLayoutId id="2147484034" r:id="rId14"/>
    <p:sldLayoutId id="2147484033" r:id="rId15"/>
    <p:sldLayoutId id="2147484032" r:id="rId16"/>
    <p:sldLayoutId id="2147484031" r:id="rId17"/>
    <p:sldLayoutId id="2147484030" r:id="rId18"/>
    <p:sldLayoutId id="2147484029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4044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47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34225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95685" y="2149626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45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5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273649" y="3326177"/>
            <a:ext cx="34772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607376"/>
            <a:ext cx="6629400" cy="589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727" y="1881701"/>
            <a:ext cx="3553172" cy="238920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923310" y="2044558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184570" y="2551258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014751" y="3056383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6073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noProof="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10" y="1762935"/>
            <a:ext cx="4451677" cy="22871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7439289" y="2044558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158444" y="2579913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530729" y="3014314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5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91" y="1651706"/>
            <a:ext cx="3508619" cy="185641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6073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758870" y="1822489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439289" y="2675589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06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809" y="1613642"/>
            <a:ext cx="3103920" cy="122523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6073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noProof="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105727" y="1798797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19944" y="656433"/>
            <a:ext cx="7121527" cy="589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37" y="1580055"/>
            <a:ext cx="4451677" cy="22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607376"/>
            <a:ext cx="6629400" cy="589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727" y="1881701"/>
            <a:ext cx="3553172" cy="23892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68135" y="3376969"/>
            <a:ext cx="5813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82177" y="4694547"/>
            <a:ext cx="3374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hô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lộ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ra.</a:t>
            </a:r>
            <a:endParaRPr lang="en-US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6073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10" y="1762935"/>
            <a:ext cx="4451677" cy="22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91" y="1651706"/>
            <a:ext cx="3508619" cy="185641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6073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275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809" y="1613642"/>
            <a:ext cx="3103920" cy="122523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6073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788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02" y="962827"/>
            <a:ext cx="4706007" cy="4096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875" y="741492"/>
            <a:ext cx="4934639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6" y="1477590"/>
            <a:ext cx="10256424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phô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kì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diệu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điều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khéo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léo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6488" y="2953593"/>
            <a:ext cx="10449891" cy="100445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6488" y="4168851"/>
            <a:ext cx="10613770" cy="140407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81" y="1477590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383" y="3055250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79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492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Tìm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hiểu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bài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79919" y="666207"/>
            <a:ext cx="2417316" cy="88473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khổ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1, 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2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, 3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900175" y="2865336"/>
            <a:ext cx="7929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91" y="429693"/>
            <a:ext cx="2211062" cy="2242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895" y="450651"/>
            <a:ext cx="2273934" cy="11526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50702" y="3581700"/>
            <a:ext cx="91302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tờ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thoắt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xong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tờ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mềm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mại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tờ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dập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dềnh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song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lượn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62" y="1053574"/>
            <a:ext cx="4610744" cy="2347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37" y="538317"/>
            <a:ext cx="4201111" cy="291505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11042" y="267232"/>
            <a:ext cx="4016114" cy="59389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khổ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1, 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2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, 3, 4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947628" y="3746433"/>
            <a:ext cx="7929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7729" y="4396915"/>
            <a:ext cx="9678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minh.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dập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dềnh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đậu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vỗ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mạn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ối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tia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rực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8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500" y="2138802"/>
            <a:ext cx="8602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?</a:t>
            </a:r>
            <a:endParaRPr lang="en-US" altLang="en-US" sz="24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utoShape 6" descr="Chùa Tam Thanh – Wikipedia tiếng Việt"/>
          <p:cNvSpPr>
            <a:spLocks noChangeAspect="1" noChangeArrowheads="1"/>
          </p:cNvSpPr>
          <p:nvPr/>
        </p:nvSpPr>
        <p:spPr bwMode="auto">
          <a:xfrm>
            <a:off x="1196586" y="-73631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7511" y="742840"/>
            <a:ext cx="3051752" cy="62315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khổ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5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986" y="2911614"/>
            <a:ext cx="112993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17" y="595064"/>
            <a:ext cx="2424076" cy="9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CD501F-5E26-4B9F-BBE6-2EC4FBFED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48" y="0"/>
            <a:ext cx="5312387" cy="3298116"/>
          </a:xfrm>
          <a:prstGeom prst="rect">
            <a:avLst/>
          </a:prstGeom>
        </p:spPr>
      </p:pic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2598516" y="3298116"/>
            <a:ext cx="8026401" cy="1747408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léo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075668" y="1175409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 new ro"/>
              </a:rPr>
              <a:t>Nội</a:t>
            </a:r>
            <a:r>
              <a:rPr lang="en-US" sz="4000" b="1" dirty="0"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864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3" y="1625762"/>
            <a:ext cx="918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224023" y="3184885"/>
            <a:ext cx="882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458" y="1648899"/>
            <a:ext cx="3221871" cy="362077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19944" y="656433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1, 2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4575911" y="2859414"/>
            <a:ext cx="109336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137880" y="3240608"/>
            <a:ext cx="104669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4575911" y="4116794"/>
            <a:ext cx="98886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831393" y="4490289"/>
            <a:ext cx="53021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1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àn tay cô giáo HINH MINH HOA THEO LOI BAI HAT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339" y="386334"/>
            <a:ext cx="10826820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6" y="1477590"/>
            <a:ext cx="10256424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phô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kì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diệu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điều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khéo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léo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6488" y="2953593"/>
            <a:ext cx="10449891" cy="100445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6488" y="4168851"/>
            <a:ext cx="10613770" cy="140407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429" y="1820963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805" y="2961257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B1D9800-A1C4-4C94-9CDB-745C0226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07" y="4500653"/>
            <a:ext cx="1069147" cy="10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61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55810" y="4678812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799161-DF92-4FF9-9AF4-0457E2AFB84C}"/>
              </a:ext>
            </a:extLst>
          </p:cNvPr>
          <p:cNvSpPr txBox="1"/>
          <p:nvPr/>
        </p:nvSpPr>
        <p:spPr>
          <a:xfrm>
            <a:off x="2904401" y="2173444"/>
            <a:ext cx="109908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cụ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456225" y="1083848"/>
            <a:ext cx="728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36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3600" b="1" dirty="0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B394-4C4C-404A-8ECD-97B5F436CB57}"/>
              </a:ext>
            </a:extLst>
          </p:cNvPr>
          <p:cNvSpPr/>
          <p:nvPr/>
        </p:nvSpPr>
        <p:spPr>
          <a:xfrm>
            <a:off x="3323188" y="216698"/>
            <a:ext cx="5884944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3827346" y="781874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171F-DBC5-42CA-BB9F-E80637DED3BD}"/>
              </a:ext>
            </a:extLst>
          </p:cNvPr>
          <p:cNvSpPr/>
          <p:nvPr/>
        </p:nvSpPr>
        <p:spPr>
          <a:xfrm>
            <a:off x="4783225" y="1461249"/>
            <a:ext cx="3648756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(25)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7402214" y="2002652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119" y="2894834"/>
            <a:ext cx="4991130" cy="35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6" y="1477590"/>
            <a:ext cx="10256424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Tx/>
              <a:buAutoNum type="arabicPeriod"/>
              <a:defRPr/>
            </a:pPr>
            <a:endParaRPr kumimoji="0" lang="en-US" altLang="en-US" sz="3100" b="0" i="0" u="none" strike="noStrike" kern="1200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Ca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ngợi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bàn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tay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kì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diệu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cô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giáo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Cô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đã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tạo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ra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biết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bao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điều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lạ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từ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đôi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bàn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tay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khéo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léo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lang="en-US" altLang="en-US" sz="31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6488" y="2953593"/>
            <a:ext cx="10449891" cy="100445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6488" y="4168851"/>
            <a:ext cx="10613770" cy="140407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93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02" y="962827"/>
            <a:ext cx="4706007" cy="4096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875" y="741492"/>
            <a:ext cx="4934639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19944" y="656433"/>
            <a:ext cx="7121527" cy="589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dirty="0">
              <a:solidFill>
                <a:srgbClr val="CD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37" y="1580055"/>
            <a:ext cx="4451677" cy="22871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7458891" y="1854925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680959" y="2329189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674427" y="2829300"/>
            <a:ext cx="91440" cy="326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269511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618</Words>
  <Application>Microsoft Office PowerPoint</Application>
  <PresentationFormat>Widescreen</PresentationFormat>
  <Paragraphs>71</Paragraphs>
  <Slides>32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9" baseType="lpstr">
      <vt:lpstr>微软雅黑</vt:lpstr>
      <vt:lpstr>Arial</vt:lpstr>
      <vt:lpstr>Arial Unicode MS</vt:lpstr>
      <vt:lpstr>Bebas Neue</vt:lpstr>
      <vt:lpstr>Calibri</vt:lpstr>
      <vt:lpstr>Calibri Light</vt:lpstr>
      <vt:lpstr>等线</vt:lpstr>
      <vt:lpstr>等线 Light</vt:lpstr>
      <vt:lpstr>Gulim</vt:lpstr>
      <vt:lpstr>Lato Hairline</vt:lpstr>
      <vt:lpstr>Lato Light</vt:lpstr>
      <vt:lpstr>Lato Regular</vt:lpstr>
      <vt:lpstr>黑体</vt:lpstr>
      <vt:lpstr>Time new ro</vt:lpstr>
      <vt:lpstr>Times New Roman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Office 主题​​</vt:lpstr>
      <vt:lpstr>4_Office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179</cp:revision>
  <dcterms:created xsi:type="dcterms:W3CDTF">2021-08-28T08:23:14Z</dcterms:created>
  <dcterms:modified xsi:type="dcterms:W3CDTF">2022-01-27T02:22:41Z</dcterms:modified>
</cp:coreProperties>
</file>