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theme/theme2.xml" ContentType="application/vnd.openxmlformats-officedocument.theme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theme/theme3.xml" ContentType="application/vnd.openxmlformats-officedocument.theme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theme/theme4.xml" ContentType="application/vnd.openxmlformats-officedocument.theme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theme/theme5.xml" ContentType="application/vnd.openxmlformats-officedocument.theme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theme/theme6.xml" ContentType="application/vnd.openxmlformats-officedocument.theme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theme/theme7.xml" ContentType="application/vnd.openxmlformats-officedocument.theme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3.xml" ContentType="application/vnd.openxmlformats-officedocument.presentationml.tags+xml"/>
  <Override PartName="/ppt/notesSlides/notesSlide14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tags/tag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0" r:id="rId1"/>
    <p:sldMasterId id="2147484301" r:id="rId2"/>
    <p:sldMasterId id="2147484565" r:id="rId3"/>
    <p:sldMasterId id="2147484635" r:id="rId4"/>
    <p:sldMasterId id="2147486164" r:id="rId5"/>
    <p:sldMasterId id="2147486189" r:id="rId6"/>
    <p:sldMasterId id="2147486206" r:id="rId7"/>
    <p:sldMasterId id="2147486277" r:id="rId8"/>
  </p:sldMasterIdLst>
  <p:notesMasterIdLst>
    <p:notesMasterId r:id="rId41"/>
  </p:notesMasterIdLst>
  <p:sldIdLst>
    <p:sldId id="279" r:id="rId9"/>
    <p:sldId id="3192" r:id="rId10"/>
    <p:sldId id="3126" r:id="rId11"/>
    <p:sldId id="3079" r:id="rId12"/>
    <p:sldId id="3190" r:id="rId13"/>
    <p:sldId id="3193" r:id="rId14"/>
    <p:sldId id="3071" r:id="rId15"/>
    <p:sldId id="3194" r:id="rId16"/>
    <p:sldId id="3195" r:id="rId17"/>
    <p:sldId id="3086" r:id="rId18"/>
    <p:sldId id="3197" r:id="rId19"/>
    <p:sldId id="3204" r:id="rId20"/>
    <p:sldId id="3198" r:id="rId21"/>
    <p:sldId id="3199" r:id="rId22"/>
    <p:sldId id="3203" r:id="rId23"/>
    <p:sldId id="3205" r:id="rId24"/>
    <p:sldId id="3208" r:id="rId25"/>
    <p:sldId id="3207" r:id="rId26"/>
    <p:sldId id="3206" r:id="rId27"/>
    <p:sldId id="3200" r:id="rId28"/>
    <p:sldId id="3201" r:id="rId29"/>
    <p:sldId id="3209" r:id="rId30"/>
    <p:sldId id="3092" r:id="rId31"/>
    <p:sldId id="435" r:id="rId32"/>
    <p:sldId id="3167" r:id="rId33"/>
    <p:sldId id="3168" r:id="rId34"/>
    <p:sldId id="3212" r:id="rId35"/>
    <p:sldId id="3098" r:id="rId36"/>
    <p:sldId id="3093" r:id="rId37"/>
    <p:sldId id="3210" r:id="rId38"/>
    <p:sldId id="3211" r:id="rId39"/>
    <p:sldId id="268" r:id="rId40"/>
  </p:sldIdLst>
  <p:sldSz cx="12192000" cy="6858000"/>
  <p:notesSz cx="6858000" cy="9144000"/>
  <p:custDataLst>
    <p:tags r:id="rId4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xp sp2 Full" initials="ok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FFA1B5"/>
    <a:srgbClr val="FF9900"/>
    <a:srgbClr val="B58A4B"/>
    <a:srgbClr val="FFFFFF"/>
    <a:srgbClr val="ACDDDC"/>
    <a:srgbClr val="595959"/>
    <a:srgbClr val="F1C9F9"/>
    <a:srgbClr val="0000CC"/>
    <a:srgbClr val="F2B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82121" autoAdjust="0"/>
  </p:normalViewPr>
  <p:slideViewPr>
    <p:cSldViewPr>
      <p:cViewPr varScale="1">
        <p:scale>
          <a:sx n="88" d="100"/>
          <a:sy n="88" d="100"/>
        </p:scale>
        <p:origin x="451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35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tags" Target="tags/tag1.xml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commentAuthors" Target="commentAuthor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theme" Target="theme/theme1.xml"/><Relationship Id="rId20" Type="http://schemas.openxmlformats.org/officeDocument/2006/relationships/slide" Target="slides/slide12.xml"/><Relationship Id="rId41" Type="http://schemas.openxmlformats.org/officeDocument/2006/relationships/notesMaster" Target="notesMasters/notesMaster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2-03T14:19:50.1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12968 17232 0</inkml:trace>
  <inkml:trace contextRef="#ctx0" brushRef="#br0" timeOffset="1059.0282">12088 13124 0</inkml:trace>
  <inkml:trace contextRef="#ctx0" brushRef="#br0" timeOffset="1926.0618">5985 5418 0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2-03T14:19:50.1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12968 17232 0</inkml:trace>
  <inkml:trace contextRef="#ctx0" brushRef="#br0" timeOffset="1059.0282">12088 13124 0</inkml:trace>
  <inkml:trace contextRef="#ctx0" brushRef="#br0" timeOffset="1926.0618">5985 5418 0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55.81395" units="1/cm"/>
          <inkml:channelProperty channel="Y" name="resolution" value="55.6701" units="1/cm"/>
          <inkml:channelProperty channel="T" name="resolution" value="1" units="1/dev"/>
        </inkml:channelProperties>
      </inkml:inkSource>
      <inkml:timestamp xml:id="ts0" timeString="2021-12-03T14:19:50.13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12968 17232 0</inkml:trace>
  <inkml:trace contextRef="#ctx0" brushRef="#br0" timeOffset="1059.0282">12088 13124 0</inkml:trace>
  <inkml:trace contextRef="#ctx0" brushRef="#br0" timeOffset="1926.0618">5985 5418 0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FAC9D1-B8B1-4985-A543-DE4710D230CB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384851-0E6E-495D-9FB9-BF636D7063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597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2438FE-EBDA-4E4C-8F3F-042741D86E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949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9921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61161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1792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4628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84851-0E6E-495D-9FB9-BF636D7063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322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84851-0E6E-495D-9FB9-BF636D7063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29855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234AF0-D497-454C-A1D3-D555D54F5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1156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1234AF0-D497-454C-A1D3-D555D54F5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53504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84851-0E6E-495D-9FB9-BF636D7063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1675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B384851-0E6E-495D-9FB9-BF636D70638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13486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02614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8082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61198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90518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71236F-037A-4A51-8F9B-DF12F2EEFDF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9808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2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2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14C4-D188-45F8-BDED-EC81301ED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1D23A-0526-4B67-B1D3-2AFB7E60F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CCA23-487B-4992-B86D-4F3D8A33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F23BE-1AE0-4895-AB2F-B0948853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7387A-0262-4932-9A6D-1EB6C89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01998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44052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7409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01258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318919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5327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05013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36999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1204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590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804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68300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061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9063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1497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23417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65682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179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5187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884828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68939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012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6140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8766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364329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0305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01014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4984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2240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46898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3526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573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30759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652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0239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58342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7093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28121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436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79566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2864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07899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3556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1DEDB-537E-47CF-AC61-132F004EC1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BDBC9A-698E-49EB-BBF9-24774F72E7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0C11E-9609-462F-A7F9-EF6D26B3C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B2EFD3-0F6B-4D65-9CE6-F855440A0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C472EA-AA01-4F9B-8B59-28909DC262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735846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A53A9-559F-49BE-8CB7-96276428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01BA74-DCE4-4298-A6CA-7333EE89FC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C5F476-24EE-4D8F-90FB-9E43690929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16B14-8048-4ACF-93B6-18F71B83B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C2DE22-6444-4710-940C-3436A0C3B4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2441E3-C47F-444A-8CE0-0A652D482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2917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44410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B1862A-C3D5-4AFC-A84D-2A9F07049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82B89D-9DF4-4261-87F7-18034CE780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6EA1A7-5ED6-42E3-B32C-121573710C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8FE167E-F91E-49D6-8C35-2ED9DD8922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2689A-35A9-49E1-A550-D8C4E493D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5E772ED-F7F2-416D-9508-AB672616A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B588CAE-3E94-463F-81A0-CA88EA1F8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2DA8B83-512E-4C5E-B2D1-849BDF226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1746245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A9029-D04F-461A-8D7F-54E2E746D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2AD041-A9C9-4E13-9244-BBBFE8D628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7562FB-4258-479E-94F9-DA2E7DCA30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D08642-C8FF-4BFE-9AF5-1B26B357B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858055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1791C-BE8B-49CE-808D-F5F711A7B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87361D-513D-46B6-93AA-42F252006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B6BF8A-A0AE-4269-9481-5EC02F8A2E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52858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1E38CB-D419-46FB-BF4C-9782298D6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79F95E-1402-41AF-A92A-E2683A79AF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E68055-7932-46E9-9773-CE6F599190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22F1B18-606C-4DA9-9E80-D4D9E06F6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C10F2-EEC1-49C5-B0DC-69B62E56E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BFFE50-5F4B-4C6E-907C-22605AFFA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488647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54F5B-A8F1-4C5C-828C-E00638FCE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79D1D3-4824-4A54-86FE-DBDBC60D960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67995F-E62A-4AFA-8267-BE2029351A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443961-24B5-437B-8F58-158513B4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0F414-A612-4244-9C03-42A41179A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FD41E-B162-4F29-BC7E-EE57C6E3E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7595621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05FACA-A84F-4293-AB9F-BEA7E398B6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1E5816-1A52-47F4-992C-6868957E0C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E1C857-FBC0-40F6-BF46-DBE59AC08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8EB0FD-DD68-403C-A2AC-FABE0371F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E305CF-9CB7-4774-BB15-9D524CDB3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817491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8C5DDCB-D775-4257-8B42-5D7EC7DB84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3651262-C2CD-4F6F-B91E-8035DF90F9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099CBB-0755-4D1F-909A-B0D560BD6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EAE972-0B9C-458B-9A91-3217D50A05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AC85CB-B323-4228-81EC-B48AC019C6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920239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485897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5540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2971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788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6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444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697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2282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929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58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5846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8498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7216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3393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804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281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808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99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0019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1636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52344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48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257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3850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0756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3418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649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8514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955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5876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979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4173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268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12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1580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7143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74857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8287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8017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2072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4106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8792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53109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072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453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3892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64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69328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782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2114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4207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6832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392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5652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1200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4017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32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4812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7914C4-D188-45F8-BDED-EC81301ED2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61D23A-0526-4B67-B1D3-2AFB7E60F8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3CCA23-487B-4992-B86D-4F3D8A33FD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EF23BE-1AE0-4895-AB2F-B0948853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B7387A-0262-4932-9A6D-1EB6C89E2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4949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062562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606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0902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297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40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9288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821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36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1277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7056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9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20857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97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0303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7474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0207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31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2225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>
            <a:off x="1540246" y="2859723"/>
            <a:ext cx="3172763" cy="1859280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3843495" y="743744"/>
            <a:ext cx="3172763" cy="1859280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2"/>
          </p:nvPr>
        </p:nvSpPr>
        <p:spPr>
          <a:xfrm>
            <a:off x="7130558" y="2367805"/>
            <a:ext cx="3702098" cy="2169477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77413" y="242496"/>
            <a:ext cx="1698483" cy="167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034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2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2762471" y="636169"/>
            <a:ext cx="2299219" cy="2303835"/>
          </a:xfrm>
          <a:custGeom>
            <a:avLst/>
            <a:gdLst>
              <a:gd name="connsiteX0" fmla="*/ 1210672 w 2299219"/>
              <a:gd name="connsiteY0" fmla="*/ 0 h 2303835"/>
              <a:gd name="connsiteX1" fmla="*/ 1223050 w 2299219"/>
              <a:gd name="connsiteY1" fmla="*/ 0 h 2303835"/>
              <a:gd name="connsiteX2" fmla="*/ 1417217 w 2299219"/>
              <a:gd name="connsiteY2" fmla="*/ 14932 h 2303835"/>
              <a:gd name="connsiteX3" fmla="*/ 1502265 w 2299219"/>
              <a:gd name="connsiteY3" fmla="*/ 32677 h 2303835"/>
              <a:gd name="connsiteX4" fmla="*/ 1614593 w 2299219"/>
              <a:gd name="connsiteY4" fmla="*/ 66653 h 2303835"/>
              <a:gd name="connsiteX5" fmla="*/ 1638892 w 2299219"/>
              <a:gd name="connsiteY5" fmla="*/ 75741 h 2303835"/>
              <a:gd name="connsiteX6" fmla="*/ 1848189 w 2299219"/>
              <a:gd name="connsiteY6" fmla="*/ 193681 h 2303835"/>
              <a:gd name="connsiteX7" fmla="*/ 2203282 w 2299219"/>
              <a:gd name="connsiteY7" fmla="*/ 685349 h 2303835"/>
              <a:gd name="connsiteX8" fmla="*/ 2288560 w 2299219"/>
              <a:gd name="connsiteY8" fmla="*/ 1010386 h 2303835"/>
              <a:gd name="connsiteX9" fmla="*/ 2288560 w 2299219"/>
              <a:gd name="connsiteY9" fmla="*/ 1293450 h 2303835"/>
              <a:gd name="connsiteX10" fmla="*/ 2203282 w 2299219"/>
              <a:gd name="connsiteY10" fmla="*/ 1618487 h 2303835"/>
              <a:gd name="connsiteX11" fmla="*/ 1848189 w 2299219"/>
              <a:gd name="connsiteY11" fmla="*/ 2110155 h 2303835"/>
              <a:gd name="connsiteX12" fmla="*/ 1638892 w 2299219"/>
              <a:gd name="connsiteY12" fmla="*/ 2228094 h 2303835"/>
              <a:gd name="connsiteX13" fmla="*/ 1614593 w 2299219"/>
              <a:gd name="connsiteY13" fmla="*/ 2237183 h 2303835"/>
              <a:gd name="connsiteX14" fmla="*/ 1502265 w 2299219"/>
              <a:gd name="connsiteY14" fmla="*/ 2271158 h 2303835"/>
              <a:gd name="connsiteX15" fmla="*/ 1417217 w 2299219"/>
              <a:gd name="connsiteY15" fmla="*/ 2288903 h 2303835"/>
              <a:gd name="connsiteX16" fmla="*/ 1223050 w 2299219"/>
              <a:gd name="connsiteY16" fmla="*/ 2303835 h 2303835"/>
              <a:gd name="connsiteX17" fmla="*/ 1210672 w 2299219"/>
              <a:gd name="connsiteY17" fmla="*/ 2303835 h 2303835"/>
              <a:gd name="connsiteX18" fmla="*/ 1152903 w 2299219"/>
              <a:gd name="connsiteY18" fmla="*/ 2301022 h 2303835"/>
              <a:gd name="connsiteX19" fmla="*/ 1019485 w 2299219"/>
              <a:gd name="connsiteY19" fmla="*/ 2292150 h 2303835"/>
              <a:gd name="connsiteX20" fmla="*/ 958737 w 2299219"/>
              <a:gd name="connsiteY20" fmla="*/ 2282843 h 2303835"/>
              <a:gd name="connsiteX21" fmla="*/ 554815 w 2299219"/>
              <a:gd name="connsiteY21" fmla="*/ 2155166 h 2303835"/>
              <a:gd name="connsiteX22" fmla="*/ 467016 w 2299219"/>
              <a:gd name="connsiteY22" fmla="*/ 2106475 h 2303835"/>
              <a:gd name="connsiteX23" fmla="*/ 403287 w 2299219"/>
              <a:gd name="connsiteY23" fmla="*/ 2064277 h 2303835"/>
              <a:gd name="connsiteX24" fmla="*/ 105733 w 2299219"/>
              <a:gd name="connsiteY24" fmla="*/ 1727770 h 2303835"/>
              <a:gd name="connsiteX25" fmla="*/ 7132 w 2299219"/>
              <a:gd name="connsiteY25" fmla="*/ 1154292 h 2303835"/>
              <a:gd name="connsiteX26" fmla="*/ 7497 w 2299219"/>
              <a:gd name="connsiteY26" fmla="*/ 1151918 h 2303835"/>
              <a:gd name="connsiteX27" fmla="*/ 105733 w 2299219"/>
              <a:gd name="connsiteY27" fmla="*/ 576065 h 2303835"/>
              <a:gd name="connsiteX28" fmla="*/ 403287 w 2299219"/>
              <a:gd name="connsiteY28" fmla="*/ 239558 h 2303835"/>
              <a:gd name="connsiteX29" fmla="*/ 467016 w 2299219"/>
              <a:gd name="connsiteY29" fmla="*/ 197360 h 2303835"/>
              <a:gd name="connsiteX30" fmla="*/ 554815 w 2299219"/>
              <a:gd name="connsiteY30" fmla="*/ 148669 h 2303835"/>
              <a:gd name="connsiteX31" fmla="*/ 958737 w 2299219"/>
              <a:gd name="connsiteY31" fmla="*/ 20991 h 2303835"/>
              <a:gd name="connsiteX32" fmla="*/ 1019485 w 2299219"/>
              <a:gd name="connsiteY32" fmla="*/ 11686 h 2303835"/>
              <a:gd name="connsiteX33" fmla="*/ 1152903 w 2299219"/>
              <a:gd name="connsiteY33" fmla="*/ 2813 h 2303835"/>
              <a:gd name="connsiteX34" fmla="*/ 1210672 w 2299219"/>
              <a:gd name="connsiteY34" fmla="*/ 0 h 230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99219" h="2303835">
                <a:moveTo>
                  <a:pt x="1210672" y="0"/>
                </a:moveTo>
                <a:lnTo>
                  <a:pt x="1223050" y="0"/>
                </a:lnTo>
                <a:cubicBezTo>
                  <a:pt x="1289759" y="2813"/>
                  <a:pt x="1353488" y="6060"/>
                  <a:pt x="1417217" y="14932"/>
                </a:cubicBezTo>
                <a:lnTo>
                  <a:pt x="1502265" y="32677"/>
                </a:lnTo>
                <a:cubicBezTo>
                  <a:pt x="1541465" y="42199"/>
                  <a:pt x="1578144" y="54750"/>
                  <a:pt x="1614593" y="66653"/>
                </a:cubicBezTo>
                <a:cubicBezTo>
                  <a:pt x="1623763" y="69898"/>
                  <a:pt x="1632703" y="72711"/>
                  <a:pt x="1638892" y="75741"/>
                </a:cubicBezTo>
                <a:cubicBezTo>
                  <a:pt x="1717522" y="106254"/>
                  <a:pt x="1787670" y="145423"/>
                  <a:pt x="1848189" y="193681"/>
                </a:cubicBezTo>
                <a:cubicBezTo>
                  <a:pt x="2000175" y="309456"/>
                  <a:pt x="2118463" y="476087"/>
                  <a:pt x="2203282" y="685349"/>
                </a:cubicBezTo>
                <a:cubicBezTo>
                  <a:pt x="2248901" y="804153"/>
                  <a:pt x="2276410" y="909974"/>
                  <a:pt x="2288560" y="1010386"/>
                </a:cubicBezTo>
                <a:cubicBezTo>
                  <a:pt x="2302773" y="1111736"/>
                  <a:pt x="2302773" y="1192100"/>
                  <a:pt x="2288560" y="1293450"/>
                </a:cubicBezTo>
                <a:cubicBezTo>
                  <a:pt x="2276410" y="1393860"/>
                  <a:pt x="2248901" y="1499681"/>
                  <a:pt x="2203282" y="1618487"/>
                </a:cubicBezTo>
                <a:cubicBezTo>
                  <a:pt x="2118463" y="1827748"/>
                  <a:pt x="2000175" y="1994378"/>
                  <a:pt x="1848189" y="2110155"/>
                </a:cubicBezTo>
                <a:cubicBezTo>
                  <a:pt x="1787670" y="2158412"/>
                  <a:pt x="1717522" y="2197581"/>
                  <a:pt x="1638892" y="2228094"/>
                </a:cubicBezTo>
                <a:cubicBezTo>
                  <a:pt x="1632703" y="2231124"/>
                  <a:pt x="1623763" y="2233937"/>
                  <a:pt x="1614593" y="2237183"/>
                </a:cubicBezTo>
                <a:cubicBezTo>
                  <a:pt x="1578144" y="2249085"/>
                  <a:pt x="1541465" y="2261636"/>
                  <a:pt x="1502265" y="2271158"/>
                </a:cubicBezTo>
                <a:lnTo>
                  <a:pt x="1417217" y="2288903"/>
                </a:lnTo>
                <a:cubicBezTo>
                  <a:pt x="1353488" y="2297776"/>
                  <a:pt x="1289759" y="2301022"/>
                  <a:pt x="1223050" y="2303835"/>
                </a:cubicBezTo>
                <a:lnTo>
                  <a:pt x="1210672" y="2303835"/>
                </a:lnTo>
                <a:cubicBezTo>
                  <a:pt x="1192562" y="2303835"/>
                  <a:pt x="1174451" y="2303835"/>
                  <a:pt x="1152903" y="2301022"/>
                </a:cubicBezTo>
                <a:cubicBezTo>
                  <a:pt x="1107513" y="2301022"/>
                  <a:pt x="1062124" y="2297776"/>
                  <a:pt x="1019485" y="2292150"/>
                </a:cubicBezTo>
                <a:lnTo>
                  <a:pt x="958737" y="2282843"/>
                </a:lnTo>
                <a:cubicBezTo>
                  <a:pt x="812939" y="2261636"/>
                  <a:pt x="676541" y="2219005"/>
                  <a:pt x="554815" y="2155166"/>
                </a:cubicBezTo>
                <a:cubicBezTo>
                  <a:pt x="524555" y="2140018"/>
                  <a:pt x="494295" y="2124653"/>
                  <a:pt x="467016" y="2106475"/>
                </a:cubicBezTo>
                <a:lnTo>
                  <a:pt x="403287" y="2064277"/>
                </a:lnTo>
                <a:cubicBezTo>
                  <a:pt x="278580" y="1972955"/>
                  <a:pt x="175652" y="1858262"/>
                  <a:pt x="105733" y="1727770"/>
                </a:cubicBezTo>
                <a:cubicBezTo>
                  <a:pt x="18077" y="1560194"/>
                  <a:pt x="-16223" y="1360142"/>
                  <a:pt x="7132" y="1154292"/>
                </a:cubicBezTo>
                <a:lnTo>
                  <a:pt x="7497" y="1151918"/>
                </a:lnTo>
                <a:cubicBezTo>
                  <a:pt x="12336" y="899013"/>
                  <a:pt x="39768" y="728125"/>
                  <a:pt x="105733" y="576065"/>
                </a:cubicBezTo>
                <a:cubicBezTo>
                  <a:pt x="175652" y="445574"/>
                  <a:pt x="278580" y="330880"/>
                  <a:pt x="403287" y="239558"/>
                </a:cubicBezTo>
                <a:lnTo>
                  <a:pt x="467016" y="197360"/>
                </a:lnTo>
                <a:cubicBezTo>
                  <a:pt x="494295" y="179182"/>
                  <a:pt x="524555" y="163817"/>
                  <a:pt x="554815" y="148669"/>
                </a:cubicBezTo>
                <a:cubicBezTo>
                  <a:pt x="676541" y="84830"/>
                  <a:pt x="812939" y="42199"/>
                  <a:pt x="958737" y="20991"/>
                </a:cubicBezTo>
                <a:lnTo>
                  <a:pt x="1019485" y="11686"/>
                </a:lnTo>
                <a:cubicBezTo>
                  <a:pt x="1062124" y="6060"/>
                  <a:pt x="1107513" y="2813"/>
                  <a:pt x="1152903" y="2813"/>
                </a:cubicBezTo>
                <a:cubicBezTo>
                  <a:pt x="1174451" y="0"/>
                  <a:pt x="1192562" y="0"/>
                  <a:pt x="1210672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598595" y="3280407"/>
            <a:ext cx="1996365" cy="2000373"/>
          </a:xfrm>
          <a:custGeom>
            <a:avLst/>
            <a:gdLst>
              <a:gd name="connsiteX0" fmla="*/ 1210672 w 2299219"/>
              <a:gd name="connsiteY0" fmla="*/ 0 h 2303835"/>
              <a:gd name="connsiteX1" fmla="*/ 1223050 w 2299219"/>
              <a:gd name="connsiteY1" fmla="*/ 0 h 2303835"/>
              <a:gd name="connsiteX2" fmla="*/ 1417217 w 2299219"/>
              <a:gd name="connsiteY2" fmla="*/ 14932 h 2303835"/>
              <a:gd name="connsiteX3" fmla="*/ 1502265 w 2299219"/>
              <a:gd name="connsiteY3" fmla="*/ 32677 h 2303835"/>
              <a:gd name="connsiteX4" fmla="*/ 1614593 w 2299219"/>
              <a:gd name="connsiteY4" fmla="*/ 66653 h 2303835"/>
              <a:gd name="connsiteX5" fmla="*/ 1638892 w 2299219"/>
              <a:gd name="connsiteY5" fmla="*/ 75741 h 2303835"/>
              <a:gd name="connsiteX6" fmla="*/ 1848189 w 2299219"/>
              <a:gd name="connsiteY6" fmla="*/ 193681 h 2303835"/>
              <a:gd name="connsiteX7" fmla="*/ 2203282 w 2299219"/>
              <a:gd name="connsiteY7" fmla="*/ 685349 h 2303835"/>
              <a:gd name="connsiteX8" fmla="*/ 2288560 w 2299219"/>
              <a:gd name="connsiteY8" fmla="*/ 1010386 h 2303835"/>
              <a:gd name="connsiteX9" fmla="*/ 2288560 w 2299219"/>
              <a:gd name="connsiteY9" fmla="*/ 1293450 h 2303835"/>
              <a:gd name="connsiteX10" fmla="*/ 2203282 w 2299219"/>
              <a:gd name="connsiteY10" fmla="*/ 1618487 h 2303835"/>
              <a:gd name="connsiteX11" fmla="*/ 1848189 w 2299219"/>
              <a:gd name="connsiteY11" fmla="*/ 2110155 h 2303835"/>
              <a:gd name="connsiteX12" fmla="*/ 1638892 w 2299219"/>
              <a:gd name="connsiteY12" fmla="*/ 2228094 h 2303835"/>
              <a:gd name="connsiteX13" fmla="*/ 1614593 w 2299219"/>
              <a:gd name="connsiteY13" fmla="*/ 2237183 h 2303835"/>
              <a:gd name="connsiteX14" fmla="*/ 1502265 w 2299219"/>
              <a:gd name="connsiteY14" fmla="*/ 2271158 h 2303835"/>
              <a:gd name="connsiteX15" fmla="*/ 1417217 w 2299219"/>
              <a:gd name="connsiteY15" fmla="*/ 2288903 h 2303835"/>
              <a:gd name="connsiteX16" fmla="*/ 1223050 w 2299219"/>
              <a:gd name="connsiteY16" fmla="*/ 2303835 h 2303835"/>
              <a:gd name="connsiteX17" fmla="*/ 1210672 w 2299219"/>
              <a:gd name="connsiteY17" fmla="*/ 2303835 h 2303835"/>
              <a:gd name="connsiteX18" fmla="*/ 1152903 w 2299219"/>
              <a:gd name="connsiteY18" fmla="*/ 2301022 h 2303835"/>
              <a:gd name="connsiteX19" fmla="*/ 1019485 w 2299219"/>
              <a:gd name="connsiteY19" fmla="*/ 2292150 h 2303835"/>
              <a:gd name="connsiteX20" fmla="*/ 958737 w 2299219"/>
              <a:gd name="connsiteY20" fmla="*/ 2282843 h 2303835"/>
              <a:gd name="connsiteX21" fmla="*/ 554815 w 2299219"/>
              <a:gd name="connsiteY21" fmla="*/ 2155166 h 2303835"/>
              <a:gd name="connsiteX22" fmla="*/ 467016 w 2299219"/>
              <a:gd name="connsiteY22" fmla="*/ 2106475 h 2303835"/>
              <a:gd name="connsiteX23" fmla="*/ 403287 w 2299219"/>
              <a:gd name="connsiteY23" fmla="*/ 2064277 h 2303835"/>
              <a:gd name="connsiteX24" fmla="*/ 105733 w 2299219"/>
              <a:gd name="connsiteY24" fmla="*/ 1727770 h 2303835"/>
              <a:gd name="connsiteX25" fmla="*/ 7132 w 2299219"/>
              <a:gd name="connsiteY25" fmla="*/ 1154292 h 2303835"/>
              <a:gd name="connsiteX26" fmla="*/ 7497 w 2299219"/>
              <a:gd name="connsiteY26" fmla="*/ 1151918 h 2303835"/>
              <a:gd name="connsiteX27" fmla="*/ 105733 w 2299219"/>
              <a:gd name="connsiteY27" fmla="*/ 576065 h 2303835"/>
              <a:gd name="connsiteX28" fmla="*/ 403287 w 2299219"/>
              <a:gd name="connsiteY28" fmla="*/ 239558 h 2303835"/>
              <a:gd name="connsiteX29" fmla="*/ 467016 w 2299219"/>
              <a:gd name="connsiteY29" fmla="*/ 197360 h 2303835"/>
              <a:gd name="connsiteX30" fmla="*/ 554815 w 2299219"/>
              <a:gd name="connsiteY30" fmla="*/ 148669 h 2303835"/>
              <a:gd name="connsiteX31" fmla="*/ 958737 w 2299219"/>
              <a:gd name="connsiteY31" fmla="*/ 20991 h 2303835"/>
              <a:gd name="connsiteX32" fmla="*/ 1019485 w 2299219"/>
              <a:gd name="connsiteY32" fmla="*/ 11686 h 2303835"/>
              <a:gd name="connsiteX33" fmla="*/ 1152903 w 2299219"/>
              <a:gd name="connsiteY33" fmla="*/ 2813 h 2303835"/>
              <a:gd name="connsiteX34" fmla="*/ 1210672 w 2299219"/>
              <a:gd name="connsiteY34" fmla="*/ 0 h 230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99219" h="2303835">
                <a:moveTo>
                  <a:pt x="1210672" y="0"/>
                </a:moveTo>
                <a:lnTo>
                  <a:pt x="1223050" y="0"/>
                </a:lnTo>
                <a:cubicBezTo>
                  <a:pt x="1289759" y="2813"/>
                  <a:pt x="1353488" y="6060"/>
                  <a:pt x="1417217" y="14932"/>
                </a:cubicBezTo>
                <a:lnTo>
                  <a:pt x="1502265" y="32677"/>
                </a:lnTo>
                <a:cubicBezTo>
                  <a:pt x="1541465" y="42199"/>
                  <a:pt x="1578144" y="54750"/>
                  <a:pt x="1614593" y="66653"/>
                </a:cubicBezTo>
                <a:cubicBezTo>
                  <a:pt x="1623763" y="69898"/>
                  <a:pt x="1632703" y="72711"/>
                  <a:pt x="1638892" y="75741"/>
                </a:cubicBezTo>
                <a:cubicBezTo>
                  <a:pt x="1717522" y="106254"/>
                  <a:pt x="1787670" y="145423"/>
                  <a:pt x="1848189" y="193681"/>
                </a:cubicBezTo>
                <a:cubicBezTo>
                  <a:pt x="2000175" y="309456"/>
                  <a:pt x="2118463" y="476087"/>
                  <a:pt x="2203282" y="685349"/>
                </a:cubicBezTo>
                <a:cubicBezTo>
                  <a:pt x="2248901" y="804153"/>
                  <a:pt x="2276410" y="909974"/>
                  <a:pt x="2288560" y="1010386"/>
                </a:cubicBezTo>
                <a:cubicBezTo>
                  <a:pt x="2302773" y="1111736"/>
                  <a:pt x="2302773" y="1192100"/>
                  <a:pt x="2288560" y="1293450"/>
                </a:cubicBezTo>
                <a:cubicBezTo>
                  <a:pt x="2276410" y="1393860"/>
                  <a:pt x="2248901" y="1499681"/>
                  <a:pt x="2203282" y="1618487"/>
                </a:cubicBezTo>
                <a:cubicBezTo>
                  <a:pt x="2118463" y="1827748"/>
                  <a:pt x="2000175" y="1994378"/>
                  <a:pt x="1848189" y="2110155"/>
                </a:cubicBezTo>
                <a:cubicBezTo>
                  <a:pt x="1787670" y="2158412"/>
                  <a:pt x="1717522" y="2197581"/>
                  <a:pt x="1638892" y="2228094"/>
                </a:cubicBezTo>
                <a:cubicBezTo>
                  <a:pt x="1632703" y="2231124"/>
                  <a:pt x="1623763" y="2233937"/>
                  <a:pt x="1614593" y="2237183"/>
                </a:cubicBezTo>
                <a:cubicBezTo>
                  <a:pt x="1578144" y="2249085"/>
                  <a:pt x="1541465" y="2261636"/>
                  <a:pt x="1502265" y="2271158"/>
                </a:cubicBezTo>
                <a:lnTo>
                  <a:pt x="1417217" y="2288903"/>
                </a:lnTo>
                <a:cubicBezTo>
                  <a:pt x="1353488" y="2297776"/>
                  <a:pt x="1289759" y="2301022"/>
                  <a:pt x="1223050" y="2303835"/>
                </a:cubicBezTo>
                <a:lnTo>
                  <a:pt x="1210672" y="2303835"/>
                </a:lnTo>
                <a:cubicBezTo>
                  <a:pt x="1192562" y="2303835"/>
                  <a:pt x="1174451" y="2303835"/>
                  <a:pt x="1152903" y="2301022"/>
                </a:cubicBezTo>
                <a:cubicBezTo>
                  <a:pt x="1107513" y="2301022"/>
                  <a:pt x="1062124" y="2297776"/>
                  <a:pt x="1019485" y="2292150"/>
                </a:cubicBezTo>
                <a:lnTo>
                  <a:pt x="958737" y="2282843"/>
                </a:lnTo>
                <a:cubicBezTo>
                  <a:pt x="812939" y="2261636"/>
                  <a:pt x="676541" y="2219005"/>
                  <a:pt x="554815" y="2155166"/>
                </a:cubicBezTo>
                <a:cubicBezTo>
                  <a:pt x="524555" y="2140018"/>
                  <a:pt x="494295" y="2124653"/>
                  <a:pt x="467016" y="2106475"/>
                </a:cubicBezTo>
                <a:lnTo>
                  <a:pt x="403287" y="2064277"/>
                </a:lnTo>
                <a:cubicBezTo>
                  <a:pt x="278580" y="1972955"/>
                  <a:pt x="175652" y="1858262"/>
                  <a:pt x="105733" y="1727770"/>
                </a:cubicBezTo>
                <a:cubicBezTo>
                  <a:pt x="18077" y="1560194"/>
                  <a:pt x="-16223" y="1360142"/>
                  <a:pt x="7132" y="1154292"/>
                </a:cubicBezTo>
                <a:lnTo>
                  <a:pt x="7497" y="1151918"/>
                </a:lnTo>
                <a:cubicBezTo>
                  <a:pt x="12336" y="899013"/>
                  <a:pt x="39768" y="728125"/>
                  <a:pt x="105733" y="576065"/>
                </a:cubicBezTo>
                <a:cubicBezTo>
                  <a:pt x="175652" y="445574"/>
                  <a:pt x="278580" y="330880"/>
                  <a:pt x="403287" y="239558"/>
                </a:cubicBezTo>
                <a:lnTo>
                  <a:pt x="467016" y="197360"/>
                </a:lnTo>
                <a:cubicBezTo>
                  <a:pt x="494295" y="179182"/>
                  <a:pt x="524555" y="163817"/>
                  <a:pt x="554815" y="148669"/>
                </a:cubicBezTo>
                <a:cubicBezTo>
                  <a:pt x="676541" y="84830"/>
                  <a:pt x="812939" y="42199"/>
                  <a:pt x="958737" y="20991"/>
                </a:cubicBezTo>
                <a:lnTo>
                  <a:pt x="1019485" y="11686"/>
                </a:lnTo>
                <a:cubicBezTo>
                  <a:pt x="1062124" y="6060"/>
                  <a:pt x="1107513" y="2813"/>
                  <a:pt x="1152903" y="2813"/>
                </a:cubicBezTo>
                <a:cubicBezTo>
                  <a:pt x="1174451" y="0"/>
                  <a:pt x="1192562" y="0"/>
                  <a:pt x="1210672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5744292" y="1546787"/>
            <a:ext cx="1872017" cy="1875775"/>
          </a:xfrm>
          <a:custGeom>
            <a:avLst/>
            <a:gdLst>
              <a:gd name="connsiteX0" fmla="*/ 1210672 w 2299219"/>
              <a:gd name="connsiteY0" fmla="*/ 0 h 2303835"/>
              <a:gd name="connsiteX1" fmla="*/ 1223050 w 2299219"/>
              <a:gd name="connsiteY1" fmla="*/ 0 h 2303835"/>
              <a:gd name="connsiteX2" fmla="*/ 1417217 w 2299219"/>
              <a:gd name="connsiteY2" fmla="*/ 14932 h 2303835"/>
              <a:gd name="connsiteX3" fmla="*/ 1502265 w 2299219"/>
              <a:gd name="connsiteY3" fmla="*/ 32677 h 2303835"/>
              <a:gd name="connsiteX4" fmla="*/ 1614593 w 2299219"/>
              <a:gd name="connsiteY4" fmla="*/ 66653 h 2303835"/>
              <a:gd name="connsiteX5" fmla="*/ 1638892 w 2299219"/>
              <a:gd name="connsiteY5" fmla="*/ 75741 h 2303835"/>
              <a:gd name="connsiteX6" fmla="*/ 1848189 w 2299219"/>
              <a:gd name="connsiteY6" fmla="*/ 193681 h 2303835"/>
              <a:gd name="connsiteX7" fmla="*/ 2203282 w 2299219"/>
              <a:gd name="connsiteY7" fmla="*/ 685349 h 2303835"/>
              <a:gd name="connsiteX8" fmla="*/ 2288560 w 2299219"/>
              <a:gd name="connsiteY8" fmla="*/ 1010386 h 2303835"/>
              <a:gd name="connsiteX9" fmla="*/ 2288560 w 2299219"/>
              <a:gd name="connsiteY9" fmla="*/ 1293450 h 2303835"/>
              <a:gd name="connsiteX10" fmla="*/ 2203282 w 2299219"/>
              <a:gd name="connsiteY10" fmla="*/ 1618487 h 2303835"/>
              <a:gd name="connsiteX11" fmla="*/ 1848189 w 2299219"/>
              <a:gd name="connsiteY11" fmla="*/ 2110155 h 2303835"/>
              <a:gd name="connsiteX12" fmla="*/ 1638892 w 2299219"/>
              <a:gd name="connsiteY12" fmla="*/ 2228094 h 2303835"/>
              <a:gd name="connsiteX13" fmla="*/ 1614593 w 2299219"/>
              <a:gd name="connsiteY13" fmla="*/ 2237183 h 2303835"/>
              <a:gd name="connsiteX14" fmla="*/ 1502265 w 2299219"/>
              <a:gd name="connsiteY14" fmla="*/ 2271158 h 2303835"/>
              <a:gd name="connsiteX15" fmla="*/ 1417217 w 2299219"/>
              <a:gd name="connsiteY15" fmla="*/ 2288903 h 2303835"/>
              <a:gd name="connsiteX16" fmla="*/ 1223050 w 2299219"/>
              <a:gd name="connsiteY16" fmla="*/ 2303835 h 2303835"/>
              <a:gd name="connsiteX17" fmla="*/ 1210672 w 2299219"/>
              <a:gd name="connsiteY17" fmla="*/ 2303835 h 2303835"/>
              <a:gd name="connsiteX18" fmla="*/ 1152903 w 2299219"/>
              <a:gd name="connsiteY18" fmla="*/ 2301022 h 2303835"/>
              <a:gd name="connsiteX19" fmla="*/ 1019485 w 2299219"/>
              <a:gd name="connsiteY19" fmla="*/ 2292150 h 2303835"/>
              <a:gd name="connsiteX20" fmla="*/ 958737 w 2299219"/>
              <a:gd name="connsiteY20" fmla="*/ 2282843 h 2303835"/>
              <a:gd name="connsiteX21" fmla="*/ 554815 w 2299219"/>
              <a:gd name="connsiteY21" fmla="*/ 2155166 h 2303835"/>
              <a:gd name="connsiteX22" fmla="*/ 467016 w 2299219"/>
              <a:gd name="connsiteY22" fmla="*/ 2106475 h 2303835"/>
              <a:gd name="connsiteX23" fmla="*/ 403287 w 2299219"/>
              <a:gd name="connsiteY23" fmla="*/ 2064277 h 2303835"/>
              <a:gd name="connsiteX24" fmla="*/ 105733 w 2299219"/>
              <a:gd name="connsiteY24" fmla="*/ 1727770 h 2303835"/>
              <a:gd name="connsiteX25" fmla="*/ 7132 w 2299219"/>
              <a:gd name="connsiteY25" fmla="*/ 1154292 h 2303835"/>
              <a:gd name="connsiteX26" fmla="*/ 7497 w 2299219"/>
              <a:gd name="connsiteY26" fmla="*/ 1151918 h 2303835"/>
              <a:gd name="connsiteX27" fmla="*/ 105733 w 2299219"/>
              <a:gd name="connsiteY27" fmla="*/ 576065 h 2303835"/>
              <a:gd name="connsiteX28" fmla="*/ 403287 w 2299219"/>
              <a:gd name="connsiteY28" fmla="*/ 239558 h 2303835"/>
              <a:gd name="connsiteX29" fmla="*/ 467016 w 2299219"/>
              <a:gd name="connsiteY29" fmla="*/ 197360 h 2303835"/>
              <a:gd name="connsiteX30" fmla="*/ 554815 w 2299219"/>
              <a:gd name="connsiteY30" fmla="*/ 148669 h 2303835"/>
              <a:gd name="connsiteX31" fmla="*/ 958737 w 2299219"/>
              <a:gd name="connsiteY31" fmla="*/ 20991 h 2303835"/>
              <a:gd name="connsiteX32" fmla="*/ 1019485 w 2299219"/>
              <a:gd name="connsiteY32" fmla="*/ 11686 h 2303835"/>
              <a:gd name="connsiteX33" fmla="*/ 1152903 w 2299219"/>
              <a:gd name="connsiteY33" fmla="*/ 2813 h 2303835"/>
              <a:gd name="connsiteX34" fmla="*/ 1210672 w 2299219"/>
              <a:gd name="connsiteY34" fmla="*/ 0 h 230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99219" h="2303835">
                <a:moveTo>
                  <a:pt x="1210672" y="0"/>
                </a:moveTo>
                <a:lnTo>
                  <a:pt x="1223050" y="0"/>
                </a:lnTo>
                <a:cubicBezTo>
                  <a:pt x="1289759" y="2813"/>
                  <a:pt x="1353488" y="6060"/>
                  <a:pt x="1417217" y="14932"/>
                </a:cubicBezTo>
                <a:lnTo>
                  <a:pt x="1502265" y="32677"/>
                </a:lnTo>
                <a:cubicBezTo>
                  <a:pt x="1541465" y="42199"/>
                  <a:pt x="1578144" y="54750"/>
                  <a:pt x="1614593" y="66653"/>
                </a:cubicBezTo>
                <a:cubicBezTo>
                  <a:pt x="1623763" y="69898"/>
                  <a:pt x="1632703" y="72711"/>
                  <a:pt x="1638892" y="75741"/>
                </a:cubicBezTo>
                <a:cubicBezTo>
                  <a:pt x="1717522" y="106254"/>
                  <a:pt x="1787670" y="145423"/>
                  <a:pt x="1848189" y="193681"/>
                </a:cubicBezTo>
                <a:cubicBezTo>
                  <a:pt x="2000175" y="309456"/>
                  <a:pt x="2118463" y="476087"/>
                  <a:pt x="2203282" y="685349"/>
                </a:cubicBezTo>
                <a:cubicBezTo>
                  <a:pt x="2248901" y="804153"/>
                  <a:pt x="2276410" y="909974"/>
                  <a:pt x="2288560" y="1010386"/>
                </a:cubicBezTo>
                <a:cubicBezTo>
                  <a:pt x="2302773" y="1111736"/>
                  <a:pt x="2302773" y="1192100"/>
                  <a:pt x="2288560" y="1293450"/>
                </a:cubicBezTo>
                <a:cubicBezTo>
                  <a:pt x="2276410" y="1393860"/>
                  <a:pt x="2248901" y="1499681"/>
                  <a:pt x="2203282" y="1618487"/>
                </a:cubicBezTo>
                <a:cubicBezTo>
                  <a:pt x="2118463" y="1827748"/>
                  <a:pt x="2000175" y="1994378"/>
                  <a:pt x="1848189" y="2110155"/>
                </a:cubicBezTo>
                <a:cubicBezTo>
                  <a:pt x="1787670" y="2158412"/>
                  <a:pt x="1717522" y="2197581"/>
                  <a:pt x="1638892" y="2228094"/>
                </a:cubicBezTo>
                <a:cubicBezTo>
                  <a:pt x="1632703" y="2231124"/>
                  <a:pt x="1623763" y="2233937"/>
                  <a:pt x="1614593" y="2237183"/>
                </a:cubicBezTo>
                <a:cubicBezTo>
                  <a:pt x="1578144" y="2249085"/>
                  <a:pt x="1541465" y="2261636"/>
                  <a:pt x="1502265" y="2271158"/>
                </a:cubicBezTo>
                <a:lnTo>
                  <a:pt x="1417217" y="2288903"/>
                </a:lnTo>
                <a:cubicBezTo>
                  <a:pt x="1353488" y="2297776"/>
                  <a:pt x="1289759" y="2301022"/>
                  <a:pt x="1223050" y="2303835"/>
                </a:cubicBezTo>
                <a:lnTo>
                  <a:pt x="1210672" y="2303835"/>
                </a:lnTo>
                <a:cubicBezTo>
                  <a:pt x="1192562" y="2303835"/>
                  <a:pt x="1174451" y="2303835"/>
                  <a:pt x="1152903" y="2301022"/>
                </a:cubicBezTo>
                <a:cubicBezTo>
                  <a:pt x="1107513" y="2301022"/>
                  <a:pt x="1062124" y="2297776"/>
                  <a:pt x="1019485" y="2292150"/>
                </a:cubicBezTo>
                <a:lnTo>
                  <a:pt x="958737" y="2282843"/>
                </a:lnTo>
                <a:cubicBezTo>
                  <a:pt x="812939" y="2261636"/>
                  <a:pt x="676541" y="2219005"/>
                  <a:pt x="554815" y="2155166"/>
                </a:cubicBezTo>
                <a:cubicBezTo>
                  <a:pt x="524555" y="2140018"/>
                  <a:pt x="494295" y="2124653"/>
                  <a:pt x="467016" y="2106475"/>
                </a:cubicBezTo>
                <a:lnTo>
                  <a:pt x="403287" y="2064277"/>
                </a:lnTo>
                <a:cubicBezTo>
                  <a:pt x="278580" y="1972955"/>
                  <a:pt x="175652" y="1858262"/>
                  <a:pt x="105733" y="1727770"/>
                </a:cubicBezTo>
                <a:cubicBezTo>
                  <a:pt x="18077" y="1560194"/>
                  <a:pt x="-16223" y="1360142"/>
                  <a:pt x="7132" y="1154292"/>
                </a:cubicBezTo>
                <a:lnTo>
                  <a:pt x="7497" y="1151918"/>
                </a:lnTo>
                <a:cubicBezTo>
                  <a:pt x="12336" y="899013"/>
                  <a:pt x="39768" y="728125"/>
                  <a:pt x="105733" y="576065"/>
                </a:cubicBezTo>
                <a:cubicBezTo>
                  <a:pt x="175652" y="445574"/>
                  <a:pt x="278580" y="330880"/>
                  <a:pt x="403287" y="239558"/>
                </a:cubicBezTo>
                <a:lnTo>
                  <a:pt x="467016" y="197360"/>
                </a:lnTo>
                <a:cubicBezTo>
                  <a:pt x="494295" y="179182"/>
                  <a:pt x="524555" y="163817"/>
                  <a:pt x="554815" y="148669"/>
                </a:cubicBezTo>
                <a:cubicBezTo>
                  <a:pt x="676541" y="84830"/>
                  <a:pt x="812939" y="42199"/>
                  <a:pt x="958737" y="20991"/>
                </a:cubicBezTo>
                <a:lnTo>
                  <a:pt x="1019485" y="11686"/>
                </a:lnTo>
                <a:cubicBezTo>
                  <a:pt x="1062124" y="6060"/>
                  <a:pt x="1107513" y="2813"/>
                  <a:pt x="1152903" y="2813"/>
                </a:cubicBezTo>
                <a:cubicBezTo>
                  <a:pt x="1174451" y="0"/>
                  <a:pt x="1192562" y="0"/>
                  <a:pt x="1210672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3"/>
          </p:nvPr>
        </p:nvSpPr>
        <p:spPr>
          <a:xfrm>
            <a:off x="9083039" y="2040163"/>
            <a:ext cx="1620446" cy="1623699"/>
          </a:xfrm>
          <a:custGeom>
            <a:avLst/>
            <a:gdLst>
              <a:gd name="connsiteX0" fmla="*/ 1210672 w 2299219"/>
              <a:gd name="connsiteY0" fmla="*/ 0 h 2303835"/>
              <a:gd name="connsiteX1" fmla="*/ 1223050 w 2299219"/>
              <a:gd name="connsiteY1" fmla="*/ 0 h 2303835"/>
              <a:gd name="connsiteX2" fmla="*/ 1417217 w 2299219"/>
              <a:gd name="connsiteY2" fmla="*/ 14932 h 2303835"/>
              <a:gd name="connsiteX3" fmla="*/ 1502265 w 2299219"/>
              <a:gd name="connsiteY3" fmla="*/ 32677 h 2303835"/>
              <a:gd name="connsiteX4" fmla="*/ 1614593 w 2299219"/>
              <a:gd name="connsiteY4" fmla="*/ 66653 h 2303835"/>
              <a:gd name="connsiteX5" fmla="*/ 1638892 w 2299219"/>
              <a:gd name="connsiteY5" fmla="*/ 75741 h 2303835"/>
              <a:gd name="connsiteX6" fmla="*/ 1848189 w 2299219"/>
              <a:gd name="connsiteY6" fmla="*/ 193681 h 2303835"/>
              <a:gd name="connsiteX7" fmla="*/ 2203282 w 2299219"/>
              <a:gd name="connsiteY7" fmla="*/ 685349 h 2303835"/>
              <a:gd name="connsiteX8" fmla="*/ 2288560 w 2299219"/>
              <a:gd name="connsiteY8" fmla="*/ 1010386 h 2303835"/>
              <a:gd name="connsiteX9" fmla="*/ 2288560 w 2299219"/>
              <a:gd name="connsiteY9" fmla="*/ 1293450 h 2303835"/>
              <a:gd name="connsiteX10" fmla="*/ 2203282 w 2299219"/>
              <a:gd name="connsiteY10" fmla="*/ 1618487 h 2303835"/>
              <a:gd name="connsiteX11" fmla="*/ 1848189 w 2299219"/>
              <a:gd name="connsiteY11" fmla="*/ 2110155 h 2303835"/>
              <a:gd name="connsiteX12" fmla="*/ 1638892 w 2299219"/>
              <a:gd name="connsiteY12" fmla="*/ 2228094 h 2303835"/>
              <a:gd name="connsiteX13" fmla="*/ 1614593 w 2299219"/>
              <a:gd name="connsiteY13" fmla="*/ 2237183 h 2303835"/>
              <a:gd name="connsiteX14" fmla="*/ 1502265 w 2299219"/>
              <a:gd name="connsiteY14" fmla="*/ 2271158 h 2303835"/>
              <a:gd name="connsiteX15" fmla="*/ 1417217 w 2299219"/>
              <a:gd name="connsiteY15" fmla="*/ 2288903 h 2303835"/>
              <a:gd name="connsiteX16" fmla="*/ 1223050 w 2299219"/>
              <a:gd name="connsiteY16" fmla="*/ 2303835 h 2303835"/>
              <a:gd name="connsiteX17" fmla="*/ 1210672 w 2299219"/>
              <a:gd name="connsiteY17" fmla="*/ 2303835 h 2303835"/>
              <a:gd name="connsiteX18" fmla="*/ 1152903 w 2299219"/>
              <a:gd name="connsiteY18" fmla="*/ 2301022 h 2303835"/>
              <a:gd name="connsiteX19" fmla="*/ 1019485 w 2299219"/>
              <a:gd name="connsiteY19" fmla="*/ 2292150 h 2303835"/>
              <a:gd name="connsiteX20" fmla="*/ 958737 w 2299219"/>
              <a:gd name="connsiteY20" fmla="*/ 2282843 h 2303835"/>
              <a:gd name="connsiteX21" fmla="*/ 554815 w 2299219"/>
              <a:gd name="connsiteY21" fmla="*/ 2155166 h 2303835"/>
              <a:gd name="connsiteX22" fmla="*/ 467016 w 2299219"/>
              <a:gd name="connsiteY22" fmla="*/ 2106475 h 2303835"/>
              <a:gd name="connsiteX23" fmla="*/ 403287 w 2299219"/>
              <a:gd name="connsiteY23" fmla="*/ 2064277 h 2303835"/>
              <a:gd name="connsiteX24" fmla="*/ 105733 w 2299219"/>
              <a:gd name="connsiteY24" fmla="*/ 1727770 h 2303835"/>
              <a:gd name="connsiteX25" fmla="*/ 7132 w 2299219"/>
              <a:gd name="connsiteY25" fmla="*/ 1154292 h 2303835"/>
              <a:gd name="connsiteX26" fmla="*/ 7497 w 2299219"/>
              <a:gd name="connsiteY26" fmla="*/ 1151918 h 2303835"/>
              <a:gd name="connsiteX27" fmla="*/ 105733 w 2299219"/>
              <a:gd name="connsiteY27" fmla="*/ 576065 h 2303835"/>
              <a:gd name="connsiteX28" fmla="*/ 403287 w 2299219"/>
              <a:gd name="connsiteY28" fmla="*/ 239558 h 2303835"/>
              <a:gd name="connsiteX29" fmla="*/ 467016 w 2299219"/>
              <a:gd name="connsiteY29" fmla="*/ 197360 h 2303835"/>
              <a:gd name="connsiteX30" fmla="*/ 554815 w 2299219"/>
              <a:gd name="connsiteY30" fmla="*/ 148669 h 2303835"/>
              <a:gd name="connsiteX31" fmla="*/ 958737 w 2299219"/>
              <a:gd name="connsiteY31" fmla="*/ 20991 h 2303835"/>
              <a:gd name="connsiteX32" fmla="*/ 1019485 w 2299219"/>
              <a:gd name="connsiteY32" fmla="*/ 11686 h 2303835"/>
              <a:gd name="connsiteX33" fmla="*/ 1152903 w 2299219"/>
              <a:gd name="connsiteY33" fmla="*/ 2813 h 2303835"/>
              <a:gd name="connsiteX34" fmla="*/ 1210672 w 2299219"/>
              <a:gd name="connsiteY34" fmla="*/ 0 h 230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99219" h="2303835">
                <a:moveTo>
                  <a:pt x="1210672" y="0"/>
                </a:moveTo>
                <a:lnTo>
                  <a:pt x="1223050" y="0"/>
                </a:lnTo>
                <a:cubicBezTo>
                  <a:pt x="1289759" y="2813"/>
                  <a:pt x="1353488" y="6060"/>
                  <a:pt x="1417217" y="14932"/>
                </a:cubicBezTo>
                <a:lnTo>
                  <a:pt x="1502265" y="32677"/>
                </a:lnTo>
                <a:cubicBezTo>
                  <a:pt x="1541465" y="42199"/>
                  <a:pt x="1578144" y="54750"/>
                  <a:pt x="1614593" y="66653"/>
                </a:cubicBezTo>
                <a:cubicBezTo>
                  <a:pt x="1623763" y="69898"/>
                  <a:pt x="1632703" y="72711"/>
                  <a:pt x="1638892" y="75741"/>
                </a:cubicBezTo>
                <a:cubicBezTo>
                  <a:pt x="1717522" y="106254"/>
                  <a:pt x="1787670" y="145423"/>
                  <a:pt x="1848189" y="193681"/>
                </a:cubicBezTo>
                <a:cubicBezTo>
                  <a:pt x="2000175" y="309456"/>
                  <a:pt x="2118463" y="476087"/>
                  <a:pt x="2203282" y="685349"/>
                </a:cubicBezTo>
                <a:cubicBezTo>
                  <a:pt x="2248901" y="804153"/>
                  <a:pt x="2276410" y="909974"/>
                  <a:pt x="2288560" y="1010386"/>
                </a:cubicBezTo>
                <a:cubicBezTo>
                  <a:pt x="2302773" y="1111736"/>
                  <a:pt x="2302773" y="1192100"/>
                  <a:pt x="2288560" y="1293450"/>
                </a:cubicBezTo>
                <a:cubicBezTo>
                  <a:pt x="2276410" y="1393860"/>
                  <a:pt x="2248901" y="1499681"/>
                  <a:pt x="2203282" y="1618487"/>
                </a:cubicBezTo>
                <a:cubicBezTo>
                  <a:pt x="2118463" y="1827748"/>
                  <a:pt x="2000175" y="1994378"/>
                  <a:pt x="1848189" y="2110155"/>
                </a:cubicBezTo>
                <a:cubicBezTo>
                  <a:pt x="1787670" y="2158412"/>
                  <a:pt x="1717522" y="2197581"/>
                  <a:pt x="1638892" y="2228094"/>
                </a:cubicBezTo>
                <a:cubicBezTo>
                  <a:pt x="1632703" y="2231124"/>
                  <a:pt x="1623763" y="2233937"/>
                  <a:pt x="1614593" y="2237183"/>
                </a:cubicBezTo>
                <a:cubicBezTo>
                  <a:pt x="1578144" y="2249085"/>
                  <a:pt x="1541465" y="2261636"/>
                  <a:pt x="1502265" y="2271158"/>
                </a:cubicBezTo>
                <a:lnTo>
                  <a:pt x="1417217" y="2288903"/>
                </a:lnTo>
                <a:cubicBezTo>
                  <a:pt x="1353488" y="2297776"/>
                  <a:pt x="1289759" y="2301022"/>
                  <a:pt x="1223050" y="2303835"/>
                </a:cubicBezTo>
                <a:lnTo>
                  <a:pt x="1210672" y="2303835"/>
                </a:lnTo>
                <a:cubicBezTo>
                  <a:pt x="1192562" y="2303835"/>
                  <a:pt x="1174451" y="2303835"/>
                  <a:pt x="1152903" y="2301022"/>
                </a:cubicBezTo>
                <a:cubicBezTo>
                  <a:pt x="1107513" y="2301022"/>
                  <a:pt x="1062124" y="2297776"/>
                  <a:pt x="1019485" y="2292150"/>
                </a:cubicBezTo>
                <a:lnTo>
                  <a:pt x="958737" y="2282843"/>
                </a:lnTo>
                <a:cubicBezTo>
                  <a:pt x="812939" y="2261636"/>
                  <a:pt x="676541" y="2219005"/>
                  <a:pt x="554815" y="2155166"/>
                </a:cubicBezTo>
                <a:cubicBezTo>
                  <a:pt x="524555" y="2140018"/>
                  <a:pt x="494295" y="2124653"/>
                  <a:pt x="467016" y="2106475"/>
                </a:cubicBezTo>
                <a:lnTo>
                  <a:pt x="403287" y="2064277"/>
                </a:lnTo>
                <a:cubicBezTo>
                  <a:pt x="278580" y="1972955"/>
                  <a:pt x="175652" y="1858262"/>
                  <a:pt x="105733" y="1727770"/>
                </a:cubicBezTo>
                <a:cubicBezTo>
                  <a:pt x="18077" y="1560194"/>
                  <a:pt x="-16223" y="1360142"/>
                  <a:pt x="7132" y="1154292"/>
                </a:cubicBezTo>
                <a:lnTo>
                  <a:pt x="7497" y="1151918"/>
                </a:lnTo>
                <a:cubicBezTo>
                  <a:pt x="12336" y="899013"/>
                  <a:pt x="39768" y="728125"/>
                  <a:pt x="105733" y="576065"/>
                </a:cubicBezTo>
                <a:cubicBezTo>
                  <a:pt x="175652" y="445574"/>
                  <a:pt x="278580" y="330880"/>
                  <a:pt x="403287" y="239558"/>
                </a:cubicBezTo>
                <a:lnTo>
                  <a:pt x="467016" y="197360"/>
                </a:lnTo>
                <a:cubicBezTo>
                  <a:pt x="494295" y="179182"/>
                  <a:pt x="524555" y="163817"/>
                  <a:pt x="554815" y="148669"/>
                </a:cubicBezTo>
                <a:cubicBezTo>
                  <a:pt x="676541" y="84830"/>
                  <a:pt x="812939" y="42199"/>
                  <a:pt x="958737" y="20991"/>
                </a:cubicBezTo>
                <a:lnTo>
                  <a:pt x="1019485" y="11686"/>
                </a:lnTo>
                <a:cubicBezTo>
                  <a:pt x="1062124" y="6060"/>
                  <a:pt x="1107513" y="2813"/>
                  <a:pt x="1152903" y="2813"/>
                </a:cubicBezTo>
                <a:cubicBezTo>
                  <a:pt x="1174451" y="0"/>
                  <a:pt x="1192562" y="0"/>
                  <a:pt x="1210672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4"/>
          </p:nvPr>
        </p:nvSpPr>
        <p:spPr>
          <a:xfrm>
            <a:off x="7208594" y="3902502"/>
            <a:ext cx="2097966" cy="2102178"/>
          </a:xfrm>
          <a:custGeom>
            <a:avLst/>
            <a:gdLst>
              <a:gd name="connsiteX0" fmla="*/ 1210672 w 2299219"/>
              <a:gd name="connsiteY0" fmla="*/ 0 h 2303835"/>
              <a:gd name="connsiteX1" fmla="*/ 1223050 w 2299219"/>
              <a:gd name="connsiteY1" fmla="*/ 0 h 2303835"/>
              <a:gd name="connsiteX2" fmla="*/ 1417217 w 2299219"/>
              <a:gd name="connsiteY2" fmla="*/ 14932 h 2303835"/>
              <a:gd name="connsiteX3" fmla="*/ 1502265 w 2299219"/>
              <a:gd name="connsiteY3" fmla="*/ 32677 h 2303835"/>
              <a:gd name="connsiteX4" fmla="*/ 1614593 w 2299219"/>
              <a:gd name="connsiteY4" fmla="*/ 66653 h 2303835"/>
              <a:gd name="connsiteX5" fmla="*/ 1638892 w 2299219"/>
              <a:gd name="connsiteY5" fmla="*/ 75741 h 2303835"/>
              <a:gd name="connsiteX6" fmla="*/ 1848189 w 2299219"/>
              <a:gd name="connsiteY6" fmla="*/ 193681 h 2303835"/>
              <a:gd name="connsiteX7" fmla="*/ 2203282 w 2299219"/>
              <a:gd name="connsiteY7" fmla="*/ 685349 h 2303835"/>
              <a:gd name="connsiteX8" fmla="*/ 2288560 w 2299219"/>
              <a:gd name="connsiteY8" fmla="*/ 1010386 h 2303835"/>
              <a:gd name="connsiteX9" fmla="*/ 2288560 w 2299219"/>
              <a:gd name="connsiteY9" fmla="*/ 1293450 h 2303835"/>
              <a:gd name="connsiteX10" fmla="*/ 2203282 w 2299219"/>
              <a:gd name="connsiteY10" fmla="*/ 1618487 h 2303835"/>
              <a:gd name="connsiteX11" fmla="*/ 1848189 w 2299219"/>
              <a:gd name="connsiteY11" fmla="*/ 2110155 h 2303835"/>
              <a:gd name="connsiteX12" fmla="*/ 1638892 w 2299219"/>
              <a:gd name="connsiteY12" fmla="*/ 2228094 h 2303835"/>
              <a:gd name="connsiteX13" fmla="*/ 1614593 w 2299219"/>
              <a:gd name="connsiteY13" fmla="*/ 2237183 h 2303835"/>
              <a:gd name="connsiteX14" fmla="*/ 1502265 w 2299219"/>
              <a:gd name="connsiteY14" fmla="*/ 2271158 h 2303835"/>
              <a:gd name="connsiteX15" fmla="*/ 1417217 w 2299219"/>
              <a:gd name="connsiteY15" fmla="*/ 2288903 h 2303835"/>
              <a:gd name="connsiteX16" fmla="*/ 1223050 w 2299219"/>
              <a:gd name="connsiteY16" fmla="*/ 2303835 h 2303835"/>
              <a:gd name="connsiteX17" fmla="*/ 1210672 w 2299219"/>
              <a:gd name="connsiteY17" fmla="*/ 2303835 h 2303835"/>
              <a:gd name="connsiteX18" fmla="*/ 1152903 w 2299219"/>
              <a:gd name="connsiteY18" fmla="*/ 2301022 h 2303835"/>
              <a:gd name="connsiteX19" fmla="*/ 1019485 w 2299219"/>
              <a:gd name="connsiteY19" fmla="*/ 2292150 h 2303835"/>
              <a:gd name="connsiteX20" fmla="*/ 958737 w 2299219"/>
              <a:gd name="connsiteY20" fmla="*/ 2282843 h 2303835"/>
              <a:gd name="connsiteX21" fmla="*/ 554815 w 2299219"/>
              <a:gd name="connsiteY21" fmla="*/ 2155166 h 2303835"/>
              <a:gd name="connsiteX22" fmla="*/ 467016 w 2299219"/>
              <a:gd name="connsiteY22" fmla="*/ 2106475 h 2303835"/>
              <a:gd name="connsiteX23" fmla="*/ 403287 w 2299219"/>
              <a:gd name="connsiteY23" fmla="*/ 2064277 h 2303835"/>
              <a:gd name="connsiteX24" fmla="*/ 105733 w 2299219"/>
              <a:gd name="connsiteY24" fmla="*/ 1727770 h 2303835"/>
              <a:gd name="connsiteX25" fmla="*/ 7132 w 2299219"/>
              <a:gd name="connsiteY25" fmla="*/ 1154292 h 2303835"/>
              <a:gd name="connsiteX26" fmla="*/ 7497 w 2299219"/>
              <a:gd name="connsiteY26" fmla="*/ 1151918 h 2303835"/>
              <a:gd name="connsiteX27" fmla="*/ 105733 w 2299219"/>
              <a:gd name="connsiteY27" fmla="*/ 576065 h 2303835"/>
              <a:gd name="connsiteX28" fmla="*/ 403287 w 2299219"/>
              <a:gd name="connsiteY28" fmla="*/ 239558 h 2303835"/>
              <a:gd name="connsiteX29" fmla="*/ 467016 w 2299219"/>
              <a:gd name="connsiteY29" fmla="*/ 197360 h 2303835"/>
              <a:gd name="connsiteX30" fmla="*/ 554815 w 2299219"/>
              <a:gd name="connsiteY30" fmla="*/ 148669 h 2303835"/>
              <a:gd name="connsiteX31" fmla="*/ 958737 w 2299219"/>
              <a:gd name="connsiteY31" fmla="*/ 20991 h 2303835"/>
              <a:gd name="connsiteX32" fmla="*/ 1019485 w 2299219"/>
              <a:gd name="connsiteY32" fmla="*/ 11686 h 2303835"/>
              <a:gd name="connsiteX33" fmla="*/ 1152903 w 2299219"/>
              <a:gd name="connsiteY33" fmla="*/ 2813 h 2303835"/>
              <a:gd name="connsiteX34" fmla="*/ 1210672 w 2299219"/>
              <a:gd name="connsiteY34" fmla="*/ 0 h 230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99219" h="2303835">
                <a:moveTo>
                  <a:pt x="1210672" y="0"/>
                </a:moveTo>
                <a:lnTo>
                  <a:pt x="1223050" y="0"/>
                </a:lnTo>
                <a:cubicBezTo>
                  <a:pt x="1289759" y="2813"/>
                  <a:pt x="1353488" y="6060"/>
                  <a:pt x="1417217" y="14932"/>
                </a:cubicBezTo>
                <a:lnTo>
                  <a:pt x="1502265" y="32677"/>
                </a:lnTo>
                <a:cubicBezTo>
                  <a:pt x="1541465" y="42199"/>
                  <a:pt x="1578144" y="54750"/>
                  <a:pt x="1614593" y="66653"/>
                </a:cubicBezTo>
                <a:cubicBezTo>
                  <a:pt x="1623763" y="69898"/>
                  <a:pt x="1632703" y="72711"/>
                  <a:pt x="1638892" y="75741"/>
                </a:cubicBezTo>
                <a:cubicBezTo>
                  <a:pt x="1717522" y="106254"/>
                  <a:pt x="1787670" y="145423"/>
                  <a:pt x="1848189" y="193681"/>
                </a:cubicBezTo>
                <a:cubicBezTo>
                  <a:pt x="2000175" y="309456"/>
                  <a:pt x="2118463" y="476087"/>
                  <a:pt x="2203282" y="685349"/>
                </a:cubicBezTo>
                <a:cubicBezTo>
                  <a:pt x="2248901" y="804153"/>
                  <a:pt x="2276410" y="909974"/>
                  <a:pt x="2288560" y="1010386"/>
                </a:cubicBezTo>
                <a:cubicBezTo>
                  <a:pt x="2302773" y="1111736"/>
                  <a:pt x="2302773" y="1192100"/>
                  <a:pt x="2288560" y="1293450"/>
                </a:cubicBezTo>
                <a:cubicBezTo>
                  <a:pt x="2276410" y="1393860"/>
                  <a:pt x="2248901" y="1499681"/>
                  <a:pt x="2203282" y="1618487"/>
                </a:cubicBezTo>
                <a:cubicBezTo>
                  <a:pt x="2118463" y="1827748"/>
                  <a:pt x="2000175" y="1994378"/>
                  <a:pt x="1848189" y="2110155"/>
                </a:cubicBezTo>
                <a:cubicBezTo>
                  <a:pt x="1787670" y="2158412"/>
                  <a:pt x="1717522" y="2197581"/>
                  <a:pt x="1638892" y="2228094"/>
                </a:cubicBezTo>
                <a:cubicBezTo>
                  <a:pt x="1632703" y="2231124"/>
                  <a:pt x="1623763" y="2233937"/>
                  <a:pt x="1614593" y="2237183"/>
                </a:cubicBezTo>
                <a:cubicBezTo>
                  <a:pt x="1578144" y="2249085"/>
                  <a:pt x="1541465" y="2261636"/>
                  <a:pt x="1502265" y="2271158"/>
                </a:cubicBezTo>
                <a:lnTo>
                  <a:pt x="1417217" y="2288903"/>
                </a:lnTo>
                <a:cubicBezTo>
                  <a:pt x="1353488" y="2297776"/>
                  <a:pt x="1289759" y="2301022"/>
                  <a:pt x="1223050" y="2303835"/>
                </a:cubicBezTo>
                <a:lnTo>
                  <a:pt x="1210672" y="2303835"/>
                </a:lnTo>
                <a:cubicBezTo>
                  <a:pt x="1192562" y="2303835"/>
                  <a:pt x="1174451" y="2303835"/>
                  <a:pt x="1152903" y="2301022"/>
                </a:cubicBezTo>
                <a:cubicBezTo>
                  <a:pt x="1107513" y="2301022"/>
                  <a:pt x="1062124" y="2297776"/>
                  <a:pt x="1019485" y="2292150"/>
                </a:cubicBezTo>
                <a:lnTo>
                  <a:pt x="958737" y="2282843"/>
                </a:lnTo>
                <a:cubicBezTo>
                  <a:pt x="812939" y="2261636"/>
                  <a:pt x="676541" y="2219005"/>
                  <a:pt x="554815" y="2155166"/>
                </a:cubicBezTo>
                <a:cubicBezTo>
                  <a:pt x="524555" y="2140018"/>
                  <a:pt x="494295" y="2124653"/>
                  <a:pt x="467016" y="2106475"/>
                </a:cubicBezTo>
                <a:lnTo>
                  <a:pt x="403287" y="2064277"/>
                </a:lnTo>
                <a:cubicBezTo>
                  <a:pt x="278580" y="1972955"/>
                  <a:pt x="175652" y="1858262"/>
                  <a:pt x="105733" y="1727770"/>
                </a:cubicBezTo>
                <a:cubicBezTo>
                  <a:pt x="18077" y="1560194"/>
                  <a:pt x="-16223" y="1360142"/>
                  <a:pt x="7132" y="1154292"/>
                </a:cubicBezTo>
                <a:lnTo>
                  <a:pt x="7497" y="1151918"/>
                </a:lnTo>
                <a:cubicBezTo>
                  <a:pt x="12336" y="899013"/>
                  <a:pt x="39768" y="728125"/>
                  <a:pt x="105733" y="576065"/>
                </a:cubicBezTo>
                <a:cubicBezTo>
                  <a:pt x="175652" y="445574"/>
                  <a:pt x="278580" y="330880"/>
                  <a:pt x="403287" y="239558"/>
                </a:cubicBezTo>
                <a:lnTo>
                  <a:pt x="467016" y="197360"/>
                </a:lnTo>
                <a:cubicBezTo>
                  <a:pt x="494295" y="179182"/>
                  <a:pt x="524555" y="163817"/>
                  <a:pt x="554815" y="148669"/>
                </a:cubicBezTo>
                <a:cubicBezTo>
                  <a:pt x="676541" y="84830"/>
                  <a:pt x="812939" y="42199"/>
                  <a:pt x="958737" y="20991"/>
                </a:cubicBezTo>
                <a:lnTo>
                  <a:pt x="1019485" y="11686"/>
                </a:lnTo>
                <a:cubicBezTo>
                  <a:pt x="1062124" y="6060"/>
                  <a:pt x="1107513" y="2813"/>
                  <a:pt x="1152903" y="2813"/>
                </a:cubicBezTo>
                <a:cubicBezTo>
                  <a:pt x="1174451" y="0"/>
                  <a:pt x="1192562" y="0"/>
                  <a:pt x="1210672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51334" y="4415468"/>
            <a:ext cx="1704302" cy="1076246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61802" y="787023"/>
            <a:ext cx="976458" cy="96278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3059077">
            <a:off x="701756" y="1646744"/>
            <a:ext cx="1158079" cy="1141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70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0" presetClass="entr" presetSubtype="0" decel="10000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0" presetClass="entr" presetSubtype="0" decel="10000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0" presetClass="entr" presetSubtype="0" decel="10000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</p:bldLst>
  </p:timing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图片占位符 5"/>
          <p:cNvSpPr>
            <a:spLocks noGrp="1"/>
          </p:cNvSpPr>
          <p:nvPr>
            <p:ph type="pic" sz="quarter" idx="10"/>
          </p:nvPr>
        </p:nvSpPr>
        <p:spPr>
          <a:xfrm>
            <a:off x="2372940" y="900113"/>
            <a:ext cx="7446120" cy="3704907"/>
          </a:xfrm>
          <a:custGeom>
            <a:avLst/>
            <a:gdLst>
              <a:gd name="connsiteX0" fmla="*/ 3818878 w 7846559"/>
              <a:gd name="connsiteY0" fmla="*/ 105 h 3919206"/>
              <a:gd name="connsiteX1" fmla="*/ 5958683 w 7846559"/>
              <a:gd name="connsiteY1" fmla="*/ 225533 h 3919206"/>
              <a:gd name="connsiteX2" fmla="*/ 7167760 w 7846559"/>
              <a:gd name="connsiteY2" fmla="*/ 108310 h 3919206"/>
              <a:gd name="connsiteX3" fmla="*/ 7663568 w 7846559"/>
              <a:gd name="connsiteY3" fmla="*/ 378824 h 3919206"/>
              <a:gd name="connsiteX4" fmla="*/ 7767949 w 7846559"/>
              <a:gd name="connsiteY4" fmla="*/ 1037074 h 3919206"/>
              <a:gd name="connsiteX5" fmla="*/ 7724457 w 7846559"/>
              <a:gd name="connsiteY5" fmla="*/ 2651139 h 3919206"/>
              <a:gd name="connsiteX6" fmla="*/ 7846234 w 7846559"/>
              <a:gd name="connsiteY6" fmla="*/ 3453663 h 3919206"/>
              <a:gd name="connsiteX7" fmla="*/ 7680965 w 7846559"/>
              <a:gd name="connsiteY7" fmla="*/ 3868451 h 3919206"/>
              <a:gd name="connsiteX8" fmla="*/ 6828522 w 7846559"/>
              <a:gd name="connsiteY8" fmla="*/ 3895502 h 3919206"/>
              <a:gd name="connsiteX9" fmla="*/ 4940971 w 7846559"/>
              <a:gd name="connsiteY9" fmla="*/ 3715160 h 3919206"/>
              <a:gd name="connsiteX10" fmla="*/ 2688086 w 7846559"/>
              <a:gd name="connsiteY10" fmla="*/ 3868451 h 3919206"/>
              <a:gd name="connsiteX11" fmla="*/ 878820 w 7846559"/>
              <a:gd name="connsiteY11" fmla="*/ 3742211 h 3919206"/>
              <a:gd name="connsiteX12" fmla="*/ 226440 w 7846559"/>
              <a:gd name="connsiteY12" fmla="*/ 3778280 h 3919206"/>
              <a:gd name="connsiteX13" fmla="*/ 43774 w 7846559"/>
              <a:gd name="connsiteY13" fmla="*/ 3471698 h 3919206"/>
              <a:gd name="connsiteX14" fmla="*/ 87266 w 7846559"/>
              <a:gd name="connsiteY14" fmla="*/ 2615071 h 3919206"/>
              <a:gd name="connsiteX15" fmla="*/ 282 w 7846559"/>
              <a:gd name="connsiteY15" fmla="*/ 1154297 h 3919206"/>
              <a:gd name="connsiteX16" fmla="*/ 122059 w 7846559"/>
              <a:gd name="connsiteY16" fmla="*/ 144379 h 3919206"/>
              <a:gd name="connsiteX17" fmla="*/ 1413878 w 7846559"/>
              <a:gd name="connsiteY17" fmla="*/ 98025 h 3919206"/>
              <a:gd name="connsiteX18" fmla="*/ 2546131 w 7846559"/>
              <a:gd name="connsiteY18" fmla="*/ 194926 h 3919206"/>
              <a:gd name="connsiteX19" fmla="*/ 3818878 w 7846559"/>
              <a:gd name="connsiteY19" fmla="*/ 105 h 391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846559" h="3919206">
                <a:moveTo>
                  <a:pt x="3818878" y="105"/>
                </a:moveTo>
                <a:cubicBezTo>
                  <a:pt x="4387636" y="5206"/>
                  <a:pt x="5400536" y="207499"/>
                  <a:pt x="5958683" y="225533"/>
                </a:cubicBezTo>
                <a:cubicBezTo>
                  <a:pt x="6516830" y="243567"/>
                  <a:pt x="6883612" y="82762"/>
                  <a:pt x="7167760" y="108310"/>
                </a:cubicBezTo>
                <a:cubicBezTo>
                  <a:pt x="7451907" y="133859"/>
                  <a:pt x="7563537" y="224030"/>
                  <a:pt x="7663568" y="378824"/>
                </a:cubicBezTo>
                <a:cubicBezTo>
                  <a:pt x="7763600" y="533618"/>
                  <a:pt x="7757802" y="658355"/>
                  <a:pt x="7767949" y="1037074"/>
                </a:cubicBezTo>
                <a:cubicBezTo>
                  <a:pt x="7778097" y="1415793"/>
                  <a:pt x="7711410" y="2248375"/>
                  <a:pt x="7724457" y="2651139"/>
                </a:cubicBezTo>
                <a:cubicBezTo>
                  <a:pt x="7737504" y="3053904"/>
                  <a:pt x="7853484" y="3250778"/>
                  <a:pt x="7846234" y="3453663"/>
                </a:cubicBezTo>
                <a:cubicBezTo>
                  <a:pt x="7838986" y="3656549"/>
                  <a:pt x="7850584" y="3794812"/>
                  <a:pt x="7680965" y="3868451"/>
                </a:cubicBezTo>
                <a:cubicBezTo>
                  <a:pt x="7511346" y="3942091"/>
                  <a:pt x="7285188" y="3921051"/>
                  <a:pt x="6828522" y="3895502"/>
                </a:cubicBezTo>
                <a:cubicBezTo>
                  <a:pt x="6371856" y="3869954"/>
                  <a:pt x="5631044" y="3719669"/>
                  <a:pt x="4940971" y="3715160"/>
                </a:cubicBezTo>
                <a:cubicBezTo>
                  <a:pt x="4250898" y="3710651"/>
                  <a:pt x="3365112" y="3863943"/>
                  <a:pt x="2688086" y="3868451"/>
                </a:cubicBezTo>
                <a:cubicBezTo>
                  <a:pt x="2011061" y="3872960"/>
                  <a:pt x="1289094" y="3757240"/>
                  <a:pt x="878820" y="3742211"/>
                </a:cubicBezTo>
                <a:cubicBezTo>
                  <a:pt x="468546" y="3727183"/>
                  <a:pt x="365614" y="3823365"/>
                  <a:pt x="226440" y="3778280"/>
                </a:cubicBezTo>
                <a:cubicBezTo>
                  <a:pt x="87266" y="3733194"/>
                  <a:pt x="66969" y="3665566"/>
                  <a:pt x="43774" y="3471698"/>
                </a:cubicBezTo>
                <a:cubicBezTo>
                  <a:pt x="20578" y="3277829"/>
                  <a:pt x="94515" y="3001305"/>
                  <a:pt x="87266" y="2615071"/>
                </a:cubicBezTo>
                <a:cubicBezTo>
                  <a:pt x="80017" y="2228837"/>
                  <a:pt x="-5517" y="1566078"/>
                  <a:pt x="282" y="1154297"/>
                </a:cubicBezTo>
                <a:cubicBezTo>
                  <a:pt x="6080" y="742515"/>
                  <a:pt x="-12766" y="339750"/>
                  <a:pt x="122059" y="144379"/>
                </a:cubicBezTo>
                <a:cubicBezTo>
                  <a:pt x="357659" y="-31666"/>
                  <a:pt x="1009866" y="89601"/>
                  <a:pt x="1413878" y="98025"/>
                </a:cubicBezTo>
                <a:cubicBezTo>
                  <a:pt x="1817891" y="106449"/>
                  <a:pt x="2145298" y="211246"/>
                  <a:pt x="2546131" y="194926"/>
                </a:cubicBezTo>
                <a:cubicBezTo>
                  <a:pt x="2946964" y="178607"/>
                  <a:pt x="3250119" y="-4997"/>
                  <a:pt x="3818878" y="105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972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>
            <a:off x="2185989" y="1650745"/>
            <a:ext cx="4440498" cy="3540636"/>
          </a:xfrm>
          <a:custGeom>
            <a:avLst/>
            <a:gdLst>
              <a:gd name="connsiteX0" fmla="*/ 3818878 w 7846559"/>
              <a:gd name="connsiteY0" fmla="*/ 105 h 3919206"/>
              <a:gd name="connsiteX1" fmla="*/ 5958683 w 7846559"/>
              <a:gd name="connsiteY1" fmla="*/ 225533 h 3919206"/>
              <a:gd name="connsiteX2" fmla="*/ 7167760 w 7846559"/>
              <a:gd name="connsiteY2" fmla="*/ 108310 h 3919206"/>
              <a:gd name="connsiteX3" fmla="*/ 7663568 w 7846559"/>
              <a:gd name="connsiteY3" fmla="*/ 378824 h 3919206"/>
              <a:gd name="connsiteX4" fmla="*/ 7767949 w 7846559"/>
              <a:gd name="connsiteY4" fmla="*/ 1037074 h 3919206"/>
              <a:gd name="connsiteX5" fmla="*/ 7724457 w 7846559"/>
              <a:gd name="connsiteY5" fmla="*/ 2651139 h 3919206"/>
              <a:gd name="connsiteX6" fmla="*/ 7846234 w 7846559"/>
              <a:gd name="connsiteY6" fmla="*/ 3453663 h 3919206"/>
              <a:gd name="connsiteX7" fmla="*/ 7680965 w 7846559"/>
              <a:gd name="connsiteY7" fmla="*/ 3868451 h 3919206"/>
              <a:gd name="connsiteX8" fmla="*/ 6828522 w 7846559"/>
              <a:gd name="connsiteY8" fmla="*/ 3895502 h 3919206"/>
              <a:gd name="connsiteX9" fmla="*/ 4940971 w 7846559"/>
              <a:gd name="connsiteY9" fmla="*/ 3715160 h 3919206"/>
              <a:gd name="connsiteX10" fmla="*/ 2688086 w 7846559"/>
              <a:gd name="connsiteY10" fmla="*/ 3868451 h 3919206"/>
              <a:gd name="connsiteX11" fmla="*/ 878820 w 7846559"/>
              <a:gd name="connsiteY11" fmla="*/ 3742211 h 3919206"/>
              <a:gd name="connsiteX12" fmla="*/ 226440 w 7846559"/>
              <a:gd name="connsiteY12" fmla="*/ 3778280 h 3919206"/>
              <a:gd name="connsiteX13" fmla="*/ 43774 w 7846559"/>
              <a:gd name="connsiteY13" fmla="*/ 3471698 h 3919206"/>
              <a:gd name="connsiteX14" fmla="*/ 87266 w 7846559"/>
              <a:gd name="connsiteY14" fmla="*/ 2615071 h 3919206"/>
              <a:gd name="connsiteX15" fmla="*/ 282 w 7846559"/>
              <a:gd name="connsiteY15" fmla="*/ 1154297 h 3919206"/>
              <a:gd name="connsiteX16" fmla="*/ 122059 w 7846559"/>
              <a:gd name="connsiteY16" fmla="*/ 144379 h 3919206"/>
              <a:gd name="connsiteX17" fmla="*/ 1413878 w 7846559"/>
              <a:gd name="connsiteY17" fmla="*/ 98025 h 3919206"/>
              <a:gd name="connsiteX18" fmla="*/ 2546131 w 7846559"/>
              <a:gd name="connsiteY18" fmla="*/ 194926 h 3919206"/>
              <a:gd name="connsiteX19" fmla="*/ 3818878 w 7846559"/>
              <a:gd name="connsiteY19" fmla="*/ 105 h 391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846559" h="3919206">
                <a:moveTo>
                  <a:pt x="3818878" y="105"/>
                </a:moveTo>
                <a:cubicBezTo>
                  <a:pt x="4387636" y="5206"/>
                  <a:pt x="5400536" y="207499"/>
                  <a:pt x="5958683" y="225533"/>
                </a:cubicBezTo>
                <a:cubicBezTo>
                  <a:pt x="6516830" y="243567"/>
                  <a:pt x="6883612" y="82762"/>
                  <a:pt x="7167760" y="108310"/>
                </a:cubicBezTo>
                <a:cubicBezTo>
                  <a:pt x="7451907" y="133859"/>
                  <a:pt x="7563537" y="224030"/>
                  <a:pt x="7663568" y="378824"/>
                </a:cubicBezTo>
                <a:cubicBezTo>
                  <a:pt x="7763600" y="533618"/>
                  <a:pt x="7757802" y="658355"/>
                  <a:pt x="7767949" y="1037074"/>
                </a:cubicBezTo>
                <a:cubicBezTo>
                  <a:pt x="7778097" y="1415793"/>
                  <a:pt x="7711410" y="2248375"/>
                  <a:pt x="7724457" y="2651139"/>
                </a:cubicBezTo>
                <a:cubicBezTo>
                  <a:pt x="7737504" y="3053904"/>
                  <a:pt x="7853484" y="3250778"/>
                  <a:pt x="7846234" y="3453663"/>
                </a:cubicBezTo>
                <a:cubicBezTo>
                  <a:pt x="7838986" y="3656549"/>
                  <a:pt x="7850584" y="3794812"/>
                  <a:pt x="7680965" y="3868451"/>
                </a:cubicBezTo>
                <a:cubicBezTo>
                  <a:pt x="7511346" y="3942091"/>
                  <a:pt x="7285188" y="3921051"/>
                  <a:pt x="6828522" y="3895502"/>
                </a:cubicBezTo>
                <a:cubicBezTo>
                  <a:pt x="6371856" y="3869954"/>
                  <a:pt x="5631044" y="3719669"/>
                  <a:pt x="4940971" y="3715160"/>
                </a:cubicBezTo>
                <a:cubicBezTo>
                  <a:pt x="4250898" y="3710651"/>
                  <a:pt x="3365112" y="3863943"/>
                  <a:pt x="2688086" y="3868451"/>
                </a:cubicBezTo>
                <a:cubicBezTo>
                  <a:pt x="2011061" y="3872960"/>
                  <a:pt x="1289094" y="3757240"/>
                  <a:pt x="878820" y="3742211"/>
                </a:cubicBezTo>
                <a:cubicBezTo>
                  <a:pt x="468546" y="3727183"/>
                  <a:pt x="365614" y="3823365"/>
                  <a:pt x="226440" y="3778280"/>
                </a:cubicBezTo>
                <a:cubicBezTo>
                  <a:pt x="87266" y="3733194"/>
                  <a:pt x="66969" y="3665566"/>
                  <a:pt x="43774" y="3471698"/>
                </a:cubicBezTo>
                <a:cubicBezTo>
                  <a:pt x="20578" y="3277829"/>
                  <a:pt x="94515" y="3001305"/>
                  <a:pt x="87266" y="2615071"/>
                </a:cubicBezTo>
                <a:cubicBezTo>
                  <a:pt x="80017" y="2228837"/>
                  <a:pt x="-5517" y="1566078"/>
                  <a:pt x="282" y="1154297"/>
                </a:cubicBezTo>
                <a:cubicBezTo>
                  <a:pt x="6080" y="742515"/>
                  <a:pt x="-12766" y="339750"/>
                  <a:pt x="122059" y="144379"/>
                </a:cubicBezTo>
                <a:cubicBezTo>
                  <a:pt x="357659" y="-31666"/>
                  <a:pt x="1009866" y="89601"/>
                  <a:pt x="1413878" y="98025"/>
                </a:cubicBezTo>
                <a:cubicBezTo>
                  <a:pt x="1817891" y="106449"/>
                  <a:pt x="2145298" y="211246"/>
                  <a:pt x="2546131" y="194926"/>
                </a:cubicBezTo>
                <a:cubicBezTo>
                  <a:pt x="2946964" y="178607"/>
                  <a:pt x="3250119" y="-4997"/>
                  <a:pt x="3818878" y="105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1"/>
          </p:nvPr>
        </p:nvSpPr>
        <p:spPr>
          <a:xfrm>
            <a:off x="7315063" y="1561783"/>
            <a:ext cx="3172763" cy="1859280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3082" y="170020"/>
            <a:ext cx="2034120" cy="1760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241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2996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>
            <a:off x="6596380" y="1472828"/>
            <a:ext cx="4040354" cy="4048466"/>
          </a:xfrm>
          <a:custGeom>
            <a:avLst/>
            <a:gdLst>
              <a:gd name="connsiteX0" fmla="*/ 1210672 w 2299219"/>
              <a:gd name="connsiteY0" fmla="*/ 0 h 2303835"/>
              <a:gd name="connsiteX1" fmla="*/ 1223050 w 2299219"/>
              <a:gd name="connsiteY1" fmla="*/ 0 h 2303835"/>
              <a:gd name="connsiteX2" fmla="*/ 1417217 w 2299219"/>
              <a:gd name="connsiteY2" fmla="*/ 14932 h 2303835"/>
              <a:gd name="connsiteX3" fmla="*/ 1502265 w 2299219"/>
              <a:gd name="connsiteY3" fmla="*/ 32677 h 2303835"/>
              <a:gd name="connsiteX4" fmla="*/ 1614593 w 2299219"/>
              <a:gd name="connsiteY4" fmla="*/ 66653 h 2303835"/>
              <a:gd name="connsiteX5" fmla="*/ 1638892 w 2299219"/>
              <a:gd name="connsiteY5" fmla="*/ 75741 h 2303835"/>
              <a:gd name="connsiteX6" fmla="*/ 1848189 w 2299219"/>
              <a:gd name="connsiteY6" fmla="*/ 193681 h 2303835"/>
              <a:gd name="connsiteX7" fmla="*/ 2203282 w 2299219"/>
              <a:gd name="connsiteY7" fmla="*/ 685349 h 2303835"/>
              <a:gd name="connsiteX8" fmla="*/ 2288560 w 2299219"/>
              <a:gd name="connsiteY8" fmla="*/ 1010386 h 2303835"/>
              <a:gd name="connsiteX9" fmla="*/ 2288560 w 2299219"/>
              <a:gd name="connsiteY9" fmla="*/ 1293450 h 2303835"/>
              <a:gd name="connsiteX10" fmla="*/ 2203282 w 2299219"/>
              <a:gd name="connsiteY10" fmla="*/ 1618487 h 2303835"/>
              <a:gd name="connsiteX11" fmla="*/ 1848189 w 2299219"/>
              <a:gd name="connsiteY11" fmla="*/ 2110155 h 2303835"/>
              <a:gd name="connsiteX12" fmla="*/ 1638892 w 2299219"/>
              <a:gd name="connsiteY12" fmla="*/ 2228094 h 2303835"/>
              <a:gd name="connsiteX13" fmla="*/ 1614593 w 2299219"/>
              <a:gd name="connsiteY13" fmla="*/ 2237183 h 2303835"/>
              <a:gd name="connsiteX14" fmla="*/ 1502265 w 2299219"/>
              <a:gd name="connsiteY14" fmla="*/ 2271158 h 2303835"/>
              <a:gd name="connsiteX15" fmla="*/ 1417217 w 2299219"/>
              <a:gd name="connsiteY15" fmla="*/ 2288903 h 2303835"/>
              <a:gd name="connsiteX16" fmla="*/ 1223050 w 2299219"/>
              <a:gd name="connsiteY16" fmla="*/ 2303835 h 2303835"/>
              <a:gd name="connsiteX17" fmla="*/ 1210672 w 2299219"/>
              <a:gd name="connsiteY17" fmla="*/ 2303835 h 2303835"/>
              <a:gd name="connsiteX18" fmla="*/ 1152903 w 2299219"/>
              <a:gd name="connsiteY18" fmla="*/ 2301022 h 2303835"/>
              <a:gd name="connsiteX19" fmla="*/ 1019485 w 2299219"/>
              <a:gd name="connsiteY19" fmla="*/ 2292150 h 2303835"/>
              <a:gd name="connsiteX20" fmla="*/ 958737 w 2299219"/>
              <a:gd name="connsiteY20" fmla="*/ 2282843 h 2303835"/>
              <a:gd name="connsiteX21" fmla="*/ 554815 w 2299219"/>
              <a:gd name="connsiteY21" fmla="*/ 2155166 h 2303835"/>
              <a:gd name="connsiteX22" fmla="*/ 467016 w 2299219"/>
              <a:gd name="connsiteY22" fmla="*/ 2106475 h 2303835"/>
              <a:gd name="connsiteX23" fmla="*/ 403287 w 2299219"/>
              <a:gd name="connsiteY23" fmla="*/ 2064277 h 2303835"/>
              <a:gd name="connsiteX24" fmla="*/ 105733 w 2299219"/>
              <a:gd name="connsiteY24" fmla="*/ 1727770 h 2303835"/>
              <a:gd name="connsiteX25" fmla="*/ 7132 w 2299219"/>
              <a:gd name="connsiteY25" fmla="*/ 1154292 h 2303835"/>
              <a:gd name="connsiteX26" fmla="*/ 7497 w 2299219"/>
              <a:gd name="connsiteY26" fmla="*/ 1151918 h 2303835"/>
              <a:gd name="connsiteX27" fmla="*/ 105733 w 2299219"/>
              <a:gd name="connsiteY27" fmla="*/ 576065 h 2303835"/>
              <a:gd name="connsiteX28" fmla="*/ 403287 w 2299219"/>
              <a:gd name="connsiteY28" fmla="*/ 239558 h 2303835"/>
              <a:gd name="connsiteX29" fmla="*/ 467016 w 2299219"/>
              <a:gd name="connsiteY29" fmla="*/ 197360 h 2303835"/>
              <a:gd name="connsiteX30" fmla="*/ 554815 w 2299219"/>
              <a:gd name="connsiteY30" fmla="*/ 148669 h 2303835"/>
              <a:gd name="connsiteX31" fmla="*/ 958737 w 2299219"/>
              <a:gd name="connsiteY31" fmla="*/ 20991 h 2303835"/>
              <a:gd name="connsiteX32" fmla="*/ 1019485 w 2299219"/>
              <a:gd name="connsiteY32" fmla="*/ 11686 h 2303835"/>
              <a:gd name="connsiteX33" fmla="*/ 1152903 w 2299219"/>
              <a:gd name="connsiteY33" fmla="*/ 2813 h 2303835"/>
              <a:gd name="connsiteX34" fmla="*/ 1210672 w 2299219"/>
              <a:gd name="connsiteY34" fmla="*/ 0 h 230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99219" h="2303835">
                <a:moveTo>
                  <a:pt x="1210672" y="0"/>
                </a:moveTo>
                <a:lnTo>
                  <a:pt x="1223050" y="0"/>
                </a:lnTo>
                <a:cubicBezTo>
                  <a:pt x="1289759" y="2813"/>
                  <a:pt x="1353488" y="6060"/>
                  <a:pt x="1417217" y="14932"/>
                </a:cubicBezTo>
                <a:lnTo>
                  <a:pt x="1502265" y="32677"/>
                </a:lnTo>
                <a:cubicBezTo>
                  <a:pt x="1541465" y="42199"/>
                  <a:pt x="1578144" y="54750"/>
                  <a:pt x="1614593" y="66653"/>
                </a:cubicBezTo>
                <a:cubicBezTo>
                  <a:pt x="1623763" y="69898"/>
                  <a:pt x="1632703" y="72711"/>
                  <a:pt x="1638892" y="75741"/>
                </a:cubicBezTo>
                <a:cubicBezTo>
                  <a:pt x="1717522" y="106254"/>
                  <a:pt x="1787670" y="145423"/>
                  <a:pt x="1848189" y="193681"/>
                </a:cubicBezTo>
                <a:cubicBezTo>
                  <a:pt x="2000175" y="309456"/>
                  <a:pt x="2118463" y="476087"/>
                  <a:pt x="2203282" y="685349"/>
                </a:cubicBezTo>
                <a:cubicBezTo>
                  <a:pt x="2248901" y="804153"/>
                  <a:pt x="2276410" y="909974"/>
                  <a:pt x="2288560" y="1010386"/>
                </a:cubicBezTo>
                <a:cubicBezTo>
                  <a:pt x="2302773" y="1111736"/>
                  <a:pt x="2302773" y="1192100"/>
                  <a:pt x="2288560" y="1293450"/>
                </a:cubicBezTo>
                <a:cubicBezTo>
                  <a:pt x="2276410" y="1393860"/>
                  <a:pt x="2248901" y="1499681"/>
                  <a:pt x="2203282" y="1618487"/>
                </a:cubicBezTo>
                <a:cubicBezTo>
                  <a:pt x="2118463" y="1827748"/>
                  <a:pt x="2000175" y="1994378"/>
                  <a:pt x="1848189" y="2110155"/>
                </a:cubicBezTo>
                <a:cubicBezTo>
                  <a:pt x="1787670" y="2158412"/>
                  <a:pt x="1717522" y="2197581"/>
                  <a:pt x="1638892" y="2228094"/>
                </a:cubicBezTo>
                <a:cubicBezTo>
                  <a:pt x="1632703" y="2231124"/>
                  <a:pt x="1623763" y="2233937"/>
                  <a:pt x="1614593" y="2237183"/>
                </a:cubicBezTo>
                <a:cubicBezTo>
                  <a:pt x="1578144" y="2249085"/>
                  <a:pt x="1541465" y="2261636"/>
                  <a:pt x="1502265" y="2271158"/>
                </a:cubicBezTo>
                <a:lnTo>
                  <a:pt x="1417217" y="2288903"/>
                </a:lnTo>
                <a:cubicBezTo>
                  <a:pt x="1353488" y="2297776"/>
                  <a:pt x="1289759" y="2301022"/>
                  <a:pt x="1223050" y="2303835"/>
                </a:cubicBezTo>
                <a:lnTo>
                  <a:pt x="1210672" y="2303835"/>
                </a:lnTo>
                <a:cubicBezTo>
                  <a:pt x="1192562" y="2303835"/>
                  <a:pt x="1174451" y="2303835"/>
                  <a:pt x="1152903" y="2301022"/>
                </a:cubicBezTo>
                <a:cubicBezTo>
                  <a:pt x="1107513" y="2301022"/>
                  <a:pt x="1062124" y="2297776"/>
                  <a:pt x="1019485" y="2292150"/>
                </a:cubicBezTo>
                <a:lnTo>
                  <a:pt x="958737" y="2282843"/>
                </a:lnTo>
                <a:cubicBezTo>
                  <a:pt x="812939" y="2261636"/>
                  <a:pt x="676541" y="2219005"/>
                  <a:pt x="554815" y="2155166"/>
                </a:cubicBezTo>
                <a:cubicBezTo>
                  <a:pt x="524555" y="2140018"/>
                  <a:pt x="494295" y="2124653"/>
                  <a:pt x="467016" y="2106475"/>
                </a:cubicBezTo>
                <a:lnTo>
                  <a:pt x="403287" y="2064277"/>
                </a:lnTo>
                <a:cubicBezTo>
                  <a:pt x="278580" y="1972955"/>
                  <a:pt x="175652" y="1858262"/>
                  <a:pt x="105733" y="1727770"/>
                </a:cubicBezTo>
                <a:cubicBezTo>
                  <a:pt x="18077" y="1560194"/>
                  <a:pt x="-16223" y="1360142"/>
                  <a:pt x="7132" y="1154292"/>
                </a:cubicBezTo>
                <a:lnTo>
                  <a:pt x="7497" y="1151918"/>
                </a:lnTo>
                <a:cubicBezTo>
                  <a:pt x="12336" y="899013"/>
                  <a:pt x="39768" y="728125"/>
                  <a:pt x="105733" y="576065"/>
                </a:cubicBezTo>
                <a:cubicBezTo>
                  <a:pt x="175652" y="445574"/>
                  <a:pt x="278580" y="330880"/>
                  <a:pt x="403287" y="239558"/>
                </a:cubicBezTo>
                <a:lnTo>
                  <a:pt x="467016" y="197360"/>
                </a:lnTo>
                <a:cubicBezTo>
                  <a:pt x="494295" y="179182"/>
                  <a:pt x="524555" y="163817"/>
                  <a:pt x="554815" y="148669"/>
                </a:cubicBezTo>
                <a:cubicBezTo>
                  <a:pt x="676541" y="84830"/>
                  <a:pt x="812939" y="42199"/>
                  <a:pt x="958737" y="20991"/>
                </a:cubicBezTo>
                <a:lnTo>
                  <a:pt x="1019485" y="11686"/>
                </a:lnTo>
                <a:cubicBezTo>
                  <a:pt x="1062124" y="6060"/>
                  <a:pt x="1107513" y="2813"/>
                  <a:pt x="1152903" y="2813"/>
                </a:cubicBezTo>
                <a:cubicBezTo>
                  <a:pt x="1174451" y="0"/>
                  <a:pt x="1192562" y="0"/>
                  <a:pt x="1210672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3628046" y="911690"/>
            <a:ext cx="2467954" cy="2472909"/>
          </a:xfrm>
          <a:custGeom>
            <a:avLst/>
            <a:gdLst>
              <a:gd name="connsiteX0" fmla="*/ 1210672 w 2299219"/>
              <a:gd name="connsiteY0" fmla="*/ 0 h 2303835"/>
              <a:gd name="connsiteX1" fmla="*/ 1223050 w 2299219"/>
              <a:gd name="connsiteY1" fmla="*/ 0 h 2303835"/>
              <a:gd name="connsiteX2" fmla="*/ 1417217 w 2299219"/>
              <a:gd name="connsiteY2" fmla="*/ 14932 h 2303835"/>
              <a:gd name="connsiteX3" fmla="*/ 1502265 w 2299219"/>
              <a:gd name="connsiteY3" fmla="*/ 32677 h 2303835"/>
              <a:gd name="connsiteX4" fmla="*/ 1614593 w 2299219"/>
              <a:gd name="connsiteY4" fmla="*/ 66653 h 2303835"/>
              <a:gd name="connsiteX5" fmla="*/ 1638892 w 2299219"/>
              <a:gd name="connsiteY5" fmla="*/ 75741 h 2303835"/>
              <a:gd name="connsiteX6" fmla="*/ 1848189 w 2299219"/>
              <a:gd name="connsiteY6" fmla="*/ 193681 h 2303835"/>
              <a:gd name="connsiteX7" fmla="*/ 2203282 w 2299219"/>
              <a:gd name="connsiteY7" fmla="*/ 685349 h 2303835"/>
              <a:gd name="connsiteX8" fmla="*/ 2288560 w 2299219"/>
              <a:gd name="connsiteY8" fmla="*/ 1010386 h 2303835"/>
              <a:gd name="connsiteX9" fmla="*/ 2288560 w 2299219"/>
              <a:gd name="connsiteY9" fmla="*/ 1293450 h 2303835"/>
              <a:gd name="connsiteX10" fmla="*/ 2203282 w 2299219"/>
              <a:gd name="connsiteY10" fmla="*/ 1618487 h 2303835"/>
              <a:gd name="connsiteX11" fmla="*/ 1848189 w 2299219"/>
              <a:gd name="connsiteY11" fmla="*/ 2110155 h 2303835"/>
              <a:gd name="connsiteX12" fmla="*/ 1638892 w 2299219"/>
              <a:gd name="connsiteY12" fmla="*/ 2228094 h 2303835"/>
              <a:gd name="connsiteX13" fmla="*/ 1614593 w 2299219"/>
              <a:gd name="connsiteY13" fmla="*/ 2237183 h 2303835"/>
              <a:gd name="connsiteX14" fmla="*/ 1502265 w 2299219"/>
              <a:gd name="connsiteY14" fmla="*/ 2271158 h 2303835"/>
              <a:gd name="connsiteX15" fmla="*/ 1417217 w 2299219"/>
              <a:gd name="connsiteY15" fmla="*/ 2288903 h 2303835"/>
              <a:gd name="connsiteX16" fmla="*/ 1223050 w 2299219"/>
              <a:gd name="connsiteY16" fmla="*/ 2303835 h 2303835"/>
              <a:gd name="connsiteX17" fmla="*/ 1210672 w 2299219"/>
              <a:gd name="connsiteY17" fmla="*/ 2303835 h 2303835"/>
              <a:gd name="connsiteX18" fmla="*/ 1152903 w 2299219"/>
              <a:gd name="connsiteY18" fmla="*/ 2301022 h 2303835"/>
              <a:gd name="connsiteX19" fmla="*/ 1019485 w 2299219"/>
              <a:gd name="connsiteY19" fmla="*/ 2292150 h 2303835"/>
              <a:gd name="connsiteX20" fmla="*/ 958737 w 2299219"/>
              <a:gd name="connsiteY20" fmla="*/ 2282843 h 2303835"/>
              <a:gd name="connsiteX21" fmla="*/ 554815 w 2299219"/>
              <a:gd name="connsiteY21" fmla="*/ 2155166 h 2303835"/>
              <a:gd name="connsiteX22" fmla="*/ 467016 w 2299219"/>
              <a:gd name="connsiteY22" fmla="*/ 2106475 h 2303835"/>
              <a:gd name="connsiteX23" fmla="*/ 403287 w 2299219"/>
              <a:gd name="connsiteY23" fmla="*/ 2064277 h 2303835"/>
              <a:gd name="connsiteX24" fmla="*/ 105733 w 2299219"/>
              <a:gd name="connsiteY24" fmla="*/ 1727770 h 2303835"/>
              <a:gd name="connsiteX25" fmla="*/ 7132 w 2299219"/>
              <a:gd name="connsiteY25" fmla="*/ 1154292 h 2303835"/>
              <a:gd name="connsiteX26" fmla="*/ 7497 w 2299219"/>
              <a:gd name="connsiteY26" fmla="*/ 1151918 h 2303835"/>
              <a:gd name="connsiteX27" fmla="*/ 105733 w 2299219"/>
              <a:gd name="connsiteY27" fmla="*/ 576065 h 2303835"/>
              <a:gd name="connsiteX28" fmla="*/ 403287 w 2299219"/>
              <a:gd name="connsiteY28" fmla="*/ 239558 h 2303835"/>
              <a:gd name="connsiteX29" fmla="*/ 467016 w 2299219"/>
              <a:gd name="connsiteY29" fmla="*/ 197360 h 2303835"/>
              <a:gd name="connsiteX30" fmla="*/ 554815 w 2299219"/>
              <a:gd name="connsiteY30" fmla="*/ 148669 h 2303835"/>
              <a:gd name="connsiteX31" fmla="*/ 958737 w 2299219"/>
              <a:gd name="connsiteY31" fmla="*/ 20991 h 2303835"/>
              <a:gd name="connsiteX32" fmla="*/ 1019485 w 2299219"/>
              <a:gd name="connsiteY32" fmla="*/ 11686 h 2303835"/>
              <a:gd name="connsiteX33" fmla="*/ 1152903 w 2299219"/>
              <a:gd name="connsiteY33" fmla="*/ 2813 h 2303835"/>
              <a:gd name="connsiteX34" fmla="*/ 1210672 w 2299219"/>
              <a:gd name="connsiteY34" fmla="*/ 0 h 230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99219" h="2303835">
                <a:moveTo>
                  <a:pt x="1210672" y="0"/>
                </a:moveTo>
                <a:lnTo>
                  <a:pt x="1223050" y="0"/>
                </a:lnTo>
                <a:cubicBezTo>
                  <a:pt x="1289759" y="2813"/>
                  <a:pt x="1353488" y="6060"/>
                  <a:pt x="1417217" y="14932"/>
                </a:cubicBezTo>
                <a:lnTo>
                  <a:pt x="1502265" y="32677"/>
                </a:lnTo>
                <a:cubicBezTo>
                  <a:pt x="1541465" y="42199"/>
                  <a:pt x="1578144" y="54750"/>
                  <a:pt x="1614593" y="66653"/>
                </a:cubicBezTo>
                <a:cubicBezTo>
                  <a:pt x="1623763" y="69898"/>
                  <a:pt x="1632703" y="72711"/>
                  <a:pt x="1638892" y="75741"/>
                </a:cubicBezTo>
                <a:cubicBezTo>
                  <a:pt x="1717522" y="106254"/>
                  <a:pt x="1787670" y="145423"/>
                  <a:pt x="1848189" y="193681"/>
                </a:cubicBezTo>
                <a:cubicBezTo>
                  <a:pt x="2000175" y="309456"/>
                  <a:pt x="2118463" y="476087"/>
                  <a:pt x="2203282" y="685349"/>
                </a:cubicBezTo>
                <a:cubicBezTo>
                  <a:pt x="2248901" y="804153"/>
                  <a:pt x="2276410" y="909974"/>
                  <a:pt x="2288560" y="1010386"/>
                </a:cubicBezTo>
                <a:cubicBezTo>
                  <a:pt x="2302773" y="1111736"/>
                  <a:pt x="2302773" y="1192100"/>
                  <a:pt x="2288560" y="1293450"/>
                </a:cubicBezTo>
                <a:cubicBezTo>
                  <a:pt x="2276410" y="1393860"/>
                  <a:pt x="2248901" y="1499681"/>
                  <a:pt x="2203282" y="1618487"/>
                </a:cubicBezTo>
                <a:cubicBezTo>
                  <a:pt x="2118463" y="1827748"/>
                  <a:pt x="2000175" y="1994378"/>
                  <a:pt x="1848189" y="2110155"/>
                </a:cubicBezTo>
                <a:cubicBezTo>
                  <a:pt x="1787670" y="2158412"/>
                  <a:pt x="1717522" y="2197581"/>
                  <a:pt x="1638892" y="2228094"/>
                </a:cubicBezTo>
                <a:cubicBezTo>
                  <a:pt x="1632703" y="2231124"/>
                  <a:pt x="1623763" y="2233937"/>
                  <a:pt x="1614593" y="2237183"/>
                </a:cubicBezTo>
                <a:cubicBezTo>
                  <a:pt x="1578144" y="2249085"/>
                  <a:pt x="1541465" y="2261636"/>
                  <a:pt x="1502265" y="2271158"/>
                </a:cubicBezTo>
                <a:lnTo>
                  <a:pt x="1417217" y="2288903"/>
                </a:lnTo>
                <a:cubicBezTo>
                  <a:pt x="1353488" y="2297776"/>
                  <a:pt x="1289759" y="2301022"/>
                  <a:pt x="1223050" y="2303835"/>
                </a:cubicBezTo>
                <a:lnTo>
                  <a:pt x="1210672" y="2303835"/>
                </a:lnTo>
                <a:cubicBezTo>
                  <a:pt x="1192562" y="2303835"/>
                  <a:pt x="1174451" y="2303835"/>
                  <a:pt x="1152903" y="2301022"/>
                </a:cubicBezTo>
                <a:cubicBezTo>
                  <a:pt x="1107513" y="2301022"/>
                  <a:pt x="1062124" y="2297776"/>
                  <a:pt x="1019485" y="2292150"/>
                </a:cubicBezTo>
                <a:lnTo>
                  <a:pt x="958737" y="2282843"/>
                </a:lnTo>
                <a:cubicBezTo>
                  <a:pt x="812939" y="2261636"/>
                  <a:pt x="676541" y="2219005"/>
                  <a:pt x="554815" y="2155166"/>
                </a:cubicBezTo>
                <a:cubicBezTo>
                  <a:pt x="524555" y="2140018"/>
                  <a:pt x="494295" y="2124653"/>
                  <a:pt x="467016" y="2106475"/>
                </a:cubicBezTo>
                <a:lnTo>
                  <a:pt x="403287" y="2064277"/>
                </a:lnTo>
                <a:cubicBezTo>
                  <a:pt x="278580" y="1972955"/>
                  <a:pt x="175652" y="1858262"/>
                  <a:pt x="105733" y="1727770"/>
                </a:cubicBezTo>
                <a:cubicBezTo>
                  <a:pt x="18077" y="1560194"/>
                  <a:pt x="-16223" y="1360142"/>
                  <a:pt x="7132" y="1154292"/>
                </a:cubicBezTo>
                <a:lnTo>
                  <a:pt x="7497" y="1151918"/>
                </a:lnTo>
                <a:cubicBezTo>
                  <a:pt x="12336" y="899013"/>
                  <a:pt x="39768" y="728125"/>
                  <a:pt x="105733" y="576065"/>
                </a:cubicBezTo>
                <a:cubicBezTo>
                  <a:pt x="175652" y="445574"/>
                  <a:pt x="278580" y="330880"/>
                  <a:pt x="403287" y="239558"/>
                </a:cubicBezTo>
                <a:lnTo>
                  <a:pt x="467016" y="197360"/>
                </a:lnTo>
                <a:cubicBezTo>
                  <a:pt x="494295" y="179182"/>
                  <a:pt x="524555" y="163817"/>
                  <a:pt x="554815" y="148669"/>
                </a:cubicBezTo>
                <a:cubicBezTo>
                  <a:pt x="676541" y="84830"/>
                  <a:pt x="812939" y="42199"/>
                  <a:pt x="958737" y="20991"/>
                </a:cubicBezTo>
                <a:lnTo>
                  <a:pt x="1019485" y="11686"/>
                </a:lnTo>
                <a:cubicBezTo>
                  <a:pt x="1062124" y="6060"/>
                  <a:pt x="1107513" y="2813"/>
                  <a:pt x="1152903" y="2813"/>
                </a:cubicBezTo>
                <a:cubicBezTo>
                  <a:pt x="1174451" y="0"/>
                  <a:pt x="1192562" y="0"/>
                  <a:pt x="1210672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13" y="260379"/>
            <a:ext cx="1898608" cy="2927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42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>
            <a:off x="4960620" y="2476499"/>
            <a:ext cx="5791200" cy="3345180"/>
          </a:xfrm>
          <a:custGeom>
            <a:avLst/>
            <a:gdLst>
              <a:gd name="connsiteX0" fmla="*/ 3818878 w 7846559"/>
              <a:gd name="connsiteY0" fmla="*/ 105 h 3919206"/>
              <a:gd name="connsiteX1" fmla="*/ 5958683 w 7846559"/>
              <a:gd name="connsiteY1" fmla="*/ 225533 h 3919206"/>
              <a:gd name="connsiteX2" fmla="*/ 7167760 w 7846559"/>
              <a:gd name="connsiteY2" fmla="*/ 108310 h 3919206"/>
              <a:gd name="connsiteX3" fmla="*/ 7663568 w 7846559"/>
              <a:gd name="connsiteY3" fmla="*/ 378824 h 3919206"/>
              <a:gd name="connsiteX4" fmla="*/ 7767949 w 7846559"/>
              <a:gd name="connsiteY4" fmla="*/ 1037074 h 3919206"/>
              <a:gd name="connsiteX5" fmla="*/ 7724457 w 7846559"/>
              <a:gd name="connsiteY5" fmla="*/ 2651139 h 3919206"/>
              <a:gd name="connsiteX6" fmla="*/ 7846234 w 7846559"/>
              <a:gd name="connsiteY6" fmla="*/ 3453663 h 3919206"/>
              <a:gd name="connsiteX7" fmla="*/ 7680965 w 7846559"/>
              <a:gd name="connsiteY7" fmla="*/ 3868451 h 3919206"/>
              <a:gd name="connsiteX8" fmla="*/ 6828522 w 7846559"/>
              <a:gd name="connsiteY8" fmla="*/ 3895502 h 3919206"/>
              <a:gd name="connsiteX9" fmla="*/ 4940971 w 7846559"/>
              <a:gd name="connsiteY9" fmla="*/ 3715160 h 3919206"/>
              <a:gd name="connsiteX10" fmla="*/ 2688086 w 7846559"/>
              <a:gd name="connsiteY10" fmla="*/ 3868451 h 3919206"/>
              <a:gd name="connsiteX11" fmla="*/ 878820 w 7846559"/>
              <a:gd name="connsiteY11" fmla="*/ 3742211 h 3919206"/>
              <a:gd name="connsiteX12" fmla="*/ 226440 w 7846559"/>
              <a:gd name="connsiteY12" fmla="*/ 3778280 h 3919206"/>
              <a:gd name="connsiteX13" fmla="*/ 43774 w 7846559"/>
              <a:gd name="connsiteY13" fmla="*/ 3471698 h 3919206"/>
              <a:gd name="connsiteX14" fmla="*/ 87266 w 7846559"/>
              <a:gd name="connsiteY14" fmla="*/ 2615071 h 3919206"/>
              <a:gd name="connsiteX15" fmla="*/ 282 w 7846559"/>
              <a:gd name="connsiteY15" fmla="*/ 1154297 h 3919206"/>
              <a:gd name="connsiteX16" fmla="*/ 122059 w 7846559"/>
              <a:gd name="connsiteY16" fmla="*/ 144379 h 3919206"/>
              <a:gd name="connsiteX17" fmla="*/ 1413878 w 7846559"/>
              <a:gd name="connsiteY17" fmla="*/ 98025 h 3919206"/>
              <a:gd name="connsiteX18" fmla="*/ 2546131 w 7846559"/>
              <a:gd name="connsiteY18" fmla="*/ 194926 h 3919206"/>
              <a:gd name="connsiteX19" fmla="*/ 3818878 w 7846559"/>
              <a:gd name="connsiteY19" fmla="*/ 105 h 391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846559" h="3919206">
                <a:moveTo>
                  <a:pt x="3818878" y="105"/>
                </a:moveTo>
                <a:cubicBezTo>
                  <a:pt x="4387636" y="5206"/>
                  <a:pt x="5400536" y="207499"/>
                  <a:pt x="5958683" y="225533"/>
                </a:cubicBezTo>
                <a:cubicBezTo>
                  <a:pt x="6516830" y="243567"/>
                  <a:pt x="6883612" y="82762"/>
                  <a:pt x="7167760" y="108310"/>
                </a:cubicBezTo>
                <a:cubicBezTo>
                  <a:pt x="7451907" y="133859"/>
                  <a:pt x="7563537" y="224030"/>
                  <a:pt x="7663568" y="378824"/>
                </a:cubicBezTo>
                <a:cubicBezTo>
                  <a:pt x="7763600" y="533618"/>
                  <a:pt x="7757802" y="658355"/>
                  <a:pt x="7767949" y="1037074"/>
                </a:cubicBezTo>
                <a:cubicBezTo>
                  <a:pt x="7778097" y="1415793"/>
                  <a:pt x="7711410" y="2248375"/>
                  <a:pt x="7724457" y="2651139"/>
                </a:cubicBezTo>
                <a:cubicBezTo>
                  <a:pt x="7737504" y="3053904"/>
                  <a:pt x="7853484" y="3250778"/>
                  <a:pt x="7846234" y="3453663"/>
                </a:cubicBezTo>
                <a:cubicBezTo>
                  <a:pt x="7838986" y="3656549"/>
                  <a:pt x="7850584" y="3794812"/>
                  <a:pt x="7680965" y="3868451"/>
                </a:cubicBezTo>
                <a:cubicBezTo>
                  <a:pt x="7511346" y="3942091"/>
                  <a:pt x="7285188" y="3921051"/>
                  <a:pt x="6828522" y="3895502"/>
                </a:cubicBezTo>
                <a:cubicBezTo>
                  <a:pt x="6371856" y="3869954"/>
                  <a:pt x="5631044" y="3719669"/>
                  <a:pt x="4940971" y="3715160"/>
                </a:cubicBezTo>
                <a:cubicBezTo>
                  <a:pt x="4250898" y="3710651"/>
                  <a:pt x="3365112" y="3863943"/>
                  <a:pt x="2688086" y="3868451"/>
                </a:cubicBezTo>
                <a:cubicBezTo>
                  <a:pt x="2011061" y="3872960"/>
                  <a:pt x="1289094" y="3757240"/>
                  <a:pt x="878820" y="3742211"/>
                </a:cubicBezTo>
                <a:cubicBezTo>
                  <a:pt x="468546" y="3727183"/>
                  <a:pt x="365614" y="3823365"/>
                  <a:pt x="226440" y="3778280"/>
                </a:cubicBezTo>
                <a:cubicBezTo>
                  <a:pt x="87266" y="3733194"/>
                  <a:pt x="66969" y="3665566"/>
                  <a:pt x="43774" y="3471698"/>
                </a:cubicBezTo>
                <a:cubicBezTo>
                  <a:pt x="20578" y="3277829"/>
                  <a:pt x="94515" y="3001305"/>
                  <a:pt x="87266" y="2615071"/>
                </a:cubicBezTo>
                <a:cubicBezTo>
                  <a:pt x="80017" y="2228837"/>
                  <a:pt x="-5517" y="1566078"/>
                  <a:pt x="282" y="1154297"/>
                </a:cubicBezTo>
                <a:cubicBezTo>
                  <a:pt x="6080" y="742515"/>
                  <a:pt x="-12766" y="339750"/>
                  <a:pt x="122059" y="144379"/>
                </a:cubicBezTo>
                <a:cubicBezTo>
                  <a:pt x="357659" y="-31666"/>
                  <a:pt x="1009866" y="89601"/>
                  <a:pt x="1413878" y="98025"/>
                </a:cubicBezTo>
                <a:cubicBezTo>
                  <a:pt x="1817891" y="106449"/>
                  <a:pt x="2145298" y="211246"/>
                  <a:pt x="2546131" y="194926"/>
                </a:cubicBezTo>
                <a:cubicBezTo>
                  <a:pt x="2946964" y="178607"/>
                  <a:pt x="3250119" y="-4997"/>
                  <a:pt x="3818878" y="105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2572545" y="992061"/>
            <a:ext cx="1943928" cy="1947831"/>
          </a:xfrm>
          <a:custGeom>
            <a:avLst/>
            <a:gdLst>
              <a:gd name="connsiteX0" fmla="*/ 1210672 w 2299219"/>
              <a:gd name="connsiteY0" fmla="*/ 0 h 2303835"/>
              <a:gd name="connsiteX1" fmla="*/ 1223050 w 2299219"/>
              <a:gd name="connsiteY1" fmla="*/ 0 h 2303835"/>
              <a:gd name="connsiteX2" fmla="*/ 1417217 w 2299219"/>
              <a:gd name="connsiteY2" fmla="*/ 14932 h 2303835"/>
              <a:gd name="connsiteX3" fmla="*/ 1502265 w 2299219"/>
              <a:gd name="connsiteY3" fmla="*/ 32677 h 2303835"/>
              <a:gd name="connsiteX4" fmla="*/ 1614593 w 2299219"/>
              <a:gd name="connsiteY4" fmla="*/ 66653 h 2303835"/>
              <a:gd name="connsiteX5" fmla="*/ 1638892 w 2299219"/>
              <a:gd name="connsiteY5" fmla="*/ 75741 h 2303835"/>
              <a:gd name="connsiteX6" fmla="*/ 1848189 w 2299219"/>
              <a:gd name="connsiteY6" fmla="*/ 193681 h 2303835"/>
              <a:gd name="connsiteX7" fmla="*/ 2203282 w 2299219"/>
              <a:gd name="connsiteY7" fmla="*/ 685349 h 2303835"/>
              <a:gd name="connsiteX8" fmla="*/ 2288560 w 2299219"/>
              <a:gd name="connsiteY8" fmla="*/ 1010386 h 2303835"/>
              <a:gd name="connsiteX9" fmla="*/ 2288560 w 2299219"/>
              <a:gd name="connsiteY9" fmla="*/ 1293450 h 2303835"/>
              <a:gd name="connsiteX10" fmla="*/ 2203282 w 2299219"/>
              <a:gd name="connsiteY10" fmla="*/ 1618487 h 2303835"/>
              <a:gd name="connsiteX11" fmla="*/ 1848189 w 2299219"/>
              <a:gd name="connsiteY11" fmla="*/ 2110155 h 2303835"/>
              <a:gd name="connsiteX12" fmla="*/ 1638892 w 2299219"/>
              <a:gd name="connsiteY12" fmla="*/ 2228094 h 2303835"/>
              <a:gd name="connsiteX13" fmla="*/ 1614593 w 2299219"/>
              <a:gd name="connsiteY13" fmla="*/ 2237183 h 2303835"/>
              <a:gd name="connsiteX14" fmla="*/ 1502265 w 2299219"/>
              <a:gd name="connsiteY14" fmla="*/ 2271158 h 2303835"/>
              <a:gd name="connsiteX15" fmla="*/ 1417217 w 2299219"/>
              <a:gd name="connsiteY15" fmla="*/ 2288903 h 2303835"/>
              <a:gd name="connsiteX16" fmla="*/ 1223050 w 2299219"/>
              <a:gd name="connsiteY16" fmla="*/ 2303835 h 2303835"/>
              <a:gd name="connsiteX17" fmla="*/ 1210672 w 2299219"/>
              <a:gd name="connsiteY17" fmla="*/ 2303835 h 2303835"/>
              <a:gd name="connsiteX18" fmla="*/ 1152903 w 2299219"/>
              <a:gd name="connsiteY18" fmla="*/ 2301022 h 2303835"/>
              <a:gd name="connsiteX19" fmla="*/ 1019485 w 2299219"/>
              <a:gd name="connsiteY19" fmla="*/ 2292150 h 2303835"/>
              <a:gd name="connsiteX20" fmla="*/ 958737 w 2299219"/>
              <a:gd name="connsiteY20" fmla="*/ 2282843 h 2303835"/>
              <a:gd name="connsiteX21" fmla="*/ 554815 w 2299219"/>
              <a:gd name="connsiteY21" fmla="*/ 2155166 h 2303835"/>
              <a:gd name="connsiteX22" fmla="*/ 467016 w 2299219"/>
              <a:gd name="connsiteY22" fmla="*/ 2106475 h 2303835"/>
              <a:gd name="connsiteX23" fmla="*/ 403287 w 2299219"/>
              <a:gd name="connsiteY23" fmla="*/ 2064277 h 2303835"/>
              <a:gd name="connsiteX24" fmla="*/ 105733 w 2299219"/>
              <a:gd name="connsiteY24" fmla="*/ 1727770 h 2303835"/>
              <a:gd name="connsiteX25" fmla="*/ 7132 w 2299219"/>
              <a:gd name="connsiteY25" fmla="*/ 1154292 h 2303835"/>
              <a:gd name="connsiteX26" fmla="*/ 7497 w 2299219"/>
              <a:gd name="connsiteY26" fmla="*/ 1151918 h 2303835"/>
              <a:gd name="connsiteX27" fmla="*/ 105733 w 2299219"/>
              <a:gd name="connsiteY27" fmla="*/ 576065 h 2303835"/>
              <a:gd name="connsiteX28" fmla="*/ 403287 w 2299219"/>
              <a:gd name="connsiteY28" fmla="*/ 239558 h 2303835"/>
              <a:gd name="connsiteX29" fmla="*/ 467016 w 2299219"/>
              <a:gd name="connsiteY29" fmla="*/ 197360 h 2303835"/>
              <a:gd name="connsiteX30" fmla="*/ 554815 w 2299219"/>
              <a:gd name="connsiteY30" fmla="*/ 148669 h 2303835"/>
              <a:gd name="connsiteX31" fmla="*/ 958737 w 2299219"/>
              <a:gd name="connsiteY31" fmla="*/ 20991 h 2303835"/>
              <a:gd name="connsiteX32" fmla="*/ 1019485 w 2299219"/>
              <a:gd name="connsiteY32" fmla="*/ 11686 h 2303835"/>
              <a:gd name="connsiteX33" fmla="*/ 1152903 w 2299219"/>
              <a:gd name="connsiteY33" fmla="*/ 2813 h 2303835"/>
              <a:gd name="connsiteX34" fmla="*/ 1210672 w 2299219"/>
              <a:gd name="connsiteY34" fmla="*/ 0 h 230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99219" h="2303835">
                <a:moveTo>
                  <a:pt x="1210672" y="0"/>
                </a:moveTo>
                <a:lnTo>
                  <a:pt x="1223050" y="0"/>
                </a:lnTo>
                <a:cubicBezTo>
                  <a:pt x="1289759" y="2813"/>
                  <a:pt x="1353488" y="6060"/>
                  <a:pt x="1417217" y="14932"/>
                </a:cubicBezTo>
                <a:lnTo>
                  <a:pt x="1502265" y="32677"/>
                </a:lnTo>
                <a:cubicBezTo>
                  <a:pt x="1541465" y="42199"/>
                  <a:pt x="1578144" y="54750"/>
                  <a:pt x="1614593" y="66653"/>
                </a:cubicBezTo>
                <a:cubicBezTo>
                  <a:pt x="1623763" y="69898"/>
                  <a:pt x="1632703" y="72711"/>
                  <a:pt x="1638892" y="75741"/>
                </a:cubicBezTo>
                <a:cubicBezTo>
                  <a:pt x="1717522" y="106254"/>
                  <a:pt x="1787670" y="145423"/>
                  <a:pt x="1848189" y="193681"/>
                </a:cubicBezTo>
                <a:cubicBezTo>
                  <a:pt x="2000175" y="309456"/>
                  <a:pt x="2118463" y="476087"/>
                  <a:pt x="2203282" y="685349"/>
                </a:cubicBezTo>
                <a:cubicBezTo>
                  <a:pt x="2248901" y="804153"/>
                  <a:pt x="2276410" y="909974"/>
                  <a:pt x="2288560" y="1010386"/>
                </a:cubicBezTo>
                <a:cubicBezTo>
                  <a:pt x="2302773" y="1111736"/>
                  <a:pt x="2302773" y="1192100"/>
                  <a:pt x="2288560" y="1293450"/>
                </a:cubicBezTo>
                <a:cubicBezTo>
                  <a:pt x="2276410" y="1393860"/>
                  <a:pt x="2248901" y="1499681"/>
                  <a:pt x="2203282" y="1618487"/>
                </a:cubicBezTo>
                <a:cubicBezTo>
                  <a:pt x="2118463" y="1827748"/>
                  <a:pt x="2000175" y="1994378"/>
                  <a:pt x="1848189" y="2110155"/>
                </a:cubicBezTo>
                <a:cubicBezTo>
                  <a:pt x="1787670" y="2158412"/>
                  <a:pt x="1717522" y="2197581"/>
                  <a:pt x="1638892" y="2228094"/>
                </a:cubicBezTo>
                <a:cubicBezTo>
                  <a:pt x="1632703" y="2231124"/>
                  <a:pt x="1623763" y="2233937"/>
                  <a:pt x="1614593" y="2237183"/>
                </a:cubicBezTo>
                <a:cubicBezTo>
                  <a:pt x="1578144" y="2249085"/>
                  <a:pt x="1541465" y="2261636"/>
                  <a:pt x="1502265" y="2271158"/>
                </a:cubicBezTo>
                <a:lnTo>
                  <a:pt x="1417217" y="2288903"/>
                </a:lnTo>
                <a:cubicBezTo>
                  <a:pt x="1353488" y="2297776"/>
                  <a:pt x="1289759" y="2301022"/>
                  <a:pt x="1223050" y="2303835"/>
                </a:cubicBezTo>
                <a:lnTo>
                  <a:pt x="1210672" y="2303835"/>
                </a:lnTo>
                <a:cubicBezTo>
                  <a:pt x="1192562" y="2303835"/>
                  <a:pt x="1174451" y="2303835"/>
                  <a:pt x="1152903" y="2301022"/>
                </a:cubicBezTo>
                <a:cubicBezTo>
                  <a:pt x="1107513" y="2301022"/>
                  <a:pt x="1062124" y="2297776"/>
                  <a:pt x="1019485" y="2292150"/>
                </a:cubicBezTo>
                <a:lnTo>
                  <a:pt x="958737" y="2282843"/>
                </a:lnTo>
                <a:cubicBezTo>
                  <a:pt x="812939" y="2261636"/>
                  <a:pt x="676541" y="2219005"/>
                  <a:pt x="554815" y="2155166"/>
                </a:cubicBezTo>
                <a:cubicBezTo>
                  <a:pt x="524555" y="2140018"/>
                  <a:pt x="494295" y="2124653"/>
                  <a:pt x="467016" y="2106475"/>
                </a:cubicBezTo>
                <a:lnTo>
                  <a:pt x="403287" y="2064277"/>
                </a:lnTo>
                <a:cubicBezTo>
                  <a:pt x="278580" y="1972955"/>
                  <a:pt x="175652" y="1858262"/>
                  <a:pt x="105733" y="1727770"/>
                </a:cubicBezTo>
                <a:cubicBezTo>
                  <a:pt x="18077" y="1560194"/>
                  <a:pt x="-16223" y="1360142"/>
                  <a:pt x="7132" y="1154292"/>
                </a:cubicBezTo>
                <a:lnTo>
                  <a:pt x="7497" y="1151918"/>
                </a:lnTo>
                <a:cubicBezTo>
                  <a:pt x="12336" y="899013"/>
                  <a:pt x="39768" y="728125"/>
                  <a:pt x="105733" y="576065"/>
                </a:cubicBezTo>
                <a:cubicBezTo>
                  <a:pt x="175652" y="445574"/>
                  <a:pt x="278580" y="330880"/>
                  <a:pt x="403287" y="239558"/>
                </a:cubicBezTo>
                <a:lnTo>
                  <a:pt x="467016" y="197360"/>
                </a:lnTo>
                <a:cubicBezTo>
                  <a:pt x="494295" y="179182"/>
                  <a:pt x="524555" y="163817"/>
                  <a:pt x="554815" y="148669"/>
                </a:cubicBezTo>
                <a:cubicBezTo>
                  <a:pt x="676541" y="84830"/>
                  <a:pt x="812939" y="42199"/>
                  <a:pt x="958737" y="20991"/>
                </a:cubicBezTo>
                <a:lnTo>
                  <a:pt x="1019485" y="11686"/>
                </a:lnTo>
                <a:cubicBezTo>
                  <a:pt x="1062124" y="6060"/>
                  <a:pt x="1107513" y="2813"/>
                  <a:pt x="1152903" y="2813"/>
                </a:cubicBezTo>
                <a:cubicBezTo>
                  <a:pt x="1174451" y="0"/>
                  <a:pt x="1192562" y="0"/>
                  <a:pt x="1210672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2"/>
          </p:nvPr>
        </p:nvSpPr>
        <p:spPr>
          <a:xfrm>
            <a:off x="1805158" y="3132931"/>
            <a:ext cx="2028245" cy="2032317"/>
          </a:xfrm>
          <a:custGeom>
            <a:avLst/>
            <a:gdLst>
              <a:gd name="connsiteX0" fmla="*/ 1210672 w 2299219"/>
              <a:gd name="connsiteY0" fmla="*/ 0 h 2303835"/>
              <a:gd name="connsiteX1" fmla="*/ 1223050 w 2299219"/>
              <a:gd name="connsiteY1" fmla="*/ 0 h 2303835"/>
              <a:gd name="connsiteX2" fmla="*/ 1417217 w 2299219"/>
              <a:gd name="connsiteY2" fmla="*/ 14932 h 2303835"/>
              <a:gd name="connsiteX3" fmla="*/ 1502265 w 2299219"/>
              <a:gd name="connsiteY3" fmla="*/ 32677 h 2303835"/>
              <a:gd name="connsiteX4" fmla="*/ 1614593 w 2299219"/>
              <a:gd name="connsiteY4" fmla="*/ 66653 h 2303835"/>
              <a:gd name="connsiteX5" fmla="*/ 1638892 w 2299219"/>
              <a:gd name="connsiteY5" fmla="*/ 75741 h 2303835"/>
              <a:gd name="connsiteX6" fmla="*/ 1848189 w 2299219"/>
              <a:gd name="connsiteY6" fmla="*/ 193681 h 2303835"/>
              <a:gd name="connsiteX7" fmla="*/ 2203282 w 2299219"/>
              <a:gd name="connsiteY7" fmla="*/ 685349 h 2303835"/>
              <a:gd name="connsiteX8" fmla="*/ 2288560 w 2299219"/>
              <a:gd name="connsiteY8" fmla="*/ 1010386 h 2303835"/>
              <a:gd name="connsiteX9" fmla="*/ 2288560 w 2299219"/>
              <a:gd name="connsiteY9" fmla="*/ 1293450 h 2303835"/>
              <a:gd name="connsiteX10" fmla="*/ 2203282 w 2299219"/>
              <a:gd name="connsiteY10" fmla="*/ 1618487 h 2303835"/>
              <a:gd name="connsiteX11" fmla="*/ 1848189 w 2299219"/>
              <a:gd name="connsiteY11" fmla="*/ 2110155 h 2303835"/>
              <a:gd name="connsiteX12" fmla="*/ 1638892 w 2299219"/>
              <a:gd name="connsiteY12" fmla="*/ 2228094 h 2303835"/>
              <a:gd name="connsiteX13" fmla="*/ 1614593 w 2299219"/>
              <a:gd name="connsiteY13" fmla="*/ 2237183 h 2303835"/>
              <a:gd name="connsiteX14" fmla="*/ 1502265 w 2299219"/>
              <a:gd name="connsiteY14" fmla="*/ 2271158 h 2303835"/>
              <a:gd name="connsiteX15" fmla="*/ 1417217 w 2299219"/>
              <a:gd name="connsiteY15" fmla="*/ 2288903 h 2303835"/>
              <a:gd name="connsiteX16" fmla="*/ 1223050 w 2299219"/>
              <a:gd name="connsiteY16" fmla="*/ 2303835 h 2303835"/>
              <a:gd name="connsiteX17" fmla="*/ 1210672 w 2299219"/>
              <a:gd name="connsiteY17" fmla="*/ 2303835 h 2303835"/>
              <a:gd name="connsiteX18" fmla="*/ 1152903 w 2299219"/>
              <a:gd name="connsiteY18" fmla="*/ 2301022 h 2303835"/>
              <a:gd name="connsiteX19" fmla="*/ 1019485 w 2299219"/>
              <a:gd name="connsiteY19" fmla="*/ 2292150 h 2303835"/>
              <a:gd name="connsiteX20" fmla="*/ 958737 w 2299219"/>
              <a:gd name="connsiteY20" fmla="*/ 2282843 h 2303835"/>
              <a:gd name="connsiteX21" fmla="*/ 554815 w 2299219"/>
              <a:gd name="connsiteY21" fmla="*/ 2155166 h 2303835"/>
              <a:gd name="connsiteX22" fmla="*/ 467016 w 2299219"/>
              <a:gd name="connsiteY22" fmla="*/ 2106475 h 2303835"/>
              <a:gd name="connsiteX23" fmla="*/ 403287 w 2299219"/>
              <a:gd name="connsiteY23" fmla="*/ 2064277 h 2303835"/>
              <a:gd name="connsiteX24" fmla="*/ 105733 w 2299219"/>
              <a:gd name="connsiteY24" fmla="*/ 1727770 h 2303835"/>
              <a:gd name="connsiteX25" fmla="*/ 7132 w 2299219"/>
              <a:gd name="connsiteY25" fmla="*/ 1154292 h 2303835"/>
              <a:gd name="connsiteX26" fmla="*/ 7497 w 2299219"/>
              <a:gd name="connsiteY26" fmla="*/ 1151918 h 2303835"/>
              <a:gd name="connsiteX27" fmla="*/ 105733 w 2299219"/>
              <a:gd name="connsiteY27" fmla="*/ 576065 h 2303835"/>
              <a:gd name="connsiteX28" fmla="*/ 403287 w 2299219"/>
              <a:gd name="connsiteY28" fmla="*/ 239558 h 2303835"/>
              <a:gd name="connsiteX29" fmla="*/ 467016 w 2299219"/>
              <a:gd name="connsiteY29" fmla="*/ 197360 h 2303835"/>
              <a:gd name="connsiteX30" fmla="*/ 554815 w 2299219"/>
              <a:gd name="connsiteY30" fmla="*/ 148669 h 2303835"/>
              <a:gd name="connsiteX31" fmla="*/ 958737 w 2299219"/>
              <a:gd name="connsiteY31" fmla="*/ 20991 h 2303835"/>
              <a:gd name="connsiteX32" fmla="*/ 1019485 w 2299219"/>
              <a:gd name="connsiteY32" fmla="*/ 11686 h 2303835"/>
              <a:gd name="connsiteX33" fmla="*/ 1152903 w 2299219"/>
              <a:gd name="connsiteY33" fmla="*/ 2813 h 2303835"/>
              <a:gd name="connsiteX34" fmla="*/ 1210672 w 2299219"/>
              <a:gd name="connsiteY34" fmla="*/ 0 h 230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99219" h="2303835">
                <a:moveTo>
                  <a:pt x="1210672" y="0"/>
                </a:moveTo>
                <a:lnTo>
                  <a:pt x="1223050" y="0"/>
                </a:lnTo>
                <a:cubicBezTo>
                  <a:pt x="1289759" y="2813"/>
                  <a:pt x="1353488" y="6060"/>
                  <a:pt x="1417217" y="14932"/>
                </a:cubicBezTo>
                <a:lnTo>
                  <a:pt x="1502265" y="32677"/>
                </a:lnTo>
                <a:cubicBezTo>
                  <a:pt x="1541465" y="42199"/>
                  <a:pt x="1578144" y="54750"/>
                  <a:pt x="1614593" y="66653"/>
                </a:cubicBezTo>
                <a:cubicBezTo>
                  <a:pt x="1623763" y="69898"/>
                  <a:pt x="1632703" y="72711"/>
                  <a:pt x="1638892" y="75741"/>
                </a:cubicBezTo>
                <a:cubicBezTo>
                  <a:pt x="1717522" y="106254"/>
                  <a:pt x="1787670" y="145423"/>
                  <a:pt x="1848189" y="193681"/>
                </a:cubicBezTo>
                <a:cubicBezTo>
                  <a:pt x="2000175" y="309456"/>
                  <a:pt x="2118463" y="476087"/>
                  <a:pt x="2203282" y="685349"/>
                </a:cubicBezTo>
                <a:cubicBezTo>
                  <a:pt x="2248901" y="804153"/>
                  <a:pt x="2276410" y="909974"/>
                  <a:pt x="2288560" y="1010386"/>
                </a:cubicBezTo>
                <a:cubicBezTo>
                  <a:pt x="2302773" y="1111736"/>
                  <a:pt x="2302773" y="1192100"/>
                  <a:pt x="2288560" y="1293450"/>
                </a:cubicBezTo>
                <a:cubicBezTo>
                  <a:pt x="2276410" y="1393860"/>
                  <a:pt x="2248901" y="1499681"/>
                  <a:pt x="2203282" y="1618487"/>
                </a:cubicBezTo>
                <a:cubicBezTo>
                  <a:pt x="2118463" y="1827748"/>
                  <a:pt x="2000175" y="1994378"/>
                  <a:pt x="1848189" y="2110155"/>
                </a:cubicBezTo>
                <a:cubicBezTo>
                  <a:pt x="1787670" y="2158412"/>
                  <a:pt x="1717522" y="2197581"/>
                  <a:pt x="1638892" y="2228094"/>
                </a:cubicBezTo>
                <a:cubicBezTo>
                  <a:pt x="1632703" y="2231124"/>
                  <a:pt x="1623763" y="2233937"/>
                  <a:pt x="1614593" y="2237183"/>
                </a:cubicBezTo>
                <a:cubicBezTo>
                  <a:pt x="1578144" y="2249085"/>
                  <a:pt x="1541465" y="2261636"/>
                  <a:pt x="1502265" y="2271158"/>
                </a:cubicBezTo>
                <a:lnTo>
                  <a:pt x="1417217" y="2288903"/>
                </a:lnTo>
                <a:cubicBezTo>
                  <a:pt x="1353488" y="2297776"/>
                  <a:pt x="1289759" y="2301022"/>
                  <a:pt x="1223050" y="2303835"/>
                </a:cubicBezTo>
                <a:lnTo>
                  <a:pt x="1210672" y="2303835"/>
                </a:lnTo>
                <a:cubicBezTo>
                  <a:pt x="1192562" y="2303835"/>
                  <a:pt x="1174451" y="2303835"/>
                  <a:pt x="1152903" y="2301022"/>
                </a:cubicBezTo>
                <a:cubicBezTo>
                  <a:pt x="1107513" y="2301022"/>
                  <a:pt x="1062124" y="2297776"/>
                  <a:pt x="1019485" y="2292150"/>
                </a:cubicBezTo>
                <a:lnTo>
                  <a:pt x="958737" y="2282843"/>
                </a:lnTo>
                <a:cubicBezTo>
                  <a:pt x="812939" y="2261636"/>
                  <a:pt x="676541" y="2219005"/>
                  <a:pt x="554815" y="2155166"/>
                </a:cubicBezTo>
                <a:cubicBezTo>
                  <a:pt x="524555" y="2140018"/>
                  <a:pt x="494295" y="2124653"/>
                  <a:pt x="467016" y="2106475"/>
                </a:cubicBezTo>
                <a:lnTo>
                  <a:pt x="403287" y="2064277"/>
                </a:lnTo>
                <a:cubicBezTo>
                  <a:pt x="278580" y="1972955"/>
                  <a:pt x="175652" y="1858262"/>
                  <a:pt x="105733" y="1727770"/>
                </a:cubicBezTo>
                <a:cubicBezTo>
                  <a:pt x="18077" y="1560194"/>
                  <a:pt x="-16223" y="1360142"/>
                  <a:pt x="7132" y="1154292"/>
                </a:cubicBezTo>
                <a:lnTo>
                  <a:pt x="7497" y="1151918"/>
                </a:lnTo>
                <a:cubicBezTo>
                  <a:pt x="12336" y="899013"/>
                  <a:pt x="39768" y="728125"/>
                  <a:pt x="105733" y="576065"/>
                </a:cubicBezTo>
                <a:cubicBezTo>
                  <a:pt x="175652" y="445574"/>
                  <a:pt x="278580" y="330880"/>
                  <a:pt x="403287" y="239558"/>
                </a:cubicBezTo>
                <a:lnTo>
                  <a:pt x="467016" y="197360"/>
                </a:lnTo>
                <a:cubicBezTo>
                  <a:pt x="494295" y="179182"/>
                  <a:pt x="524555" y="163817"/>
                  <a:pt x="554815" y="148669"/>
                </a:cubicBezTo>
                <a:cubicBezTo>
                  <a:pt x="676541" y="84830"/>
                  <a:pt x="812939" y="42199"/>
                  <a:pt x="958737" y="20991"/>
                </a:cubicBezTo>
                <a:lnTo>
                  <a:pt x="1019485" y="11686"/>
                </a:lnTo>
                <a:cubicBezTo>
                  <a:pt x="1062124" y="6060"/>
                  <a:pt x="1107513" y="2813"/>
                  <a:pt x="1152903" y="2813"/>
                </a:cubicBezTo>
                <a:cubicBezTo>
                  <a:pt x="1174451" y="0"/>
                  <a:pt x="1192562" y="0"/>
                  <a:pt x="1210672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524" y="504958"/>
            <a:ext cx="1553886" cy="152691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7833">
            <a:off x="4711088" y="419132"/>
            <a:ext cx="878723" cy="86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6635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 rot="527755">
            <a:off x="2036301" y="771370"/>
            <a:ext cx="3258091" cy="2116122"/>
          </a:xfrm>
          <a:custGeom>
            <a:avLst/>
            <a:gdLst>
              <a:gd name="connsiteX0" fmla="*/ 3818878 w 7846559"/>
              <a:gd name="connsiteY0" fmla="*/ 105 h 3919206"/>
              <a:gd name="connsiteX1" fmla="*/ 5958683 w 7846559"/>
              <a:gd name="connsiteY1" fmla="*/ 225533 h 3919206"/>
              <a:gd name="connsiteX2" fmla="*/ 7167760 w 7846559"/>
              <a:gd name="connsiteY2" fmla="*/ 108310 h 3919206"/>
              <a:gd name="connsiteX3" fmla="*/ 7663568 w 7846559"/>
              <a:gd name="connsiteY3" fmla="*/ 378824 h 3919206"/>
              <a:gd name="connsiteX4" fmla="*/ 7767949 w 7846559"/>
              <a:gd name="connsiteY4" fmla="*/ 1037074 h 3919206"/>
              <a:gd name="connsiteX5" fmla="*/ 7724457 w 7846559"/>
              <a:gd name="connsiteY5" fmla="*/ 2651139 h 3919206"/>
              <a:gd name="connsiteX6" fmla="*/ 7846234 w 7846559"/>
              <a:gd name="connsiteY6" fmla="*/ 3453663 h 3919206"/>
              <a:gd name="connsiteX7" fmla="*/ 7680965 w 7846559"/>
              <a:gd name="connsiteY7" fmla="*/ 3868451 h 3919206"/>
              <a:gd name="connsiteX8" fmla="*/ 6828522 w 7846559"/>
              <a:gd name="connsiteY8" fmla="*/ 3895502 h 3919206"/>
              <a:gd name="connsiteX9" fmla="*/ 4940971 w 7846559"/>
              <a:gd name="connsiteY9" fmla="*/ 3715160 h 3919206"/>
              <a:gd name="connsiteX10" fmla="*/ 2688086 w 7846559"/>
              <a:gd name="connsiteY10" fmla="*/ 3868451 h 3919206"/>
              <a:gd name="connsiteX11" fmla="*/ 878820 w 7846559"/>
              <a:gd name="connsiteY11" fmla="*/ 3742211 h 3919206"/>
              <a:gd name="connsiteX12" fmla="*/ 226440 w 7846559"/>
              <a:gd name="connsiteY12" fmla="*/ 3778280 h 3919206"/>
              <a:gd name="connsiteX13" fmla="*/ 43774 w 7846559"/>
              <a:gd name="connsiteY13" fmla="*/ 3471698 h 3919206"/>
              <a:gd name="connsiteX14" fmla="*/ 87266 w 7846559"/>
              <a:gd name="connsiteY14" fmla="*/ 2615071 h 3919206"/>
              <a:gd name="connsiteX15" fmla="*/ 282 w 7846559"/>
              <a:gd name="connsiteY15" fmla="*/ 1154297 h 3919206"/>
              <a:gd name="connsiteX16" fmla="*/ 122059 w 7846559"/>
              <a:gd name="connsiteY16" fmla="*/ 144379 h 3919206"/>
              <a:gd name="connsiteX17" fmla="*/ 1413878 w 7846559"/>
              <a:gd name="connsiteY17" fmla="*/ 98025 h 3919206"/>
              <a:gd name="connsiteX18" fmla="*/ 2546131 w 7846559"/>
              <a:gd name="connsiteY18" fmla="*/ 194926 h 3919206"/>
              <a:gd name="connsiteX19" fmla="*/ 3818878 w 7846559"/>
              <a:gd name="connsiteY19" fmla="*/ 105 h 391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846559" h="3919206">
                <a:moveTo>
                  <a:pt x="3818878" y="105"/>
                </a:moveTo>
                <a:cubicBezTo>
                  <a:pt x="4387636" y="5206"/>
                  <a:pt x="5400536" y="207499"/>
                  <a:pt x="5958683" y="225533"/>
                </a:cubicBezTo>
                <a:cubicBezTo>
                  <a:pt x="6516830" y="243567"/>
                  <a:pt x="6883612" y="82762"/>
                  <a:pt x="7167760" y="108310"/>
                </a:cubicBezTo>
                <a:cubicBezTo>
                  <a:pt x="7451907" y="133859"/>
                  <a:pt x="7563537" y="224030"/>
                  <a:pt x="7663568" y="378824"/>
                </a:cubicBezTo>
                <a:cubicBezTo>
                  <a:pt x="7763600" y="533618"/>
                  <a:pt x="7757802" y="658355"/>
                  <a:pt x="7767949" y="1037074"/>
                </a:cubicBezTo>
                <a:cubicBezTo>
                  <a:pt x="7778097" y="1415793"/>
                  <a:pt x="7711410" y="2248375"/>
                  <a:pt x="7724457" y="2651139"/>
                </a:cubicBezTo>
                <a:cubicBezTo>
                  <a:pt x="7737504" y="3053904"/>
                  <a:pt x="7853484" y="3250778"/>
                  <a:pt x="7846234" y="3453663"/>
                </a:cubicBezTo>
                <a:cubicBezTo>
                  <a:pt x="7838986" y="3656549"/>
                  <a:pt x="7850584" y="3794812"/>
                  <a:pt x="7680965" y="3868451"/>
                </a:cubicBezTo>
                <a:cubicBezTo>
                  <a:pt x="7511346" y="3942091"/>
                  <a:pt x="7285188" y="3921051"/>
                  <a:pt x="6828522" y="3895502"/>
                </a:cubicBezTo>
                <a:cubicBezTo>
                  <a:pt x="6371856" y="3869954"/>
                  <a:pt x="5631044" y="3719669"/>
                  <a:pt x="4940971" y="3715160"/>
                </a:cubicBezTo>
                <a:cubicBezTo>
                  <a:pt x="4250898" y="3710651"/>
                  <a:pt x="3365112" y="3863943"/>
                  <a:pt x="2688086" y="3868451"/>
                </a:cubicBezTo>
                <a:cubicBezTo>
                  <a:pt x="2011061" y="3872960"/>
                  <a:pt x="1289094" y="3757240"/>
                  <a:pt x="878820" y="3742211"/>
                </a:cubicBezTo>
                <a:cubicBezTo>
                  <a:pt x="468546" y="3727183"/>
                  <a:pt x="365614" y="3823365"/>
                  <a:pt x="226440" y="3778280"/>
                </a:cubicBezTo>
                <a:cubicBezTo>
                  <a:pt x="87266" y="3733194"/>
                  <a:pt x="66969" y="3665566"/>
                  <a:pt x="43774" y="3471698"/>
                </a:cubicBezTo>
                <a:cubicBezTo>
                  <a:pt x="20578" y="3277829"/>
                  <a:pt x="94515" y="3001305"/>
                  <a:pt x="87266" y="2615071"/>
                </a:cubicBezTo>
                <a:cubicBezTo>
                  <a:pt x="80017" y="2228837"/>
                  <a:pt x="-5517" y="1566078"/>
                  <a:pt x="282" y="1154297"/>
                </a:cubicBezTo>
                <a:cubicBezTo>
                  <a:pt x="6080" y="742515"/>
                  <a:pt x="-12766" y="339750"/>
                  <a:pt x="122059" y="144379"/>
                </a:cubicBezTo>
                <a:cubicBezTo>
                  <a:pt x="357659" y="-31666"/>
                  <a:pt x="1009866" y="89601"/>
                  <a:pt x="1413878" y="98025"/>
                </a:cubicBezTo>
                <a:cubicBezTo>
                  <a:pt x="1817891" y="106449"/>
                  <a:pt x="2145298" y="211246"/>
                  <a:pt x="2546131" y="194926"/>
                </a:cubicBezTo>
                <a:cubicBezTo>
                  <a:pt x="2946964" y="178607"/>
                  <a:pt x="3250119" y="-4997"/>
                  <a:pt x="3818878" y="105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 rot="20648115">
            <a:off x="1653922" y="3790425"/>
            <a:ext cx="2920485" cy="1896848"/>
          </a:xfrm>
          <a:custGeom>
            <a:avLst/>
            <a:gdLst>
              <a:gd name="connsiteX0" fmla="*/ 3818878 w 7846559"/>
              <a:gd name="connsiteY0" fmla="*/ 105 h 3919206"/>
              <a:gd name="connsiteX1" fmla="*/ 5958683 w 7846559"/>
              <a:gd name="connsiteY1" fmla="*/ 225533 h 3919206"/>
              <a:gd name="connsiteX2" fmla="*/ 7167760 w 7846559"/>
              <a:gd name="connsiteY2" fmla="*/ 108310 h 3919206"/>
              <a:gd name="connsiteX3" fmla="*/ 7663568 w 7846559"/>
              <a:gd name="connsiteY3" fmla="*/ 378824 h 3919206"/>
              <a:gd name="connsiteX4" fmla="*/ 7767949 w 7846559"/>
              <a:gd name="connsiteY4" fmla="*/ 1037074 h 3919206"/>
              <a:gd name="connsiteX5" fmla="*/ 7724457 w 7846559"/>
              <a:gd name="connsiteY5" fmla="*/ 2651139 h 3919206"/>
              <a:gd name="connsiteX6" fmla="*/ 7846234 w 7846559"/>
              <a:gd name="connsiteY6" fmla="*/ 3453663 h 3919206"/>
              <a:gd name="connsiteX7" fmla="*/ 7680965 w 7846559"/>
              <a:gd name="connsiteY7" fmla="*/ 3868451 h 3919206"/>
              <a:gd name="connsiteX8" fmla="*/ 6828522 w 7846559"/>
              <a:gd name="connsiteY8" fmla="*/ 3895502 h 3919206"/>
              <a:gd name="connsiteX9" fmla="*/ 4940971 w 7846559"/>
              <a:gd name="connsiteY9" fmla="*/ 3715160 h 3919206"/>
              <a:gd name="connsiteX10" fmla="*/ 2688086 w 7846559"/>
              <a:gd name="connsiteY10" fmla="*/ 3868451 h 3919206"/>
              <a:gd name="connsiteX11" fmla="*/ 878820 w 7846559"/>
              <a:gd name="connsiteY11" fmla="*/ 3742211 h 3919206"/>
              <a:gd name="connsiteX12" fmla="*/ 226440 w 7846559"/>
              <a:gd name="connsiteY12" fmla="*/ 3778280 h 3919206"/>
              <a:gd name="connsiteX13" fmla="*/ 43774 w 7846559"/>
              <a:gd name="connsiteY13" fmla="*/ 3471698 h 3919206"/>
              <a:gd name="connsiteX14" fmla="*/ 87266 w 7846559"/>
              <a:gd name="connsiteY14" fmla="*/ 2615071 h 3919206"/>
              <a:gd name="connsiteX15" fmla="*/ 282 w 7846559"/>
              <a:gd name="connsiteY15" fmla="*/ 1154297 h 3919206"/>
              <a:gd name="connsiteX16" fmla="*/ 122059 w 7846559"/>
              <a:gd name="connsiteY16" fmla="*/ 144379 h 3919206"/>
              <a:gd name="connsiteX17" fmla="*/ 1413878 w 7846559"/>
              <a:gd name="connsiteY17" fmla="*/ 98025 h 3919206"/>
              <a:gd name="connsiteX18" fmla="*/ 2546131 w 7846559"/>
              <a:gd name="connsiteY18" fmla="*/ 194926 h 3919206"/>
              <a:gd name="connsiteX19" fmla="*/ 3818878 w 7846559"/>
              <a:gd name="connsiteY19" fmla="*/ 105 h 391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846559" h="3919206">
                <a:moveTo>
                  <a:pt x="3818878" y="105"/>
                </a:moveTo>
                <a:cubicBezTo>
                  <a:pt x="4387636" y="5206"/>
                  <a:pt x="5400536" y="207499"/>
                  <a:pt x="5958683" y="225533"/>
                </a:cubicBezTo>
                <a:cubicBezTo>
                  <a:pt x="6516830" y="243567"/>
                  <a:pt x="6883612" y="82762"/>
                  <a:pt x="7167760" y="108310"/>
                </a:cubicBezTo>
                <a:cubicBezTo>
                  <a:pt x="7451907" y="133859"/>
                  <a:pt x="7563537" y="224030"/>
                  <a:pt x="7663568" y="378824"/>
                </a:cubicBezTo>
                <a:cubicBezTo>
                  <a:pt x="7763600" y="533618"/>
                  <a:pt x="7757802" y="658355"/>
                  <a:pt x="7767949" y="1037074"/>
                </a:cubicBezTo>
                <a:cubicBezTo>
                  <a:pt x="7778097" y="1415793"/>
                  <a:pt x="7711410" y="2248375"/>
                  <a:pt x="7724457" y="2651139"/>
                </a:cubicBezTo>
                <a:cubicBezTo>
                  <a:pt x="7737504" y="3053904"/>
                  <a:pt x="7853484" y="3250778"/>
                  <a:pt x="7846234" y="3453663"/>
                </a:cubicBezTo>
                <a:cubicBezTo>
                  <a:pt x="7838986" y="3656549"/>
                  <a:pt x="7850584" y="3794812"/>
                  <a:pt x="7680965" y="3868451"/>
                </a:cubicBezTo>
                <a:cubicBezTo>
                  <a:pt x="7511346" y="3942091"/>
                  <a:pt x="7285188" y="3921051"/>
                  <a:pt x="6828522" y="3895502"/>
                </a:cubicBezTo>
                <a:cubicBezTo>
                  <a:pt x="6371856" y="3869954"/>
                  <a:pt x="5631044" y="3719669"/>
                  <a:pt x="4940971" y="3715160"/>
                </a:cubicBezTo>
                <a:cubicBezTo>
                  <a:pt x="4250898" y="3710651"/>
                  <a:pt x="3365112" y="3863943"/>
                  <a:pt x="2688086" y="3868451"/>
                </a:cubicBezTo>
                <a:cubicBezTo>
                  <a:pt x="2011061" y="3872960"/>
                  <a:pt x="1289094" y="3757240"/>
                  <a:pt x="878820" y="3742211"/>
                </a:cubicBezTo>
                <a:cubicBezTo>
                  <a:pt x="468546" y="3727183"/>
                  <a:pt x="365614" y="3823365"/>
                  <a:pt x="226440" y="3778280"/>
                </a:cubicBezTo>
                <a:cubicBezTo>
                  <a:pt x="87266" y="3733194"/>
                  <a:pt x="66969" y="3665566"/>
                  <a:pt x="43774" y="3471698"/>
                </a:cubicBezTo>
                <a:cubicBezTo>
                  <a:pt x="20578" y="3277829"/>
                  <a:pt x="94515" y="3001305"/>
                  <a:pt x="87266" y="2615071"/>
                </a:cubicBezTo>
                <a:cubicBezTo>
                  <a:pt x="80017" y="2228837"/>
                  <a:pt x="-5517" y="1566078"/>
                  <a:pt x="282" y="1154297"/>
                </a:cubicBezTo>
                <a:cubicBezTo>
                  <a:pt x="6080" y="742515"/>
                  <a:pt x="-12766" y="339750"/>
                  <a:pt x="122059" y="144379"/>
                </a:cubicBezTo>
                <a:cubicBezTo>
                  <a:pt x="357659" y="-31666"/>
                  <a:pt x="1009866" y="89601"/>
                  <a:pt x="1413878" y="98025"/>
                </a:cubicBezTo>
                <a:cubicBezTo>
                  <a:pt x="1817891" y="106449"/>
                  <a:pt x="2145298" y="211246"/>
                  <a:pt x="2546131" y="194926"/>
                </a:cubicBezTo>
                <a:cubicBezTo>
                  <a:pt x="2946964" y="178607"/>
                  <a:pt x="3250119" y="-4997"/>
                  <a:pt x="3818878" y="105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2"/>
          </p:nvPr>
        </p:nvSpPr>
        <p:spPr>
          <a:xfrm rot="526586">
            <a:off x="6098287" y="3111336"/>
            <a:ext cx="4239513" cy="2753553"/>
          </a:xfrm>
          <a:custGeom>
            <a:avLst/>
            <a:gdLst>
              <a:gd name="connsiteX0" fmla="*/ 3818878 w 7846559"/>
              <a:gd name="connsiteY0" fmla="*/ 105 h 3919206"/>
              <a:gd name="connsiteX1" fmla="*/ 5958683 w 7846559"/>
              <a:gd name="connsiteY1" fmla="*/ 225533 h 3919206"/>
              <a:gd name="connsiteX2" fmla="*/ 7167760 w 7846559"/>
              <a:gd name="connsiteY2" fmla="*/ 108310 h 3919206"/>
              <a:gd name="connsiteX3" fmla="*/ 7663568 w 7846559"/>
              <a:gd name="connsiteY3" fmla="*/ 378824 h 3919206"/>
              <a:gd name="connsiteX4" fmla="*/ 7767949 w 7846559"/>
              <a:gd name="connsiteY4" fmla="*/ 1037074 h 3919206"/>
              <a:gd name="connsiteX5" fmla="*/ 7724457 w 7846559"/>
              <a:gd name="connsiteY5" fmla="*/ 2651139 h 3919206"/>
              <a:gd name="connsiteX6" fmla="*/ 7846234 w 7846559"/>
              <a:gd name="connsiteY6" fmla="*/ 3453663 h 3919206"/>
              <a:gd name="connsiteX7" fmla="*/ 7680965 w 7846559"/>
              <a:gd name="connsiteY7" fmla="*/ 3868451 h 3919206"/>
              <a:gd name="connsiteX8" fmla="*/ 6828522 w 7846559"/>
              <a:gd name="connsiteY8" fmla="*/ 3895502 h 3919206"/>
              <a:gd name="connsiteX9" fmla="*/ 4940971 w 7846559"/>
              <a:gd name="connsiteY9" fmla="*/ 3715160 h 3919206"/>
              <a:gd name="connsiteX10" fmla="*/ 2688086 w 7846559"/>
              <a:gd name="connsiteY10" fmla="*/ 3868451 h 3919206"/>
              <a:gd name="connsiteX11" fmla="*/ 878820 w 7846559"/>
              <a:gd name="connsiteY11" fmla="*/ 3742211 h 3919206"/>
              <a:gd name="connsiteX12" fmla="*/ 226440 w 7846559"/>
              <a:gd name="connsiteY12" fmla="*/ 3778280 h 3919206"/>
              <a:gd name="connsiteX13" fmla="*/ 43774 w 7846559"/>
              <a:gd name="connsiteY13" fmla="*/ 3471698 h 3919206"/>
              <a:gd name="connsiteX14" fmla="*/ 87266 w 7846559"/>
              <a:gd name="connsiteY14" fmla="*/ 2615071 h 3919206"/>
              <a:gd name="connsiteX15" fmla="*/ 282 w 7846559"/>
              <a:gd name="connsiteY15" fmla="*/ 1154297 h 3919206"/>
              <a:gd name="connsiteX16" fmla="*/ 122059 w 7846559"/>
              <a:gd name="connsiteY16" fmla="*/ 144379 h 3919206"/>
              <a:gd name="connsiteX17" fmla="*/ 1413878 w 7846559"/>
              <a:gd name="connsiteY17" fmla="*/ 98025 h 3919206"/>
              <a:gd name="connsiteX18" fmla="*/ 2546131 w 7846559"/>
              <a:gd name="connsiteY18" fmla="*/ 194926 h 3919206"/>
              <a:gd name="connsiteX19" fmla="*/ 3818878 w 7846559"/>
              <a:gd name="connsiteY19" fmla="*/ 105 h 391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846559" h="3919206">
                <a:moveTo>
                  <a:pt x="3818878" y="105"/>
                </a:moveTo>
                <a:cubicBezTo>
                  <a:pt x="4387636" y="5206"/>
                  <a:pt x="5400536" y="207499"/>
                  <a:pt x="5958683" y="225533"/>
                </a:cubicBezTo>
                <a:cubicBezTo>
                  <a:pt x="6516830" y="243567"/>
                  <a:pt x="6883612" y="82762"/>
                  <a:pt x="7167760" y="108310"/>
                </a:cubicBezTo>
                <a:cubicBezTo>
                  <a:pt x="7451907" y="133859"/>
                  <a:pt x="7563537" y="224030"/>
                  <a:pt x="7663568" y="378824"/>
                </a:cubicBezTo>
                <a:cubicBezTo>
                  <a:pt x="7763600" y="533618"/>
                  <a:pt x="7757802" y="658355"/>
                  <a:pt x="7767949" y="1037074"/>
                </a:cubicBezTo>
                <a:cubicBezTo>
                  <a:pt x="7778097" y="1415793"/>
                  <a:pt x="7711410" y="2248375"/>
                  <a:pt x="7724457" y="2651139"/>
                </a:cubicBezTo>
                <a:cubicBezTo>
                  <a:pt x="7737504" y="3053904"/>
                  <a:pt x="7853484" y="3250778"/>
                  <a:pt x="7846234" y="3453663"/>
                </a:cubicBezTo>
                <a:cubicBezTo>
                  <a:pt x="7838986" y="3656549"/>
                  <a:pt x="7850584" y="3794812"/>
                  <a:pt x="7680965" y="3868451"/>
                </a:cubicBezTo>
                <a:cubicBezTo>
                  <a:pt x="7511346" y="3942091"/>
                  <a:pt x="7285188" y="3921051"/>
                  <a:pt x="6828522" y="3895502"/>
                </a:cubicBezTo>
                <a:cubicBezTo>
                  <a:pt x="6371856" y="3869954"/>
                  <a:pt x="5631044" y="3719669"/>
                  <a:pt x="4940971" y="3715160"/>
                </a:cubicBezTo>
                <a:cubicBezTo>
                  <a:pt x="4250898" y="3710651"/>
                  <a:pt x="3365112" y="3863943"/>
                  <a:pt x="2688086" y="3868451"/>
                </a:cubicBezTo>
                <a:cubicBezTo>
                  <a:pt x="2011061" y="3872960"/>
                  <a:pt x="1289094" y="3757240"/>
                  <a:pt x="878820" y="3742211"/>
                </a:cubicBezTo>
                <a:cubicBezTo>
                  <a:pt x="468546" y="3727183"/>
                  <a:pt x="365614" y="3823365"/>
                  <a:pt x="226440" y="3778280"/>
                </a:cubicBezTo>
                <a:cubicBezTo>
                  <a:pt x="87266" y="3733194"/>
                  <a:pt x="66969" y="3665566"/>
                  <a:pt x="43774" y="3471698"/>
                </a:cubicBezTo>
                <a:cubicBezTo>
                  <a:pt x="20578" y="3277829"/>
                  <a:pt x="94515" y="3001305"/>
                  <a:pt x="87266" y="2615071"/>
                </a:cubicBezTo>
                <a:cubicBezTo>
                  <a:pt x="80017" y="2228837"/>
                  <a:pt x="-5517" y="1566078"/>
                  <a:pt x="282" y="1154297"/>
                </a:cubicBezTo>
                <a:cubicBezTo>
                  <a:pt x="6080" y="742515"/>
                  <a:pt x="-12766" y="339750"/>
                  <a:pt x="122059" y="144379"/>
                </a:cubicBezTo>
                <a:cubicBezTo>
                  <a:pt x="357659" y="-31666"/>
                  <a:pt x="1009866" y="89601"/>
                  <a:pt x="1413878" y="98025"/>
                </a:cubicBezTo>
                <a:cubicBezTo>
                  <a:pt x="1817891" y="106449"/>
                  <a:pt x="2145298" y="211246"/>
                  <a:pt x="2546131" y="194926"/>
                </a:cubicBezTo>
                <a:cubicBezTo>
                  <a:pt x="2946964" y="178607"/>
                  <a:pt x="3250119" y="-4997"/>
                  <a:pt x="3818878" y="105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65680" y="387464"/>
            <a:ext cx="2036240" cy="1761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41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1"/>
          </p:nvPr>
        </p:nvSpPr>
        <p:spPr>
          <a:xfrm>
            <a:off x="4714241" y="2590799"/>
            <a:ext cx="5513054" cy="3230721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 dirty="0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2"/>
          </p:nvPr>
        </p:nvSpPr>
        <p:spPr>
          <a:xfrm>
            <a:off x="1919030" y="1051670"/>
            <a:ext cx="1945640" cy="1949547"/>
          </a:xfrm>
          <a:custGeom>
            <a:avLst/>
            <a:gdLst>
              <a:gd name="connsiteX0" fmla="*/ 1210672 w 2299219"/>
              <a:gd name="connsiteY0" fmla="*/ 0 h 2303835"/>
              <a:gd name="connsiteX1" fmla="*/ 1223050 w 2299219"/>
              <a:gd name="connsiteY1" fmla="*/ 0 h 2303835"/>
              <a:gd name="connsiteX2" fmla="*/ 1417217 w 2299219"/>
              <a:gd name="connsiteY2" fmla="*/ 14932 h 2303835"/>
              <a:gd name="connsiteX3" fmla="*/ 1502265 w 2299219"/>
              <a:gd name="connsiteY3" fmla="*/ 32677 h 2303835"/>
              <a:gd name="connsiteX4" fmla="*/ 1614593 w 2299219"/>
              <a:gd name="connsiteY4" fmla="*/ 66653 h 2303835"/>
              <a:gd name="connsiteX5" fmla="*/ 1638892 w 2299219"/>
              <a:gd name="connsiteY5" fmla="*/ 75741 h 2303835"/>
              <a:gd name="connsiteX6" fmla="*/ 1848189 w 2299219"/>
              <a:gd name="connsiteY6" fmla="*/ 193681 h 2303835"/>
              <a:gd name="connsiteX7" fmla="*/ 2203282 w 2299219"/>
              <a:gd name="connsiteY7" fmla="*/ 685349 h 2303835"/>
              <a:gd name="connsiteX8" fmla="*/ 2288560 w 2299219"/>
              <a:gd name="connsiteY8" fmla="*/ 1010386 h 2303835"/>
              <a:gd name="connsiteX9" fmla="*/ 2288560 w 2299219"/>
              <a:gd name="connsiteY9" fmla="*/ 1293450 h 2303835"/>
              <a:gd name="connsiteX10" fmla="*/ 2203282 w 2299219"/>
              <a:gd name="connsiteY10" fmla="*/ 1618487 h 2303835"/>
              <a:gd name="connsiteX11" fmla="*/ 1848189 w 2299219"/>
              <a:gd name="connsiteY11" fmla="*/ 2110155 h 2303835"/>
              <a:gd name="connsiteX12" fmla="*/ 1638892 w 2299219"/>
              <a:gd name="connsiteY12" fmla="*/ 2228094 h 2303835"/>
              <a:gd name="connsiteX13" fmla="*/ 1614593 w 2299219"/>
              <a:gd name="connsiteY13" fmla="*/ 2237183 h 2303835"/>
              <a:gd name="connsiteX14" fmla="*/ 1502265 w 2299219"/>
              <a:gd name="connsiteY14" fmla="*/ 2271158 h 2303835"/>
              <a:gd name="connsiteX15" fmla="*/ 1417217 w 2299219"/>
              <a:gd name="connsiteY15" fmla="*/ 2288903 h 2303835"/>
              <a:gd name="connsiteX16" fmla="*/ 1223050 w 2299219"/>
              <a:gd name="connsiteY16" fmla="*/ 2303835 h 2303835"/>
              <a:gd name="connsiteX17" fmla="*/ 1210672 w 2299219"/>
              <a:gd name="connsiteY17" fmla="*/ 2303835 h 2303835"/>
              <a:gd name="connsiteX18" fmla="*/ 1152903 w 2299219"/>
              <a:gd name="connsiteY18" fmla="*/ 2301022 h 2303835"/>
              <a:gd name="connsiteX19" fmla="*/ 1019485 w 2299219"/>
              <a:gd name="connsiteY19" fmla="*/ 2292150 h 2303835"/>
              <a:gd name="connsiteX20" fmla="*/ 958737 w 2299219"/>
              <a:gd name="connsiteY20" fmla="*/ 2282843 h 2303835"/>
              <a:gd name="connsiteX21" fmla="*/ 554815 w 2299219"/>
              <a:gd name="connsiteY21" fmla="*/ 2155166 h 2303835"/>
              <a:gd name="connsiteX22" fmla="*/ 467016 w 2299219"/>
              <a:gd name="connsiteY22" fmla="*/ 2106475 h 2303835"/>
              <a:gd name="connsiteX23" fmla="*/ 403287 w 2299219"/>
              <a:gd name="connsiteY23" fmla="*/ 2064277 h 2303835"/>
              <a:gd name="connsiteX24" fmla="*/ 105733 w 2299219"/>
              <a:gd name="connsiteY24" fmla="*/ 1727770 h 2303835"/>
              <a:gd name="connsiteX25" fmla="*/ 7132 w 2299219"/>
              <a:gd name="connsiteY25" fmla="*/ 1154292 h 2303835"/>
              <a:gd name="connsiteX26" fmla="*/ 7497 w 2299219"/>
              <a:gd name="connsiteY26" fmla="*/ 1151918 h 2303835"/>
              <a:gd name="connsiteX27" fmla="*/ 105733 w 2299219"/>
              <a:gd name="connsiteY27" fmla="*/ 576065 h 2303835"/>
              <a:gd name="connsiteX28" fmla="*/ 403287 w 2299219"/>
              <a:gd name="connsiteY28" fmla="*/ 239558 h 2303835"/>
              <a:gd name="connsiteX29" fmla="*/ 467016 w 2299219"/>
              <a:gd name="connsiteY29" fmla="*/ 197360 h 2303835"/>
              <a:gd name="connsiteX30" fmla="*/ 554815 w 2299219"/>
              <a:gd name="connsiteY30" fmla="*/ 148669 h 2303835"/>
              <a:gd name="connsiteX31" fmla="*/ 958737 w 2299219"/>
              <a:gd name="connsiteY31" fmla="*/ 20991 h 2303835"/>
              <a:gd name="connsiteX32" fmla="*/ 1019485 w 2299219"/>
              <a:gd name="connsiteY32" fmla="*/ 11686 h 2303835"/>
              <a:gd name="connsiteX33" fmla="*/ 1152903 w 2299219"/>
              <a:gd name="connsiteY33" fmla="*/ 2813 h 2303835"/>
              <a:gd name="connsiteX34" fmla="*/ 1210672 w 2299219"/>
              <a:gd name="connsiteY34" fmla="*/ 0 h 230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99219" h="2303835">
                <a:moveTo>
                  <a:pt x="1210672" y="0"/>
                </a:moveTo>
                <a:lnTo>
                  <a:pt x="1223050" y="0"/>
                </a:lnTo>
                <a:cubicBezTo>
                  <a:pt x="1289759" y="2813"/>
                  <a:pt x="1353488" y="6060"/>
                  <a:pt x="1417217" y="14932"/>
                </a:cubicBezTo>
                <a:lnTo>
                  <a:pt x="1502265" y="32677"/>
                </a:lnTo>
                <a:cubicBezTo>
                  <a:pt x="1541465" y="42199"/>
                  <a:pt x="1578144" y="54750"/>
                  <a:pt x="1614593" y="66653"/>
                </a:cubicBezTo>
                <a:cubicBezTo>
                  <a:pt x="1623763" y="69898"/>
                  <a:pt x="1632703" y="72711"/>
                  <a:pt x="1638892" y="75741"/>
                </a:cubicBezTo>
                <a:cubicBezTo>
                  <a:pt x="1717522" y="106254"/>
                  <a:pt x="1787670" y="145423"/>
                  <a:pt x="1848189" y="193681"/>
                </a:cubicBezTo>
                <a:cubicBezTo>
                  <a:pt x="2000175" y="309456"/>
                  <a:pt x="2118463" y="476087"/>
                  <a:pt x="2203282" y="685349"/>
                </a:cubicBezTo>
                <a:cubicBezTo>
                  <a:pt x="2248901" y="804153"/>
                  <a:pt x="2276410" y="909974"/>
                  <a:pt x="2288560" y="1010386"/>
                </a:cubicBezTo>
                <a:cubicBezTo>
                  <a:pt x="2302773" y="1111736"/>
                  <a:pt x="2302773" y="1192100"/>
                  <a:pt x="2288560" y="1293450"/>
                </a:cubicBezTo>
                <a:cubicBezTo>
                  <a:pt x="2276410" y="1393860"/>
                  <a:pt x="2248901" y="1499681"/>
                  <a:pt x="2203282" y="1618487"/>
                </a:cubicBezTo>
                <a:cubicBezTo>
                  <a:pt x="2118463" y="1827748"/>
                  <a:pt x="2000175" y="1994378"/>
                  <a:pt x="1848189" y="2110155"/>
                </a:cubicBezTo>
                <a:cubicBezTo>
                  <a:pt x="1787670" y="2158412"/>
                  <a:pt x="1717522" y="2197581"/>
                  <a:pt x="1638892" y="2228094"/>
                </a:cubicBezTo>
                <a:cubicBezTo>
                  <a:pt x="1632703" y="2231124"/>
                  <a:pt x="1623763" y="2233937"/>
                  <a:pt x="1614593" y="2237183"/>
                </a:cubicBezTo>
                <a:cubicBezTo>
                  <a:pt x="1578144" y="2249085"/>
                  <a:pt x="1541465" y="2261636"/>
                  <a:pt x="1502265" y="2271158"/>
                </a:cubicBezTo>
                <a:lnTo>
                  <a:pt x="1417217" y="2288903"/>
                </a:lnTo>
                <a:cubicBezTo>
                  <a:pt x="1353488" y="2297776"/>
                  <a:pt x="1289759" y="2301022"/>
                  <a:pt x="1223050" y="2303835"/>
                </a:cubicBezTo>
                <a:lnTo>
                  <a:pt x="1210672" y="2303835"/>
                </a:lnTo>
                <a:cubicBezTo>
                  <a:pt x="1192562" y="2303835"/>
                  <a:pt x="1174451" y="2303835"/>
                  <a:pt x="1152903" y="2301022"/>
                </a:cubicBezTo>
                <a:cubicBezTo>
                  <a:pt x="1107513" y="2301022"/>
                  <a:pt x="1062124" y="2297776"/>
                  <a:pt x="1019485" y="2292150"/>
                </a:cubicBezTo>
                <a:lnTo>
                  <a:pt x="958737" y="2282843"/>
                </a:lnTo>
                <a:cubicBezTo>
                  <a:pt x="812939" y="2261636"/>
                  <a:pt x="676541" y="2219005"/>
                  <a:pt x="554815" y="2155166"/>
                </a:cubicBezTo>
                <a:cubicBezTo>
                  <a:pt x="524555" y="2140018"/>
                  <a:pt x="494295" y="2124653"/>
                  <a:pt x="467016" y="2106475"/>
                </a:cubicBezTo>
                <a:lnTo>
                  <a:pt x="403287" y="2064277"/>
                </a:lnTo>
                <a:cubicBezTo>
                  <a:pt x="278580" y="1972955"/>
                  <a:pt x="175652" y="1858262"/>
                  <a:pt x="105733" y="1727770"/>
                </a:cubicBezTo>
                <a:cubicBezTo>
                  <a:pt x="18077" y="1560194"/>
                  <a:pt x="-16223" y="1360142"/>
                  <a:pt x="7132" y="1154292"/>
                </a:cubicBezTo>
                <a:lnTo>
                  <a:pt x="7497" y="1151918"/>
                </a:lnTo>
                <a:cubicBezTo>
                  <a:pt x="12336" y="899013"/>
                  <a:pt x="39768" y="728125"/>
                  <a:pt x="105733" y="576065"/>
                </a:cubicBezTo>
                <a:cubicBezTo>
                  <a:pt x="175652" y="445574"/>
                  <a:pt x="278580" y="330880"/>
                  <a:pt x="403287" y="239558"/>
                </a:cubicBezTo>
                <a:lnTo>
                  <a:pt x="467016" y="197360"/>
                </a:lnTo>
                <a:cubicBezTo>
                  <a:pt x="494295" y="179182"/>
                  <a:pt x="524555" y="163817"/>
                  <a:pt x="554815" y="148669"/>
                </a:cubicBezTo>
                <a:cubicBezTo>
                  <a:pt x="676541" y="84830"/>
                  <a:pt x="812939" y="42199"/>
                  <a:pt x="958737" y="20991"/>
                </a:cubicBezTo>
                <a:lnTo>
                  <a:pt x="1019485" y="11686"/>
                </a:lnTo>
                <a:cubicBezTo>
                  <a:pt x="1062124" y="6060"/>
                  <a:pt x="1107513" y="2813"/>
                  <a:pt x="1152903" y="2813"/>
                </a:cubicBezTo>
                <a:cubicBezTo>
                  <a:pt x="1174451" y="0"/>
                  <a:pt x="1192562" y="0"/>
                  <a:pt x="1210672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013" y="3789363"/>
            <a:ext cx="2381686" cy="222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199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1"/>
          </p:nvPr>
        </p:nvSpPr>
        <p:spPr>
          <a:xfrm>
            <a:off x="2372854" y="1259344"/>
            <a:ext cx="3250914" cy="1905078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398429" y="1019631"/>
            <a:ext cx="4069028" cy="2384504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3"/>
          </p:nvPr>
        </p:nvSpPr>
        <p:spPr>
          <a:xfrm>
            <a:off x="1963797" y="3549650"/>
            <a:ext cx="4069028" cy="2384504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4"/>
          </p:nvPr>
        </p:nvSpPr>
        <p:spPr>
          <a:xfrm>
            <a:off x="6807486" y="3789363"/>
            <a:ext cx="3250914" cy="1905078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879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4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6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337554" y="1489077"/>
            <a:ext cx="2962666" cy="2905124"/>
          </a:xfrm>
          <a:prstGeom prst="irregularSeal2">
            <a:avLst/>
          </a:pr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1"/>
          </p:nvPr>
        </p:nvSpPr>
        <p:spPr>
          <a:xfrm>
            <a:off x="4851104" y="650877"/>
            <a:ext cx="2962666" cy="2905124"/>
          </a:xfrm>
          <a:prstGeom prst="irregularSeal2">
            <a:avLst/>
          </a:pr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8247369" y="1641477"/>
            <a:ext cx="2962666" cy="2905124"/>
          </a:xfrm>
          <a:prstGeom prst="irregularSeal2">
            <a:avLst/>
          </a:pr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8980662">
            <a:off x="8465271" y="4905689"/>
            <a:ext cx="3827208" cy="1663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648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7" presetClass="entr" presetSubtype="10" fill="hold" grpId="0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图片占位符 24"/>
          <p:cNvSpPr>
            <a:spLocks noGrp="1"/>
          </p:cNvSpPr>
          <p:nvPr>
            <p:ph type="pic" sz="quarter" idx="10"/>
          </p:nvPr>
        </p:nvSpPr>
        <p:spPr>
          <a:xfrm>
            <a:off x="2225040" y="1427480"/>
            <a:ext cx="8432800" cy="4185286"/>
          </a:xfrm>
          <a:custGeom>
            <a:avLst/>
            <a:gdLst>
              <a:gd name="connsiteX0" fmla="*/ 7366004 w 8432800"/>
              <a:gd name="connsiteY0" fmla="*/ 2905126 h 4185286"/>
              <a:gd name="connsiteX1" fmla="*/ 8219436 w 8432800"/>
              <a:gd name="connsiteY1" fmla="*/ 2905126 h 4185286"/>
              <a:gd name="connsiteX2" fmla="*/ 8432800 w 8432800"/>
              <a:gd name="connsiteY2" fmla="*/ 3118490 h 4185286"/>
              <a:gd name="connsiteX3" fmla="*/ 8432800 w 8432800"/>
              <a:gd name="connsiteY3" fmla="*/ 3971922 h 4185286"/>
              <a:gd name="connsiteX4" fmla="*/ 8219436 w 8432800"/>
              <a:gd name="connsiteY4" fmla="*/ 4185286 h 4185286"/>
              <a:gd name="connsiteX5" fmla="*/ 7366004 w 8432800"/>
              <a:gd name="connsiteY5" fmla="*/ 4185286 h 4185286"/>
              <a:gd name="connsiteX6" fmla="*/ 7152640 w 8432800"/>
              <a:gd name="connsiteY6" fmla="*/ 3971922 h 4185286"/>
              <a:gd name="connsiteX7" fmla="*/ 7152640 w 8432800"/>
              <a:gd name="connsiteY7" fmla="*/ 3118490 h 4185286"/>
              <a:gd name="connsiteX8" fmla="*/ 7366004 w 8432800"/>
              <a:gd name="connsiteY8" fmla="*/ 2905126 h 4185286"/>
              <a:gd name="connsiteX9" fmla="*/ 4504948 w 8432800"/>
              <a:gd name="connsiteY9" fmla="*/ 2905126 h 4185286"/>
              <a:gd name="connsiteX10" fmla="*/ 5358380 w 8432800"/>
              <a:gd name="connsiteY10" fmla="*/ 2905126 h 4185286"/>
              <a:gd name="connsiteX11" fmla="*/ 5571744 w 8432800"/>
              <a:gd name="connsiteY11" fmla="*/ 3118490 h 4185286"/>
              <a:gd name="connsiteX12" fmla="*/ 5571744 w 8432800"/>
              <a:gd name="connsiteY12" fmla="*/ 3971922 h 4185286"/>
              <a:gd name="connsiteX13" fmla="*/ 5358380 w 8432800"/>
              <a:gd name="connsiteY13" fmla="*/ 4185286 h 4185286"/>
              <a:gd name="connsiteX14" fmla="*/ 4504948 w 8432800"/>
              <a:gd name="connsiteY14" fmla="*/ 4185286 h 4185286"/>
              <a:gd name="connsiteX15" fmla="*/ 4291584 w 8432800"/>
              <a:gd name="connsiteY15" fmla="*/ 3971922 h 4185286"/>
              <a:gd name="connsiteX16" fmla="*/ 4291584 w 8432800"/>
              <a:gd name="connsiteY16" fmla="*/ 3118490 h 4185286"/>
              <a:gd name="connsiteX17" fmla="*/ 4504948 w 8432800"/>
              <a:gd name="connsiteY17" fmla="*/ 2905126 h 4185286"/>
              <a:gd name="connsiteX18" fmla="*/ 3074420 w 8432800"/>
              <a:gd name="connsiteY18" fmla="*/ 2905126 h 4185286"/>
              <a:gd name="connsiteX19" fmla="*/ 3927852 w 8432800"/>
              <a:gd name="connsiteY19" fmla="*/ 2905126 h 4185286"/>
              <a:gd name="connsiteX20" fmla="*/ 4141216 w 8432800"/>
              <a:gd name="connsiteY20" fmla="*/ 3118490 h 4185286"/>
              <a:gd name="connsiteX21" fmla="*/ 4141216 w 8432800"/>
              <a:gd name="connsiteY21" fmla="*/ 3971922 h 4185286"/>
              <a:gd name="connsiteX22" fmla="*/ 3927852 w 8432800"/>
              <a:gd name="connsiteY22" fmla="*/ 4185286 h 4185286"/>
              <a:gd name="connsiteX23" fmla="*/ 3074420 w 8432800"/>
              <a:gd name="connsiteY23" fmla="*/ 4185286 h 4185286"/>
              <a:gd name="connsiteX24" fmla="*/ 2861056 w 8432800"/>
              <a:gd name="connsiteY24" fmla="*/ 3971922 h 4185286"/>
              <a:gd name="connsiteX25" fmla="*/ 2861056 w 8432800"/>
              <a:gd name="connsiteY25" fmla="*/ 3118490 h 4185286"/>
              <a:gd name="connsiteX26" fmla="*/ 3074420 w 8432800"/>
              <a:gd name="connsiteY26" fmla="*/ 2905126 h 4185286"/>
              <a:gd name="connsiteX27" fmla="*/ 1643892 w 8432800"/>
              <a:gd name="connsiteY27" fmla="*/ 2905126 h 4185286"/>
              <a:gd name="connsiteX28" fmla="*/ 2497324 w 8432800"/>
              <a:gd name="connsiteY28" fmla="*/ 2905126 h 4185286"/>
              <a:gd name="connsiteX29" fmla="*/ 2710688 w 8432800"/>
              <a:gd name="connsiteY29" fmla="*/ 3118490 h 4185286"/>
              <a:gd name="connsiteX30" fmla="*/ 2710688 w 8432800"/>
              <a:gd name="connsiteY30" fmla="*/ 3971922 h 4185286"/>
              <a:gd name="connsiteX31" fmla="*/ 2497324 w 8432800"/>
              <a:gd name="connsiteY31" fmla="*/ 4185286 h 4185286"/>
              <a:gd name="connsiteX32" fmla="*/ 1643892 w 8432800"/>
              <a:gd name="connsiteY32" fmla="*/ 4185286 h 4185286"/>
              <a:gd name="connsiteX33" fmla="*/ 1430528 w 8432800"/>
              <a:gd name="connsiteY33" fmla="*/ 3971922 h 4185286"/>
              <a:gd name="connsiteX34" fmla="*/ 1430528 w 8432800"/>
              <a:gd name="connsiteY34" fmla="*/ 3118490 h 4185286"/>
              <a:gd name="connsiteX35" fmla="*/ 1643892 w 8432800"/>
              <a:gd name="connsiteY35" fmla="*/ 2905126 h 4185286"/>
              <a:gd name="connsiteX36" fmla="*/ 213365 w 8432800"/>
              <a:gd name="connsiteY36" fmla="*/ 2905126 h 4185286"/>
              <a:gd name="connsiteX37" fmla="*/ 1066796 w 8432800"/>
              <a:gd name="connsiteY37" fmla="*/ 2905126 h 4185286"/>
              <a:gd name="connsiteX38" fmla="*/ 1280160 w 8432800"/>
              <a:gd name="connsiteY38" fmla="*/ 3118490 h 4185286"/>
              <a:gd name="connsiteX39" fmla="*/ 1280160 w 8432800"/>
              <a:gd name="connsiteY39" fmla="*/ 3971922 h 4185286"/>
              <a:gd name="connsiteX40" fmla="*/ 1066796 w 8432800"/>
              <a:gd name="connsiteY40" fmla="*/ 4185286 h 4185286"/>
              <a:gd name="connsiteX41" fmla="*/ 213365 w 8432800"/>
              <a:gd name="connsiteY41" fmla="*/ 4185286 h 4185286"/>
              <a:gd name="connsiteX42" fmla="*/ 0 w 8432800"/>
              <a:gd name="connsiteY42" fmla="*/ 3971922 h 4185286"/>
              <a:gd name="connsiteX43" fmla="*/ 0 w 8432800"/>
              <a:gd name="connsiteY43" fmla="*/ 3118490 h 4185286"/>
              <a:gd name="connsiteX44" fmla="*/ 213365 w 8432800"/>
              <a:gd name="connsiteY44" fmla="*/ 2905126 h 4185286"/>
              <a:gd name="connsiteX45" fmla="*/ 7366004 w 8432800"/>
              <a:gd name="connsiteY45" fmla="*/ 1452563 h 4185286"/>
              <a:gd name="connsiteX46" fmla="*/ 8219436 w 8432800"/>
              <a:gd name="connsiteY46" fmla="*/ 1452563 h 4185286"/>
              <a:gd name="connsiteX47" fmla="*/ 8432800 w 8432800"/>
              <a:gd name="connsiteY47" fmla="*/ 1665927 h 4185286"/>
              <a:gd name="connsiteX48" fmla="*/ 8432800 w 8432800"/>
              <a:gd name="connsiteY48" fmla="*/ 2519359 h 4185286"/>
              <a:gd name="connsiteX49" fmla="*/ 8219436 w 8432800"/>
              <a:gd name="connsiteY49" fmla="*/ 2732723 h 4185286"/>
              <a:gd name="connsiteX50" fmla="*/ 7366004 w 8432800"/>
              <a:gd name="connsiteY50" fmla="*/ 2732723 h 4185286"/>
              <a:gd name="connsiteX51" fmla="*/ 7152640 w 8432800"/>
              <a:gd name="connsiteY51" fmla="*/ 2519359 h 4185286"/>
              <a:gd name="connsiteX52" fmla="*/ 7152640 w 8432800"/>
              <a:gd name="connsiteY52" fmla="*/ 1665927 h 4185286"/>
              <a:gd name="connsiteX53" fmla="*/ 7366004 w 8432800"/>
              <a:gd name="connsiteY53" fmla="*/ 1452563 h 4185286"/>
              <a:gd name="connsiteX54" fmla="*/ 5935476 w 8432800"/>
              <a:gd name="connsiteY54" fmla="*/ 1452563 h 4185286"/>
              <a:gd name="connsiteX55" fmla="*/ 6788908 w 8432800"/>
              <a:gd name="connsiteY55" fmla="*/ 1452563 h 4185286"/>
              <a:gd name="connsiteX56" fmla="*/ 7002272 w 8432800"/>
              <a:gd name="connsiteY56" fmla="*/ 1665927 h 4185286"/>
              <a:gd name="connsiteX57" fmla="*/ 7002272 w 8432800"/>
              <a:gd name="connsiteY57" fmla="*/ 2519359 h 4185286"/>
              <a:gd name="connsiteX58" fmla="*/ 6788908 w 8432800"/>
              <a:gd name="connsiteY58" fmla="*/ 2732723 h 4185286"/>
              <a:gd name="connsiteX59" fmla="*/ 5935476 w 8432800"/>
              <a:gd name="connsiteY59" fmla="*/ 2732723 h 4185286"/>
              <a:gd name="connsiteX60" fmla="*/ 5722112 w 8432800"/>
              <a:gd name="connsiteY60" fmla="*/ 2519359 h 4185286"/>
              <a:gd name="connsiteX61" fmla="*/ 5722112 w 8432800"/>
              <a:gd name="connsiteY61" fmla="*/ 1665927 h 4185286"/>
              <a:gd name="connsiteX62" fmla="*/ 5935476 w 8432800"/>
              <a:gd name="connsiteY62" fmla="*/ 1452563 h 4185286"/>
              <a:gd name="connsiteX63" fmla="*/ 4504948 w 8432800"/>
              <a:gd name="connsiteY63" fmla="*/ 1452563 h 4185286"/>
              <a:gd name="connsiteX64" fmla="*/ 5358380 w 8432800"/>
              <a:gd name="connsiteY64" fmla="*/ 1452563 h 4185286"/>
              <a:gd name="connsiteX65" fmla="*/ 5571744 w 8432800"/>
              <a:gd name="connsiteY65" fmla="*/ 1665927 h 4185286"/>
              <a:gd name="connsiteX66" fmla="*/ 5571744 w 8432800"/>
              <a:gd name="connsiteY66" fmla="*/ 2519359 h 4185286"/>
              <a:gd name="connsiteX67" fmla="*/ 5358380 w 8432800"/>
              <a:gd name="connsiteY67" fmla="*/ 2732723 h 4185286"/>
              <a:gd name="connsiteX68" fmla="*/ 4504948 w 8432800"/>
              <a:gd name="connsiteY68" fmla="*/ 2732723 h 4185286"/>
              <a:gd name="connsiteX69" fmla="*/ 4291584 w 8432800"/>
              <a:gd name="connsiteY69" fmla="*/ 2519359 h 4185286"/>
              <a:gd name="connsiteX70" fmla="*/ 4291584 w 8432800"/>
              <a:gd name="connsiteY70" fmla="*/ 1665927 h 4185286"/>
              <a:gd name="connsiteX71" fmla="*/ 4504948 w 8432800"/>
              <a:gd name="connsiteY71" fmla="*/ 1452563 h 4185286"/>
              <a:gd name="connsiteX72" fmla="*/ 3074420 w 8432800"/>
              <a:gd name="connsiteY72" fmla="*/ 1452563 h 4185286"/>
              <a:gd name="connsiteX73" fmla="*/ 3927852 w 8432800"/>
              <a:gd name="connsiteY73" fmla="*/ 1452563 h 4185286"/>
              <a:gd name="connsiteX74" fmla="*/ 4141216 w 8432800"/>
              <a:gd name="connsiteY74" fmla="*/ 1665927 h 4185286"/>
              <a:gd name="connsiteX75" fmla="*/ 4141216 w 8432800"/>
              <a:gd name="connsiteY75" fmla="*/ 2519359 h 4185286"/>
              <a:gd name="connsiteX76" fmla="*/ 3927852 w 8432800"/>
              <a:gd name="connsiteY76" fmla="*/ 2732723 h 4185286"/>
              <a:gd name="connsiteX77" fmla="*/ 3074420 w 8432800"/>
              <a:gd name="connsiteY77" fmla="*/ 2732723 h 4185286"/>
              <a:gd name="connsiteX78" fmla="*/ 2861056 w 8432800"/>
              <a:gd name="connsiteY78" fmla="*/ 2519359 h 4185286"/>
              <a:gd name="connsiteX79" fmla="*/ 2861056 w 8432800"/>
              <a:gd name="connsiteY79" fmla="*/ 1665927 h 4185286"/>
              <a:gd name="connsiteX80" fmla="*/ 3074420 w 8432800"/>
              <a:gd name="connsiteY80" fmla="*/ 1452563 h 4185286"/>
              <a:gd name="connsiteX81" fmla="*/ 213365 w 8432800"/>
              <a:gd name="connsiteY81" fmla="*/ 1452563 h 4185286"/>
              <a:gd name="connsiteX82" fmla="*/ 1066796 w 8432800"/>
              <a:gd name="connsiteY82" fmla="*/ 1452563 h 4185286"/>
              <a:gd name="connsiteX83" fmla="*/ 1280160 w 8432800"/>
              <a:gd name="connsiteY83" fmla="*/ 1665927 h 4185286"/>
              <a:gd name="connsiteX84" fmla="*/ 1280160 w 8432800"/>
              <a:gd name="connsiteY84" fmla="*/ 2519359 h 4185286"/>
              <a:gd name="connsiteX85" fmla="*/ 1066796 w 8432800"/>
              <a:gd name="connsiteY85" fmla="*/ 2732723 h 4185286"/>
              <a:gd name="connsiteX86" fmla="*/ 213365 w 8432800"/>
              <a:gd name="connsiteY86" fmla="*/ 2732723 h 4185286"/>
              <a:gd name="connsiteX87" fmla="*/ 0 w 8432800"/>
              <a:gd name="connsiteY87" fmla="*/ 2519359 h 4185286"/>
              <a:gd name="connsiteX88" fmla="*/ 0 w 8432800"/>
              <a:gd name="connsiteY88" fmla="*/ 1665927 h 4185286"/>
              <a:gd name="connsiteX89" fmla="*/ 213365 w 8432800"/>
              <a:gd name="connsiteY89" fmla="*/ 1452563 h 4185286"/>
              <a:gd name="connsiteX90" fmla="*/ 5935476 w 8432800"/>
              <a:gd name="connsiteY90" fmla="*/ 1 h 4185286"/>
              <a:gd name="connsiteX91" fmla="*/ 6788908 w 8432800"/>
              <a:gd name="connsiteY91" fmla="*/ 1 h 4185286"/>
              <a:gd name="connsiteX92" fmla="*/ 7002272 w 8432800"/>
              <a:gd name="connsiteY92" fmla="*/ 213364 h 4185286"/>
              <a:gd name="connsiteX93" fmla="*/ 7002272 w 8432800"/>
              <a:gd name="connsiteY93" fmla="*/ 1066796 h 4185286"/>
              <a:gd name="connsiteX94" fmla="*/ 6788908 w 8432800"/>
              <a:gd name="connsiteY94" fmla="*/ 1280160 h 4185286"/>
              <a:gd name="connsiteX95" fmla="*/ 5935476 w 8432800"/>
              <a:gd name="connsiteY95" fmla="*/ 1280160 h 4185286"/>
              <a:gd name="connsiteX96" fmla="*/ 5722112 w 8432800"/>
              <a:gd name="connsiteY96" fmla="*/ 1066796 h 4185286"/>
              <a:gd name="connsiteX97" fmla="*/ 5722112 w 8432800"/>
              <a:gd name="connsiteY97" fmla="*/ 213364 h 4185286"/>
              <a:gd name="connsiteX98" fmla="*/ 5935476 w 8432800"/>
              <a:gd name="connsiteY98" fmla="*/ 1 h 4185286"/>
              <a:gd name="connsiteX99" fmla="*/ 4504948 w 8432800"/>
              <a:gd name="connsiteY99" fmla="*/ 1 h 4185286"/>
              <a:gd name="connsiteX100" fmla="*/ 5358380 w 8432800"/>
              <a:gd name="connsiteY100" fmla="*/ 1 h 4185286"/>
              <a:gd name="connsiteX101" fmla="*/ 5571744 w 8432800"/>
              <a:gd name="connsiteY101" fmla="*/ 213364 h 4185286"/>
              <a:gd name="connsiteX102" fmla="*/ 5571744 w 8432800"/>
              <a:gd name="connsiteY102" fmla="*/ 1066796 h 4185286"/>
              <a:gd name="connsiteX103" fmla="*/ 5358380 w 8432800"/>
              <a:gd name="connsiteY103" fmla="*/ 1280160 h 4185286"/>
              <a:gd name="connsiteX104" fmla="*/ 4504948 w 8432800"/>
              <a:gd name="connsiteY104" fmla="*/ 1280160 h 4185286"/>
              <a:gd name="connsiteX105" fmla="*/ 4291584 w 8432800"/>
              <a:gd name="connsiteY105" fmla="*/ 1066796 h 4185286"/>
              <a:gd name="connsiteX106" fmla="*/ 4291584 w 8432800"/>
              <a:gd name="connsiteY106" fmla="*/ 213364 h 4185286"/>
              <a:gd name="connsiteX107" fmla="*/ 4504948 w 8432800"/>
              <a:gd name="connsiteY107" fmla="*/ 1 h 4185286"/>
              <a:gd name="connsiteX108" fmla="*/ 3074420 w 8432800"/>
              <a:gd name="connsiteY108" fmla="*/ 1 h 4185286"/>
              <a:gd name="connsiteX109" fmla="*/ 3927852 w 8432800"/>
              <a:gd name="connsiteY109" fmla="*/ 1 h 4185286"/>
              <a:gd name="connsiteX110" fmla="*/ 4141216 w 8432800"/>
              <a:gd name="connsiteY110" fmla="*/ 213365 h 4185286"/>
              <a:gd name="connsiteX111" fmla="*/ 4141216 w 8432800"/>
              <a:gd name="connsiteY111" fmla="*/ 1066796 h 4185286"/>
              <a:gd name="connsiteX112" fmla="*/ 3927852 w 8432800"/>
              <a:gd name="connsiteY112" fmla="*/ 1280160 h 4185286"/>
              <a:gd name="connsiteX113" fmla="*/ 3074420 w 8432800"/>
              <a:gd name="connsiteY113" fmla="*/ 1280160 h 4185286"/>
              <a:gd name="connsiteX114" fmla="*/ 2861056 w 8432800"/>
              <a:gd name="connsiteY114" fmla="*/ 1066796 h 4185286"/>
              <a:gd name="connsiteX115" fmla="*/ 2861056 w 8432800"/>
              <a:gd name="connsiteY115" fmla="*/ 213365 h 4185286"/>
              <a:gd name="connsiteX116" fmla="*/ 3074420 w 8432800"/>
              <a:gd name="connsiteY116" fmla="*/ 1 h 4185286"/>
              <a:gd name="connsiteX117" fmla="*/ 1643892 w 8432800"/>
              <a:gd name="connsiteY117" fmla="*/ 1 h 4185286"/>
              <a:gd name="connsiteX118" fmla="*/ 2497324 w 8432800"/>
              <a:gd name="connsiteY118" fmla="*/ 1 h 4185286"/>
              <a:gd name="connsiteX119" fmla="*/ 2710688 w 8432800"/>
              <a:gd name="connsiteY119" fmla="*/ 213365 h 4185286"/>
              <a:gd name="connsiteX120" fmla="*/ 2710688 w 8432800"/>
              <a:gd name="connsiteY120" fmla="*/ 1066796 h 4185286"/>
              <a:gd name="connsiteX121" fmla="*/ 2497324 w 8432800"/>
              <a:gd name="connsiteY121" fmla="*/ 1280160 h 4185286"/>
              <a:gd name="connsiteX122" fmla="*/ 1643892 w 8432800"/>
              <a:gd name="connsiteY122" fmla="*/ 1280160 h 4185286"/>
              <a:gd name="connsiteX123" fmla="*/ 1430528 w 8432800"/>
              <a:gd name="connsiteY123" fmla="*/ 1066796 h 4185286"/>
              <a:gd name="connsiteX124" fmla="*/ 1430528 w 8432800"/>
              <a:gd name="connsiteY124" fmla="*/ 213365 h 4185286"/>
              <a:gd name="connsiteX125" fmla="*/ 1643892 w 8432800"/>
              <a:gd name="connsiteY125" fmla="*/ 1 h 4185286"/>
              <a:gd name="connsiteX126" fmla="*/ 213365 w 8432800"/>
              <a:gd name="connsiteY126" fmla="*/ 1 h 4185286"/>
              <a:gd name="connsiteX127" fmla="*/ 1066796 w 8432800"/>
              <a:gd name="connsiteY127" fmla="*/ 1 h 4185286"/>
              <a:gd name="connsiteX128" fmla="*/ 1280160 w 8432800"/>
              <a:gd name="connsiteY128" fmla="*/ 213365 h 4185286"/>
              <a:gd name="connsiteX129" fmla="*/ 1280160 w 8432800"/>
              <a:gd name="connsiteY129" fmla="*/ 1066796 h 4185286"/>
              <a:gd name="connsiteX130" fmla="*/ 1066796 w 8432800"/>
              <a:gd name="connsiteY130" fmla="*/ 1280160 h 4185286"/>
              <a:gd name="connsiteX131" fmla="*/ 213365 w 8432800"/>
              <a:gd name="connsiteY131" fmla="*/ 1280160 h 4185286"/>
              <a:gd name="connsiteX132" fmla="*/ 0 w 8432800"/>
              <a:gd name="connsiteY132" fmla="*/ 1066796 h 4185286"/>
              <a:gd name="connsiteX133" fmla="*/ 0 w 8432800"/>
              <a:gd name="connsiteY133" fmla="*/ 213365 h 4185286"/>
              <a:gd name="connsiteX134" fmla="*/ 213365 w 8432800"/>
              <a:gd name="connsiteY134" fmla="*/ 1 h 4185286"/>
              <a:gd name="connsiteX135" fmla="*/ 7366004 w 8432800"/>
              <a:gd name="connsiteY135" fmla="*/ 0 h 4185286"/>
              <a:gd name="connsiteX136" fmla="*/ 8219436 w 8432800"/>
              <a:gd name="connsiteY136" fmla="*/ 0 h 4185286"/>
              <a:gd name="connsiteX137" fmla="*/ 8432800 w 8432800"/>
              <a:gd name="connsiteY137" fmla="*/ 213364 h 4185286"/>
              <a:gd name="connsiteX138" fmla="*/ 8432800 w 8432800"/>
              <a:gd name="connsiteY138" fmla="*/ 1066796 h 4185286"/>
              <a:gd name="connsiteX139" fmla="*/ 8219436 w 8432800"/>
              <a:gd name="connsiteY139" fmla="*/ 1280160 h 4185286"/>
              <a:gd name="connsiteX140" fmla="*/ 7366004 w 8432800"/>
              <a:gd name="connsiteY140" fmla="*/ 1280160 h 4185286"/>
              <a:gd name="connsiteX141" fmla="*/ 7152640 w 8432800"/>
              <a:gd name="connsiteY141" fmla="*/ 1066796 h 4185286"/>
              <a:gd name="connsiteX142" fmla="*/ 7152640 w 8432800"/>
              <a:gd name="connsiteY142" fmla="*/ 213364 h 4185286"/>
              <a:gd name="connsiteX143" fmla="*/ 7366004 w 8432800"/>
              <a:gd name="connsiteY143" fmla="*/ 0 h 41852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8432800" h="4185286">
                <a:moveTo>
                  <a:pt x="7366004" y="2905126"/>
                </a:moveTo>
                <a:lnTo>
                  <a:pt x="8219436" y="2905126"/>
                </a:lnTo>
                <a:cubicBezTo>
                  <a:pt x="8337274" y="2905126"/>
                  <a:pt x="8432800" y="3000652"/>
                  <a:pt x="8432800" y="3118490"/>
                </a:cubicBezTo>
                <a:lnTo>
                  <a:pt x="8432800" y="3971922"/>
                </a:lnTo>
                <a:cubicBezTo>
                  <a:pt x="8432800" y="4089760"/>
                  <a:pt x="8337274" y="4185286"/>
                  <a:pt x="8219436" y="4185286"/>
                </a:cubicBezTo>
                <a:lnTo>
                  <a:pt x="7366004" y="4185286"/>
                </a:lnTo>
                <a:cubicBezTo>
                  <a:pt x="7248166" y="4185286"/>
                  <a:pt x="7152640" y="4089760"/>
                  <a:pt x="7152640" y="3971922"/>
                </a:cubicBezTo>
                <a:lnTo>
                  <a:pt x="7152640" y="3118490"/>
                </a:lnTo>
                <a:cubicBezTo>
                  <a:pt x="7152640" y="3000652"/>
                  <a:pt x="7248166" y="2905126"/>
                  <a:pt x="7366004" y="2905126"/>
                </a:cubicBezTo>
                <a:close/>
                <a:moveTo>
                  <a:pt x="4504948" y="2905126"/>
                </a:moveTo>
                <a:lnTo>
                  <a:pt x="5358380" y="2905126"/>
                </a:lnTo>
                <a:cubicBezTo>
                  <a:pt x="5476218" y="2905126"/>
                  <a:pt x="5571744" y="3000652"/>
                  <a:pt x="5571744" y="3118490"/>
                </a:cubicBezTo>
                <a:lnTo>
                  <a:pt x="5571744" y="3971922"/>
                </a:lnTo>
                <a:cubicBezTo>
                  <a:pt x="5571744" y="4089760"/>
                  <a:pt x="5476218" y="4185286"/>
                  <a:pt x="5358380" y="4185286"/>
                </a:cubicBezTo>
                <a:lnTo>
                  <a:pt x="4504948" y="4185286"/>
                </a:lnTo>
                <a:cubicBezTo>
                  <a:pt x="4387110" y="4185286"/>
                  <a:pt x="4291584" y="4089760"/>
                  <a:pt x="4291584" y="3971922"/>
                </a:cubicBezTo>
                <a:lnTo>
                  <a:pt x="4291584" y="3118490"/>
                </a:lnTo>
                <a:cubicBezTo>
                  <a:pt x="4291584" y="3000652"/>
                  <a:pt x="4387110" y="2905126"/>
                  <a:pt x="4504948" y="2905126"/>
                </a:cubicBezTo>
                <a:close/>
                <a:moveTo>
                  <a:pt x="3074420" y="2905126"/>
                </a:moveTo>
                <a:lnTo>
                  <a:pt x="3927852" y="2905126"/>
                </a:lnTo>
                <a:cubicBezTo>
                  <a:pt x="4045690" y="2905126"/>
                  <a:pt x="4141216" y="3000652"/>
                  <a:pt x="4141216" y="3118490"/>
                </a:cubicBezTo>
                <a:lnTo>
                  <a:pt x="4141216" y="3971922"/>
                </a:lnTo>
                <a:cubicBezTo>
                  <a:pt x="4141216" y="4089760"/>
                  <a:pt x="4045690" y="4185286"/>
                  <a:pt x="3927852" y="4185286"/>
                </a:cubicBezTo>
                <a:lnTo>
                  <a:pt x="3074420" y="4185286"/>
                </a:lnTo>
                <a:cubicBezTo>
                  <a:pt x="2956582" y="4185286"/>
                  <a:pt x="2861056" y="4089760"/>
                  <a:pt x="2861056" y="3971922"/>
                </a:cubicBezTo>
                <a:lnTo>
                  <a:pt x="2861056" y="3118490"/>
                </a:lnTo>
                <a:cubicBezTo>
                  <a:pt x="2861056" y="3000652"/>
                  <a:pt x="2956582" y="2905126"/>
                  <a:pt x="3074420" y="2905126"/>
                </a:cubicBezTo>
                <a:close/>
                <a:moveTo>
                  <a:pt x="1643892" y="2905126"/>
                </a:moveTo>
                <a:lnTo>
                  <a:pt x="2497324" y="2905126"/>
                </a:lnTo>
                <a:cubicBezTo>
                  <a:pt x="2615162" y="2905126"/>
                  <a:pt x="2710688" y="3000652"/>
                  <a:pt x="2710688" y="3118490"/>
                </a:cubicBezTo>
                <a:lnTo>
                  <a:pt x="2710688" y="3971922"/>
                </a:lnTo>
                <a:cubicBezTo>
                  <a:pt x="2710688" y="4089760"/>
                  <a:pt x="2615162" y="4185286"/>
                  <a:pt x="2497324" y="4185286"/>
                </a:cubicBezTo>
                <a:lnTo>
                  <a:pt x="1643892" y="4185286"/>
                </a:lnTo>
                <a:cubicBezTo>
                  <a:pt x="1526054" y="4185286"/>
                  <a:pt x="1430528" y="4089760"/>
                  <a:pt x="1430528" y="3971922"/>
                </a:cubicBezTo>
                <a:lnTo>
                  <a:pt x="1430528" y="3118490"/>
                </a:lnTo>
                <a:cubicBezTo>
                  <a:pt x="1430528" y="3000652"/>
                  <a:pt x="1526054" y="2905126"/>
                  <a:pt x="1643892" y="2905126"/>
                </a:cubicBezTo>
                <a:close/>
                <a:moveTo>
                  <a:pt x="213365" y="2905126"/>
                </a:moveTo>
                <a:lnTo>
                  <a:pt x="1066796" y="2905126"/>
                </a:lnTo>
                <a:cubicBezTo>
                  <a:pt x="1184635" y="2905126"/>
                  <a:pt x="1280160" y="3000652"/>
                  <a:pt x="1280160" y="3118490"/>
                </a:cubicBezTo>
                <a:lnTo>
                  <a:pt x="1280160" y="3971922"/>
                </a:lnTo>
                <a:cubicBezTo>
                  <a:pt x="1280160" y="4089760"/>
                  <a:pt x="1184635" y="4185286"/>
                  <a:pt x="1066796" y="4185286"/>
                </a:cubicBezTo>
                <a:lnTo>
                  <a:pt x="213365" y="4185286"/>
                </a:lnTo>
                <a:cubicBezTo>
                  <a:pt x="95527" y="4185286"/>
                  <a:pt x="0" y="4089760"/>
                  <a:pt x="0" y="3971922"/>
                </a:cubicBezTo>
                <a:lnTo>
                  <a:pt x="0" y="3118490"/>
                </a:lnTo>
                <a:cubicBezTo>
                  <a:pt x="0" y="3000652"/>
                  <a:pt x="95527" y="2905126"/>
                  <a:pt x="213365" y="2905126"/>
                </a:cubicBezTo>
                <a:close/>
                <a:moveTo>
                  <a:pt x="7366004" y="1452563"/>
                </a:moveTo>
                <a:lnTo>
                  <a:pt x="8219436" y="1452563"/>
                </a:lnTo>
                <a:cubicBezTo>
                  <a:pt x="8337274" y="1452563"/>
                  <a:pt x="8432800" y="1548089"/>
                  <a:pt x="8432800" y="1665927"/>
                </a:cubicBezTo>
                <a:lnTo>
                  <a:pt x="8432800" y="2519359"/>
                </a:lnTo>
                <a:cubicBezTo>
                  <a:pt x="8432800" y="2637197"/>
                  <a:pt x="8337274" y="2732723"/>
                  <a:pt x="8219436" y="2732723"/>
                </a:cubicBezTo>
                <a:lnTo>
                  <a:pt x="7366004" y="2732723"/>
                </a:lnTo>
                <a:cubicBezTo>
                  <a:pt x="7248166" y="2732723"/>
                  <a:pt x="7152640" y="2637197"/>
                  <a:pt x="7152640" y="2519359"/>
                </a:cubicBezTo>
                <a:lnTo>
                  <a:pt x="7152640" y="1665927"/>
                </a:lnTo>
                <a:cubicBezTo>
                  <a:pt x="7152640" y="1548089"/>
                  <a:pt x="7248166" y="1452563"/>
                  <a:pt x="7366004" y="1452563"/>
                </a:cubicBezTo>
                <a:close/>
                <a:moveTo>
                  <a:pt x="5935476" y="1452563"/>
                </a:moveTo>
                <a:lnTo>
                  <a:pt x="6788908" y="1452563"/>
                </a:lnTo>
                <a:cubicBezTo>
                  <a:pt x="6906746" y="1452563"/>
                  <a:pt x="7002272" y="1548089"/>
                  <a:pt x="7002272" y="1665927"/>
                </a:cubicBezTo>
                <a:lnTo>
                  <a:pt x="7002272" y="2519359"/>
                </a:lnTo>
                <a:cubicBezTo>
                  <a:pt x="7002272" y="2637197"/>
                  <a:pt x="6906746" y="2732723"/>
                  <a:pt x="6788908" y="2732723"/>
                </a:cubicBezTo>
                <a:lnTo>
                  <a:pt x="5935476" y="2732723"/>
                </a:lnTo>
                <a:cubicBezTo>
                  <a:pt x="5817638" y="2732723"/>
                  <a:pt x="5722112" y="2637197"/>
                  <a:pt x="5722112" y="2519359"/>
                </a:cubicBezTo>
                <a:lnTo>
                  <a:pt x="5722112" y="1665927"/>
                </a:lnTo>
                <a:cubicBezTo>
                  <a:pt x="5722112" y="1548089"/>
                  <a:pt x="5817638" y="1452563"/>
                  <a:pt x="5935476" y="1452563"/>
                </a:cubicBezTo>
                <a:close/>
                <a:moveTo>
                  <a:pt x="4504948" y="1452563"/>
                </a:moveTo>
                <a:lnTo>
                  <a:pt x="5358380" y="1452563"/>
                </a:lnTo>
                <a:cubicBezTo>
                  <a:pt x="5476218" y="1452563"/>
                  <a:pt x="5571744" y="1548089"/>
                  <a:pt x="5571744" y="1665927"/>
                </a:cubicBezTo>
                <a:lnTo>
                  <a:pt x="5571744" y="2519359"/>
                </a:lnTo>
                <a:cubicBezTo>
                  <a:pt x="5571744" y="2637197"/>
                  <a:pt x="5476218" y="2732723"/>
                  <a:pt x="5358380" y="2732723"/>
                </a:cubicBezTo>
                <a:lnTo>
                  <a:pt x="4504948" y="2732723"/>
                </a:lnTo>
                <a:cubicBezTo>
                  <a:pt x="4387110" y="2732723"/>
                  <a:pt x="4291584" y="2637197"/>
                  <a:pt x="4291584" y="2519359"/>
                </a:cubicBezTo>
                <a:lnTo>
                  <a:pt x="4291584" y="1665927"/>
                </a:lnTo>
                <a:cubicBezTo>
                  <a:pt x="4291584" y="1548089"/>
                  <a:pt x="4387110" y="1452563"/>
                  <a:pt x="4504948" y="1452563"/>
                </a:cubicBezTo>
                <a:close/>
                <a:moveTo>
                  <a:pt x="3074420" y="1452563"/>
                </a:moveTo>
                <a:lnTo>
                  <a:pt x="3927852" y="1452563"/>
                </a:lnTo>
                <a:cubicBezTo>
                  <a:pt x="4045690" y="1452563"/>
                  <a:pt x="4141216" y="1548089"/>
                  <a:pt x="4141216" y="1665927"/>
                </a:cubicBezTo>
                <a:lnTo>
                  <a:pt x="4141216" y="2519359"/>
                </a:lnTo>
                <a:cubicBezTo>
                  <a:pt x="4141216" y="2637197"/>
                  <a:pt x="4045690" y="2732723"/>
                  <a:pt x="3927852" y="2732723"/>
                </a:cubicBezTo>
                <a:lnTo>
                  <a:pt x="3074420" y="2732723"/>
                </a:lnTo>
                <a:cubicBezTo>
                  <a:pt x="2956582" y="2732723"/>
                  <a:pt x="2861056" y="2637197"/>
                  <a:pt x="2861056" y="2519359"/>
                </a:cubicBezTo>
                <a:lnTo>
                  <a:pt x="2861056" y="1665927"/>
                </a:lnTo>
                <a:cubicBezTo>
                  <a:pt x="2861056" y="1548089"/>
                  <a:pt x="2956582" y="1452563"/>
                  <a:pt x="3074420" y="1452563"/>
                </a:cubicBezTo>
                <a:close/>
                <a:moveTo>
                  <a:pt x="213365" y="1452563"/>
                </a:moveTo>
                <a:lnTo>
                  <a:pt x="1066796" y="1452563"/>
                </a:lnTo>
                <a:cubicBezTo>
                  <a:pt x="1184635" y="1452563"/>
                  <a:pt x="1280160" y="1548089"/>
                  <a:pt x="1280160" y="1665927"/>
                </a:cubicBezTo>
                <a:lnTo>
                  <a:pt x="1280160" y="2519359"/>
                </a:lnTo>
                <a:cubicBezTo>
                  <a:pt x="1280160" y="2637197"/>
                  <a:pt x="1184635" y="2732723"/>
                  <a:pt x="1066796" y="2732723"/>
                </a:cubicBezTo>
                <a:lnTo>
                  <a:pt x="213365" y="2732723"/>
                </a:lnTo>
                <a:cubicBezTo>
                  <a:pt x="95527" y="2732723"/>
                  <a:pt x="0" y="2637197"/>
                  <a:pt x="0" y="2519359"/>
                </a:cubicBezTo>
                <a:lnTo>
                  <a:pt x="0" y="1665927"/>
                </a:lnTo>
                <a:cubicBezTo>
                  <a:pt x="0" y="1548089"/>
                  <a:pt x="95527" y="1452563"/>
                  <a:pt x="213365" y="1452563"/>
                </a:cubicBezTo>
                <a:close/>
                <a:moveTo>
                  <a:pt x="5935476" y="1"/>
                </a:moveTo>
                <a:lnTo>
                  <a:pt x="6788908" y="1"/>
                </a:lnTo>
                <a:cubicBezTo>
                  <a:pt x="6906746" y="1"/>
                  <a:pt x="7002272" y="95526"/>
                  <a:pt x="7002272" y="213364"/>
                </a:cubicBezTo>
                <a:lnTo>
                  <a:pt x="7002272" y="1066796"/>
                </a:lnTo>
                <a:cubicBezTo>
                  <a:pt x="7002272" y="1184634"/>
                  <a:pt x="6906746" y="1280160"/>
                  <a:pt x="6788908" y="1280160"/>
                </a:cubicBezTo>
                <a:lnTo>
                  <a:pt x="5935476" y="1280160"/>
                </a:lnTo>
                <a:cubicBezTo>
                  <a:pt x="5817638" y="1280160"/>
                  <a:pt x="5722112" y="1184634"/>
                  <a:pt x="5722112" y="1066796"/>
                </a:cubicBezTo>
                <a:lnTo>
                  <a:pt x="5722112" y="213364"/>
                </a:lnTo>
                <a:cubicBezTo>
                  <a:pt x="5722112" y="95526"/>
                  <a:pt x="5817638" y="1"/>
                  <a:pt x="5935476" y="1"/>
                </a:cubicBezTo>
                <a:close/>
                <a:moveTo>
                  <a:pt x="4504948" y="1"/>
                </a:moveTo>
                <a:lnTo>
                  <a:pt x="5358380" y="1"/>
                </a:lnTo>
                <a:cubicBezTo>
                  <a:pt x="5476218" y="1"/>
                  <a:pt x="5571744" y="95527"/>
                  <a:pt x="5571744" y="213364"/>
                </a:cubicBezTo>
                <a:lnTo>
                  <a:pt x="5571744" y="1066796"/>
                </a:lnTo>
                <a:cubicBezTo>
                  <a:pt x="5571744" y="1184634"/>
                  <a:pt x="5476218" y="1280160"/>
                  <a:pt x="5358380" y="1280160"/>
                </a:cubicBezTo>
                <a:lnTo>
                  <a:pt x="4504948" y="1280160"/>
                </a:lnTo>
                <a:cubicBezTo>
                  <a:pt x="4387110" y="1280160"/>
                  <a:pt x="4291584" y="1184634"/>
                  <a:pt x="4291584" y="1066796"/>
                </a:cubicBezTo>
                <a:lnTo>
                  <a:pt x="4291584" y="213364"/>
                </a:lnTo>
                <a:cubicBezTo>
                  <a:pt x="4291584" y="95527"/>
                  <a:pt x="4387110" y="1"/>
                  <a:pt x="4504948" y="1"/>
                </a:cubicBezTo>
                <a:close/>
                <a:moveTo>
                  <a:pt x="3074420" y="1"/>
                </a:moveTo>
                <a:lnTo>
                  <a:pt x="3927852" y="1"/>
                </a:lnTo>
                <a:cubicBezTo>
                  <a:pt x="4045690" y="1"/>
                  <a:pt x="4141216" y="95527"/>
                  <a:pt x="4141216" y="213365"/>
                </a:cubicBezTo>
                <a:lnTo>
                  <a:pt x="4141216" y="1066796"/>
                </a:lnTo>
                <a:cubicBezTo>
                  <a:pt x="4141216" y="1184634"/>
                  <a:pt x="4045690" y="1280160"/>
                  <a:pt x="3927852" y="1280160"/>
                </a:cubicBezTo>
                <a:lnTo>
                  <a:pt x="3074420" y="1280160"/>
                </a:lnTo>
                <a:cubicBezTo>
                  <a:pt x="2956582" y="1280160"/>
                  <a:pt x="2861056" y="1184634"/>
                  <a:pt x="2861056" y="1066796"/>
                </a:cubicBezTo>
                <a:lnTo>
                  <a:pt x="2861056" y="213365"/>
                </a:lnTo>
                <a:cubicBezTo>
                  <a:pt x="2861056" y="95527"/>
                  <a:pt x="2956582" y="1"/>
                  <a:pt x="3074420" y="1"/>
                </a:cubicBezTo>
                <a:close/>
                <a:moveTo>
                  <a:pt x="1643892" y="1"/>
                </a:moveTo>
                <a:lnTo>
                  <a:pt x="2497324" y="1"/>
                </a:lnTo>
                <a:cubicBezTo>
                  <a:pt x="2615162" y="1"/>
                  <a:pt x="2710688" y="95527"/>
                  <a:pt x="2710688" y="213365"/>
                </a:cubicBezTo>
                <a:lnTo>
                  <a:pt x="2710688" y="1066796"/>
                </a:lnTo>
                <a:cubicBezTo>
                  <a:pt x="2710688" y="1184634"/>
                  <a:pt x="2615162" y="1280160"/>
                  <a:pt x="2497324" y="1280160"/>
                </a:cubicBezTo>
                <a:lnTo>
                  <a:pt x="1643892" y="1280160"/>
                </a:lnTo>
                <a:cubicBezTo>
                  <a:pt x="1526054" y="1280160"/>
                  <a:pt x="1430528" y="1184634"/>
                  <a:pt x="1430528" y="1066796"/>
                </a:cubicBezTo>
                <a:lnTo>
                  <a:pt x="1430528" y="213365"/>
                </a:lnTo>
                <a:cubicBezTo>
                  <a:pt x="1430528" y="95527"/>
                  <a:pt x="1526054" y="1"/>
                  <a:pt x="1643892" y="1"/>
                </a:cubicBezTo>
                <a:close/>
                <a:moveTo>
                  <a:pt x="213365" y="1"/>
                </a:moveTo>
                <a:lnTo>
                  <a:pt x="1066796" y="1"/>
                </a:lnTo>
                <a:cubicBezTo>
                  <a:pt x="1184635" y="1"/>
                  <a:pt x="1280160" y="95527"/>
                  <a:pt x="1280160" y="213365"/>
                </a:cubicBezTo>
                <a:lnTo>
                  <a:pt x="1280160" y="1066796"/>
                </a:lnTo>
                <a:cubicBezTo>
                  <a:pt x="1280160" y="1184634"/>
                  <a:pt x="1184635" y="1280160"/>
                  <a:pt x="1066796" y="1280160"/>
                </a:cubicBezTo>
                <a:lnTo>
                  <a:pt x="213365" y="1280160"/>
                </a:lnTo>
                <a:cubicBezTo>
                  <a:pt x="95527" y="1280160"/>
                  <a:pt x="0" y="1184634"/>
                  <a:pt x="0" y="1066796"/>
                </a:cubicBezTo>
                <a:lnTo>
                  <a:pt x="0" y="213365"/>
                </a:lnTo>
                <a:cubicBezTo>
                  <a:pt x="0" y="95527"/>
                  <a:pt x="95527" y="1"/>
                  <a:pt x="213365" y="1"/>
                </a:cubicBezTo>
                <a:close/>
                <a:moveTo>
                  <a:pt x="7366004" y="0"/>
                </a:moveTo>
                <a:lnTo>
                  <a:pt x="8219436" y="0"/>
                </a:lnTo>
                <a:cubicBezTo>
                  <a:pt x="8337274" y="0"/>
                  <a:pt x="8432800" y="95526"/>
                  <a:pt x="8432800" y="213364"/>
                </a:cubicBezTo>
                <a:lnTo>
                  <a:pt x="8432800" y="1066796"/>
                </a:lnTo>
                <a:cubicBezTo>
                  <a:pt x="8432800" y="1184634"/>
                  <a:pt x="8337274" y="1280160"/>
                  <a:pt x="8219436" y="1280160"/>
                </a:cubicBezTo>
                <a:lnTo>
                  <a:pt x="7366004" y="1280160"/>
                </a:lnTo>
                <a:cubicBezTo>
                  <a:pt x="7248166" y="1280160"/>
                  <a:pt x="7152640" y="1184634"/>
                  <a:pt x="7152640" y="1066796"/>
                </a:cubicBezTo>
                <a:lnTo>
                  <a:pt x="7152640" y="213364"/>
                </a:lnTo>
                <a:cubicBezTo>
                  <a:pt x="7152640" y="95526"/>
                  <a:pt x="7248166" y="0"/>
                  <a:pt x="7366004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3813" y="3090104"/>
            <a:ext cx="865187" cy="860037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8533" y="4640263"/>
            <a:ext cx="594335" cy="590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058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1312057" y="1489320"/>
            <a:ext cx="4783943" cy="3922001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1"/>
          </p:nvPr>
        </p:nvSpPr>
        <p:spPr>
          <a:xfrm>
            <a:off x="7161425" y="1489320"/>
            <a:ext cx="3247495" cy="2662381"/>
          </a:xfrm>
          <a:custGeom>
            <a:avLst/>
            <a:gdLst>
              <a:gd name="connsiteX0" fmla="*/ 1341854 w 4783943"/>
              <a:gd name="connsiteY0" fmla="*/ 3879590 h 3922001"/>
              <a:gd name="connsiteX1" fmla="*/ 1341854 w 4783943"/>
              <a:gd name="connsiteY1" fmla="*/ 3879591 h 3922001"/>
              <a:gd name="connsiteX2" fmla="*/ 1341853 w 4783943"/>
              <a:gd name="connsiteY2" fmla="*/ 3879591 h 3922001"/>
              <a:gd name="connsiteX3" fmla="*/ 2152058 w 4783943"/>
              <a:gd name="connsiteY3" fmla="*/ 3741956 h 3922001"/>
              <a:gd name="connsiteX4" fmla="*/ 2152059 w 4783943"/>
              <a:gd name="connsiteY4" fmla="*/ 3741957 h 3922001"/>
              <a:gd name="connsiteX5" fmla="*/ 2152059 w 4783943"/>
              <a:gd name="connsiteY5" fmla="*/ 3741957 h 3922001"/>
              <a:gd name="connsiteX6" fmla="*/ 3335251 w 4783943"/>
              <a:gd name="connsiteY6" fmla="*/ 3043898 h 3922001"/>
              <a:gd name="connsiteX7" fmla="*/ 3335251 w 4783943"/>
              <a:gd name="connsiteY7" fmla="*/ 3043898 h 3922001"/>
              <a:gd name="connsiteX8" fmla="*/ 3335252 w 4783943"/>
              <a:gd name="connsiteY8" fmla="*/ 3043899 h 3922001"/>
              <a:gd name="connsiteX9" fmla="*/ 1201770 w 4783943"/>
              <a:gd name="connsiteY9" fmla="*/ 3010339 h 3922001"/>
              <a:gd name="connsiteX10" fmla="*/ 1201770 w 4783943"/>
              <a:gd name="connsiteY10" fmla="*/ 3010340 h 3922001"/>
              <a:gd name="connsiteX11" fmla="*/ 1201769 w 4783943"/>
              <a:gd name="connsiteY11" fmla="*/ 3010339 h 3922001"/>
              <a:gd name="connsiteX12" fmla="*/ 4529380 w 4783943"/>
              <a:gd name="connsiteY12" fmla="*/ 994353 h 3922001"/>
              <a:gd name="connsiteX13" fmla="*/ 4671085 w 4783943"/>
              <a:gd name="connsiteY13" fmla="*/ 1036757 h 3922001"/>
              <a:gd name="connsiteX14" fmla="*/ 4671085 w 4783943"/>
              <a:gd name="connsiteY14" fmla="*/ 1036758 h 3922001"/>
              <a:gd name="connsiteX15" fmla="*/ 4741532 w 4783943"/>
              <a:gd name="connsiteY15" fmla="*/ 1387571 h 3922001"/>
              <a:gd name="connsiteX16" fmla="*/ 3686064 w 4783943"/>
              <a:gd name="connsiteY16" fmla="*/ 2973451 h 3922001"/>
              <a:gd name="connsiteX17" fmla="*/ 3380548 w 4783943"/>
              <a:gd name="connsiteY17" fmla="*/ 3067870 h 3922001"/>
              <a:gd name="connsiteX18" fmla="*/ 3335251 w 4783943"/>
              <a:gd name="connsiteY18" fmla="*/ 3043898 h 3922001"/>
              <a:gd name="connsiteX19" fmla="*/ 3295651 w 4783943"/>
              <a:gd name="connsiteY19" fmla="*/ 3011368 h 3922001"/>
              <a:gd name="connsiteX20" fmla="*/ 3264805 w 4783943"/>
              <a:gd name="connsiteY20" fmla="*/ 2693086 h 3922001"/>
              <a:gd name="connsiteX21" fmla="*/ 4320273 w 4783943"/>
              <a:gd name="connsiteY21" fmla="*/ 1107204 h 3922001"/>
              <a:gd name="connsiteX22" fmla="*/ 4529380 w 4783943"/>
              <a:gd name="connsiteY22" fmla="*/ 994353 h 3922001"/>
              <a:gd name="connsiteX23" fmla="*/ 3405527 w 4783943"/>
              <a:gd name="connsiteY23" fmla="*/ 523520 h 3922001"/>
              <a:gd name="connsiteX24" fmla="*/ 3547234 w 4783943"/>
              <a:gd name="connsiteY24" fmla="*/ 565926 h 3922001"/>
              <a:gd name="connsiteX25" fmla="*/ 3547233 w 4783943"/>
              <a:gd name="connsiteY25" fmla="*/ 565926 h 3922001"/>
              <a:gd name="connsiteX26" fmla="*/ 3617680 w 4783943"/>
              <a:gd name="connsiteY26" fmla="*/ 916739 h 3922001"/>
              <a:gd name="connsiteX27" fmla="*/ 1692666 w 4783943"/>
              <a:gd name="connsiteY27" fmla="*/ 3809144 h 3922001"/>
              <a:gd name="connsiteX28" fmla="*/ 1387151 w 4783943"/>
              <a:gd name="connsiteY28" fmla="*/ 3903562 h 3922001"/>
              <a:gd name="connsiteX29" fmla="*/ 1341854 w 4783943"/>
              <a:gd name="connsiteY29" fmla="*/ 3879590 h 3922001"/>
              <a:gd name="connsiteX30" fmla="*/ 1302253 w 4783943"/>
              <a:gd name="connsiteY30" fmla="*/ 3847060 h 3922001"/>
              <a:gd name="connsiteX31" fmla="*/ 1271408 w 4783943"/>
              <a:gd name="connsiteY31" fmla="*/ 3528778 h 3922001"/>
              <a:gd name="connsiteX32" fmla="*/ 3196421 w 4783943"/>
              <a:gd name="connsiteY32" fmla="*/ 636373 h 3922001"/>
              <a:gd name="connsiteX33" fmla="*/ 3405527 w 4783943"/>
              <a:gd name="connsiteY33" fmla="*/ 523520 h 3922001"/>
              <a:gd name="connsiteX34" fmla="*/ 2104787 w 4783943"/>
              <a:gd name="connsiteY34" fmla="*/ 318469 h 3922001"/>
              <a:gd name="connsiteX35" fmla="*/ 2246493 w 4783943"/>
              <a:gd name="connsiteY35" fmla="*/ 360874 h 3922001"/>
              <a:gd name="connsiteX36" fmla="*/ 2246492 w 4783943"/>
              <a:gd name="connsiteY36" fmla="*/ 360875 h 3922001"/>
              <a:gd name="connsiteX37" fmla="*/ 2316939 w 4783943"/>
              <a:gd name="connsiteY37" fmla="*/ 711687 h 3922001"/>
              <a:gd name="connsiteX38" fmla="*/ 463670 w 4783943"/>
              <a:gd name="connsiteY38" fmla="*/ 3496292 h 3922001"/>
              <a:gd name="connsiteX39" fmla="*/ 158156 w 4783943"/>
              <a:gd name="connsiteY39" fmla="*/ 3590712 h 3922001"/>
              <a:gd name="connsiteX40" fmla="*/ 112859 w 4783943"/>
              <a:gd name="connsiteY40" fmla="*/ 3566740 h 3922001"/>
              <a:gd name="connsiteX41" fmla="*/ 73258 w 4783943"/>
              <a:gd name="connsiteY41" fmla="*/ 3534208 h 3922001"/>
              <a:gd name="connsiteX42" fmla="*/ 42412 w 4783943"/>
              <a:gd name="connsiteY42" fmla="*/ 3215927 h 3922001"/>
              <a:gd name="connsiteX43" fmla="*/ 1895681 w 4783943"/>
              <a:gd name="connsiteY43" fmla="*/ 431321 h 3922001"/>
              <a:gd name="connsiteX44" fmla="*/ 2104787 w 4783943"/>
              <a:gd name="connsiteY44" fmla="*/ 318469 h 3922001"/>
              <a:gd name="connsiteX45" fmla="*/ 4348062 w 4783943"/>
              <a:gd name="connsiteY45" fmla="*/ 187056 h 3922001"/>
              <a:gd name="connsiteX46" fmla="*/ 4489768 w 4783943"/>
              <a:gd name="connsiteY46" fmla="*/ 229461 h 3922001"/>
              <a:gd name="connsiteX47" fmla="*/ 4489768 w 4783943"/>
              <a:gd name="connsiteY47" fmla="*/ 229462 h 3922001"/>
              <a:gd name="connsiteX48" fmla="*/ 4560215 w 4783943"/>
              <a:gd name="connsiteY48" fmla="*/ 580275 h 3922001"/>
              <a:gd name="connsiteX49" fmla="*/ 2502871 w 4783943"/>
              <a:gd name="connsiteY49" fmla="*/ 3671509 h 3922001"/>
              <a:gd name="connsiteX50" fmla="*/ 2197355 w 4783943"/>
              <a:gd name="connsiteY50" fmla="*/ 3765929 h 3922001"/>
              <a:gd name="connsiteX51" fmla="*/ 2152059 w 4783943"/>
              <a:gd name="connsiteY51" fmla="*/ 3741957 h 3922001"/>
              <a:gd name="connsiteX52" fmla="*/ 2112458 w 4783943"/>
              <a:gd name="connsiteY52" fmla="*/ 3709426 h 3922001"/>
              <a:gd name="connsiteX53" fmla="*/ 2081612 w 4783943"/>
              <a:gd name="connsiteY53" fmla="*/ 3391145 h 3922001"/>
              <a:gd name="connsiteX54" fmla="*/ 4138956 w 4783943"/>
              <a:gd name="connsiteY54" fmla="*/ 299908 h 3922001"/>
              <a:gd name="connsiteX55" fmla="*/ 4348062 w 4783943"/>
              <a:gd name="connsiteY55" fmla="*/ 187056 h 3922001"/>
              <a:gd name="connsiteX56" fmla="*/ 3035340 w 4783943"/>
              <a:gd name="connsiteY56" fmla="*/ 7 h 3922001"/>
              <a:gd name="connsiteX57" fmla="*/ 3177047 w 4783943"/>
              <a:gd name="connsiteY57" fmla="*/ 42413 h 3922001"/>
              <a:gd name="connsiteX58" fmla="*/ 3177046 w 4783943"/>
              <a:gd name="connsiteY58" fmla="*/ 42414 h 3922001"/>
              <a:gd name="connsiteX59" fmla="*/ 3247494 w 4783943"/>
              <a:gd name="connsiteY59" fmla="*/ 393225 h 3922001"/>
              <a:gd name="connsiteX60" fmla="*/ 1552582 w 4783943"/>
              <a:gd name="connsiteY60" fmla="*/ 2939892 h 3922001"/>
              <a:gd name="connsiteX61" fmla="*/ 1247067 w 4783943"/>
              <a:gd name="connsiteY61" fmla="*/ 3034311 h 3922001"/>
              <a:gd name="connsiteX62" fmla="*/ 1201770 w 4783943"/>
              <a:gd name="connsiteY62" fmla="*/ 3010339 h 3922001"/>
              <a:gd name="connsiteX63" fmla="*/ 1162170 w 4783943"/>
              <a:gd name="connsiteY63" fmla="*/ 2977809 h 3922001"/>
              <a:gd name="connsiteX64" fmla="*/ 1131323 w 4783943"/>
              <a:gd name="connsiteY64" fmla="*/ 2659527 h 3922001"/>
              <a:gd name="connsiteX65" fmla="*/ 2826234 w 4783943"/>
              <a:gd name="connsiteY65" fmla="*/ 112860 h 3922001"/>
              <a:gd name="connsiteX66" fmla="*/ 3035340 w 4783943"/>
              <a:gd name="connsiteY66" fmla="*/ 7 h 392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4783943" h="3922001">
                <a:moveTo>
                  <a:pt x="1341854" y="3879590"/>
                </a:moveTo>
                <a:lnTo>
                  <a:pt x="1341854" y="3879591"/>
                </a:lnTo>
                <a:lnTo>
                  <a:pt x="1341853" y="3879591"/>
                </a:lnTo>
                <a:close/>
                <a:moveTo>
                  <a:pt x="2152058" y="3741956"/>
                </a:moveTo>
                <a:lnTo>
                  <a:pt x="2152059" y="3741957"/>
                </a:lnTo>
                <a:lnTo>
                  <a:pt x="2152059" y="3741957"/>
                </a:lnTo>
                <a:close/>
                <a:moveTo>
                  <a:pt x="3335251" y="3043898"/>
                </a:moveTo>
                <a:lnTo>
                  <a:pt x="3335251" y="3043898"/>
                </a:lnTo>
                <a:lnTo>
                  <a:pt x="3335252" y="3043899"/>
                </a:lnTo>
                <a:close/>
                <a:moveTo>
                  <a:pt x="1201770" y="3010339"/>
                </a:moveTo>
                <a:lnTo>
                  <a:pt x="1201770" y="3010340"/>
                </a:lnTo>
                <a:lnTo>
                  <a:pt x="1201769" y="3010339"/>
                </a:lnTo>
                <a:close/>
                <a:moveTo>
                  <a:pt x="4529380" y="994353"/>
                </a:moveTo>
                <a:cubicBezTo>
                  <a:pt x="4578111" y="994015"/>
                  <a:pt x="4627463" y="1007725"/>
                  <a:pt x="4671085" y="1036757"/>
                </a:cubicBezTo>
                <a:lnTo>
                  <a:pt x="4671085" y="1036758"/>
                </a:lnTo>
                <a:cubicBezTo>
                  <a:pt x="4787414" y="1114180"/>
                  <a:pt x="4818953" y="1271243"/>
                  <a:pt x="4741532" y="1387571"/>
                </a:cubicBezTo>
                <a:lnTo>
                  <a:pt x="3686064" y="2973451"/>
                </a:lnTo>
                <a:cubicBezTo>
                  <a:pt x="3618321" y="3075238"/>
                  <a:pt x="3489600" y="3112109"/>
                  <a:pt x="3380548" y="3067870"/>
                </a:cubicBezTo>
                <a:lnTo>
                  <a:pt x="3335251" y="3043898"/>
                </a:lnTo>
                <a:lnTo>
                  <a:pt x="3295651" y="3011368"/>
                </a:lnTo>
                <a:cubicBezTo>
                  <a:pt x="3212742" y="2927848"/>
                  <a:pt x="3197062" y="2794873"/>
                  <a:pt x="3264805" y="2693086"/>
                </a:cubicBezTo>
                <a:lnTo>
                  <a:pt x="4320273" y="1107204"/>
                </a:lnTo>
                <a:cubicBezTo>
                  <a:pt x="4368661" y="1034500"/>
                  <a:pt x="4448160" y="994915"/>
                  <a:pt x="4529380" y="994353"/>
                </a:cubicBezTo>
                <a:close/>
                <a:moveTo>
                  <a:pt x="3405527" y="523520"/>
                </a:moveTo>
                <a:cubicBezTo>
                  <a:pt x="3454259" y="523182"/>
                  <a:pt x="3503611" y="536893"/>
                  <a:pt x="3547234" y="565926"/>
                </a:cubicBezTo>
                <a:lnTo>
                  <a:pt x="3547233" y="565926"/>
                </a:lnTo>
                <a:cubicBezTo>
                  <a:pt x="3663561" y="643347"/>
                  <a:pt x="3695101" y="800411"/>
                  <a:pt x="3617680" y="916739"/>
                </a:cubicBezTo>
                <a:lnTo>
                  <a:pt x="1692666" y="3809144"/>
                </a:lnTo>
                <a:cubicBezTo>
                  <a:pt x="1624922" y="3910930"/>
                  <a:pt x="1496202" y="3947801"/>
                  <a:pt x="1387151" y="3903562"/>
                </a:cubicBezTo>
                <a:lnTo>
                  <a:pt x="1341854" y="3879590"/>
                </a:lnTo>
                <a:lnTo>
                  <a:pt x="1302253" y="3847060"/>
                </a:lnTo>
                <a:cubicBezTo>
                  <a:pt x="1219344" y="3763540"/>
                  <a:pt x="1203664" y="3630566"/>
                  <a:pt x="1271408" y="3528778"/>
                </a:cubicBezTo>
                <a:lnTo>
                  <a:pt x="3196421" y="636373"/>
                </a:lnTo>
                <a:cubicBezTo>
                  <a:pt x="3244809" y="563668"/>
                  <a:pt x="3324308" y="524083"/>
                  <a:pt x="3405527" y="523520"/>
                </a:cubicBezTo>
                <a:close/>
                <a:moveTo>
                  <a:pt x="2104787" y="318469"/>
                </a:moveTo>
                <a:cubicBezTo>
                  <a:pt x="2153519" y="318132"/>
                  <a:pt x="2202870" y="331841"/>
                  <a:pt x="2246493" y="360874"/>
                </a:cubicBezTo>
                <a:lnTo>
                  <a:pt x="2246492" y="360875"/>
                </a:lnTo>
                <a:cubicBezTo>
                  <a:pt x="2362820" y="438296"/>
                  <a:pt x="2394360" y="595360"/>
                  <a:pt x="2316939" y="711687"/>
                </a:cubicBezTo>
                <a:lnTo>
                  <a:pt x="463670" y="3496292"/>
                </a:lnTo>
                <a:cubicBezTo>
                  <a:pt x="395927" y="3598079"/>
                  <a:pt x="267207" y="3634950"/>
                  <a:pt x="158156" y="3590712"/>
                </a:cubicBezTo>
                <a:lnTo>
                  <a:pt x="112859" y="3566740"/>
                </a:lnTo>
                <a:lnTo>
                  <a:pt x="73258" y="3534208"/>
                </a:lnTo>
                <a:cubicBezTo>
                  <a:pt x="-9651" y="3450690"/>
                  <a:pt x="-25332" y="3317714"/>
                  <a:pt x="42412" y="3215927"/>
                </a:cubicBezTo>
                <a:lnTo>
                  <a:pt x="1895681" y="431321"/>
                </a:lnTo>
                <a:cubicBezTo>
                  <a:pt x="1944069" y="358616"/>
                  <a:pt x="2023567" y="319031"/>
                  <a:pt x="2104787" y="318469"/>
                </a:cubicBezTo>
                <a:close/>
                <a:moveTo>
                  <a:pt x="4348062" y="187056"/>
                </a:moveTo>
                <a:cubicBezTo>
                  <a:pt x="4396794" y="186718"/>
                  <a:pt x="4446145" y="200428"/>
                  <a:pt x="4489768" y="229461"/>
                </a:cubicBezTo>
                <a:lnTo>
                  <a:pt x="4489768" y="229462"/>
                </a:lnTo>
                <a:cubicBezTo>
                  <a:pt x="4606095" y="306883"/>
                  <a:pt x="4637635" y="463947"/>
                  <a:pt x="4560215" y="580275"/>
                </a:cubicBezTo>
                <a:lnTo>
                  <a:pt x="2502871" y="3671509"/>
                </a:lnTo>
                <a:cubicBezTo>
                  <a:pt x="2435127" y="3773296"/>
                  <a:pt x="2306408" y="3810167"/>
                  <a:pt x="2197355" y="3765929"/>
                </a:cubicBezTo>
                <a:lnTo>
                  <a:pt x="2152059" y="3741957"/>
                </a:lnTo>
                <a:lnTo>
                  <a:pt x="2112458" y="3709426"/>
                </a:lnTo>
                <a:cubicBezTo>
                  <a:pt x="2029549" y="3625907"/>
                  <a:pt x="2013869" y="3492931"/>
                  <a:pt x="2081612" y="3391145"/>
                </a:cubicBezTo>
                <a:lnTo>
                  <a:pt x="4138956" y="299908"/>
                </a:lnTo>
                <a:cubicBezTo>
                  <a:pt x="4187344" y="227203"/>
                  <a:pt x="4266843" y="187619"/>
                  <a:pt x="4348062" y="187056"/>
                </a:cubicBezTo>
                <a:close/>
                <a:moveTo>
                  <a:pt x="3035340" y="7"/>
                </a:moveTo>
                <a:cubicBezTo>
                  <a:pt x="3084073" y="-330"/>
                  <a:pt x="3133424" y="13380"/>
                  <a:pt x="3177047" y="42413"/>
                </a:cubicBezTo>
                <a:lnTo>
                  <a:pt x="3177046" y="42414"/>
                </a:lnTo>
                <a:cubicBezTo>
                  <a:pt x="3293374" y="119834"/>
                  <a:pt x="3324915" y="276897"/>
                  <a:pt x="3247494" y="393225"/>
                </a:cubicBezTo>
                <a:lnTo>
                  <a:pt x="1552582" y="2939892"/>
                </a:lnTo>
                <a:cubicBezTo>
                  <a:pt x="1484839" y="3041678"/>
                  <a:pt x="1356120" y="3078551"/>
                  <a:pt x="1247067" y="3034311"/>
                </a:cubicBezTo>
                <a:lnTo>
                  <a:pt x="1201770" y="3010339"/>
                </a:lnTo>
                <a:lnTo>
                  <a:pt x="1162170" y="2977809"/>
                </a:lnTo>
                <a:cubicBezTo>
                  <a:pt x="1079260" y="2894290"/>
                  <a:pt x="1063580" y="2761314"/>
                  <a:pt x="1131323" y="2659527"/>
                </a:cubicBezTo>
                <a:lnTo>
                  <a:pt x="2826234" y="112860"/>
                </a:lnTo>
                <a:cubicBezTo>
                  <a:pt x="2874623" y="40155"/>
                  <a:pt x="2954121" y="570"/>
                  <a:pt x="3035340" y="7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793" y="184092"/>
            <a:ext cx="4405507" cy="1185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38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201420" y="1580048"/>
            <a:ext cx="6502400" cy="3167821"/>
          </a:xfrm>
          <a:prstGeom prst="roundRect">
            <a:avLst/>
          </a:pr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70058" y="1248534"/>
            <a:ext cx="2206658" cy="1915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4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>
            <a:off x="2116606" y="2090048"/>
            <a:ext cx="2299219" cy="2303835"/>
          </a:xfrm>
          <a:custGeom>
            <a:avLst/>
            <a:gdLst>
              <a:gd name="connsiteX0" fmla="*/ 1210672 w 2299219"/>
              <a:gd name="connsiteY0" fmla="*/ 0 h 2303835"/>
              <a:gd name="connsiteX1" fmla="*/ 1223050 w 2299219"/>
              <a:gd name="connsiteY1" fmla="*/ 0 h 2303835"/>
              <a:gd name="connsiteX2" fmla="*/ 1417217 w 2299219"/>
              <a:gd name="connsiteY2" fmla="*/ 14932 h 2303835"/>
              <a:gd name="connsiteX3" fmla="*/ 1502265 w 2299219"/>
              <a:gd name="connsiteY3" fmla="*/ 32677 h 2303835"/>
              <a:gd name="connsiteX4" fmla="*/ 1614593 w 2299219"/>
              <a:gd name="connsiteY4" fmla="*/ 66653 h 2303835"/>
              <a:gd name="connsiteX5" fmla="*/ 1638892 w 2299219"/>
              <a:gd name="connsiteY5" fmla="*/ 75741 h 2303835"/>
              <a:gd name="connsiteX6" fmla="*/ 1848189 w 2299219"/>
              <a:gd name="connsiteY6" fmla="*/ 193681 h 2303835"/>
              <a:gd name="connsiteX7" fmla="*/ 2203282 w 2299219"/>
              <a:gd name="connsiteY7" fmla="*/ 685349 h 2303835"/>
              <a:gd name="connsiteX8" fmla="*/ 2288560 w 2299219"/>
              <a:gd name="connsiteY8" fmla="*/ 1010386 h 2303835"/>
              <a:gd name="connsiteX9" fmla="*/ 2288560 w 2299219"/>
              <a:gd name="connsiteY9" fmla="*/ 1293450 h 2303835"/>
              <a:gd name="connsiteX10" fmla="*/ 2203282 w 2299219"/>
              <a:gd name="connsiteY10" fmla="*/ 1618487 h 2303835"/>
              <a:gd name="connsiteX11" fmla="*/ 1848189 w 2299219"/>
              <a:gd name="connsiteY11" fmla="*/ 2110155 h 2303835"/>
              <a:gd name="connsiteX12" fmla="*/ 1638892 w 2299219"/>
              <a:gd name="connsiteY12" fmla="*/ 2228094 h 2303835"/>
              <a:gd name="connsiteX13" fmla="*/ 1614593 w 2299219"/>
              <a:gd name="connsiteY13" fmla="*/ 2237183 h 2303835"/>
              <a:gd name="connsiteX14" fmla="*/ 1502265 w 2299219"/>
              <a:gd name="connsiteY14" fmla="*/ 2271158 h 2303835"/>
              <a:gd name="connsiteX15" fmla="*/ 1417217 w 2299219"/>
              <a:gd name="connsiteY15" fmla="*/ 2288903 h 2303835"/>
              <a:gd name="connsiteX16" fmla="*/ 1223050 w 2299219"/>
              <a:gd name="connsiteY16" fmla="*/ 2303835 h 2303835"/>
              <a:gd name="connsiteX17" fmla="*/ 1210672 w 2299219"/>
              <a:gd name="connsiteY17" fmla="*/ 2303835 h 2303835"/>
              <a:gd name="connsiteX18" fmla="*/ 1152903 w 2299219"/>
              <a:gd name="connsiteY18" fmla="*/ 2301022 h 2303835"/>
              <a:gd name="connsiteX19" fmla="*/ 1019485 w 2299219"/>
              <a:gd name="connsiteY19" fmla="*/ 2292150 h 2303835"/>
              <a:gd name="connsiteX20" fmla="*/ 958737 w 2299219"/>
              <a:gd name="connsiteY20" fmla="*/ 2282843 h 2303835"/>
              <a:gd name="connsiteX21" fmla="*/ 554815 w 2299219"/>
              <a:gd name="connsiteY21" fmla="*/ 2155166 h 2303835"/>
              <a:gd name="connsiteX22" fmla="*/ 467016 w 2299219"/>
              <a:gd name="connsiteY22" fmla="*/ 2106475 h 2303835"/>
              <a:gd name="connsiteX23" fmla="*/ 403287 w 2299219"/>
              <a:gd name="connsiteY23" fmla="*/ 2064277 h 2303835"/>
              <a:gd name="connsiteX24" fmla="*/ 105733 w 2299219"/>
              <a:gd name="connsiteY24" fmla="*/ 1727770 h 2303835"/>
              <a:gd name="connsiteX25" fmla="*/ 7132 w 2299219"/>
              <a:gd name="connsiteY25" fmla="*/ 1154292 h 2303835"/>
              <a:gd name="connsiteX26" fmla="*/ 7497 w 2299219"/>
              <a:gd name="connsiteY26" fmla="*/ 1151918 h 2303835"/>
              <a:gd name="connsiteX27" fmla="*/ 105733 w 2299219"/>
              <a:gd name="connsiteY27" fmla="*/ 576065 h 2303835"/>
              <a:gd name="connsiteX28" fmla="*/ 403287 w 2299219"/>
              <a:gd name="connsiteY28" fmla="*/ 239558 h 2303835"/>
              <a:gd name="connsiteX29" fmla="*/ 467016 w 2299219"/>
              <a:gd name="connsiteY29" fmla="*/ 197360 h 2303835"/>
              <a:gd name="connsiteX30" fmla="*/ 554815 w 2299219"/>
              <a:gd name="connsiteY30" fmla="*/ 148669 h 2303835"/>
              <a:gd name="connsiteX31" fmla="*/ 958737 w 2299219"/>
              <a:gd name="connsiteY31" fmla="*/ 20991 h 2303835"/>
              <a:gd name="connsiteX32" fmla="*/ 1019485 w 2299219"/>
              <a:gd name="connsiteY32" fmla="*/ 11686 h 2303835"/>
              <a:gd name="connsiteX33" fmla="*/ 1152903 w 2299219"/>
              <a:gd name="connsiteY33" fmla="*/ 2813 h 2303835"/>
              <a:gd name="connsiteX34" fmla="*/ 1210672 w 2299219"/>
              <a:gd name="connsiteY34" fmla="*/ 0 h 230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99219" h="2303835">
                <a:moveTo>
                  <a:pt x="1210672" y="0"/>
                </a:moveTo>
                <a:lnTo>
                  <a:pt x="1223050" y="0"/>
                </a:lnTo>
                <a:cubicBezTo>
                  <a:pt x="1289759" y="2813"/>
                  <a:pt x="1353488" y="6060"/>
                  <a:pt x="1417217" y="14932"/>
                </a:cubicBezTo>
                <a:lnTo>
                  <a:pt x="1502265" y="32677"/>
                </a:lnTo>
                <a:cubicBezTo>
                  <a:pt x="1541465" y="42199"/>
                  <a:pt x="1578144" y="54750"/>
                  <a:pt x="1614593" y="66653"/>
                </a:cubicBezTo>
                <a:cubicBezTo>
                  <a:pt x="1623763" y="69898"/>
                  <a:pt x="1632703" y="72711"/>
                  <a:pt x="1638892" y="75741"/>
                </a:cubicBezTo>
                <a:cubicBezTo>
                  <a:pt x="1717522" y="106254"/>
                  <a:pt x="1787670" y="145423"/>
                  <a:pt x="1848189" y="193681"/>
                </a:cubicBezTo>
                <a:cubicBezTo>
                  <a:pt x="2000175" y="309456"/>
                  <a:pt x="2118463" y="476087"/>
                  <a:pt x="2203282" y="685349"/>
                </a:cubicBezTo>
                <a:cubicBezTo>
                  <a:pt x="2248901" y="804153"/>
                  <a:pt x="2276410" y="909974"/>
                  <a:pt x="2288560" y="1010386"/>
                </a:cubicBezTo>
                <a:cubicBezTo>
                  <a:pt x="2302773" y="1111736"/>
                  <a:pt x="2302773" y="1192100"/>
                  <a:pt x="2288560" y="1293450"/>
                </a:cubicBezTo>
                <a:cubicBezTo>
                  <a:pt x="2276410" y="1393860"/>
                  <a:pt x="2248901" y="1499681"/>
                  <a:pt x="2203282" y="1618487"/>
                </a:cubicBezTo>
                <a:cubicBezTo>
                  <a:pt x="2118463" y="1827748"/>
                  <a:pt x="2000175" y="1994378"/>
                  <a:pt x="1848189" y="2110155"/>
                </a:cubicBezTo>
                <a:cubicBezTo>
                  <a:pt x="1787670" y="2158412"/>
                  <a:pt x="1717522" y="2197581"/>
                  <a:pt x="1638892" y="2228094"/>
                </a:cubicBezTo>
                <a:cubicBezTo>
                  <a:pt x="1632703" y="2231124"/>
                  <a:pt x="1623763" y="2233937"/>
                  <a:pt x="1614593" y="2237183"/>
                </a:cubicBezTo>
                <a:cubicBezTo>
                  <a:pt x="1578144" y="2249085"/>
                  <a:pt x="1541465" y="2261636"/>
                  <a:pt x="1502265" y="2271158"/>
                </a:cubicBezTo>
                <a:lnTo>
                  <a:pt x="1417217" y="2288903"/>
                </a:lnTo>
                <a:cubicBezTo>
                  <a:pt x="1353488" y="2297776"/>
                  <a:pt x="1289759" y="2301022"/>
                  <a:pt x="1223050" y="2303835"/>
                </a:cubicBezTo>
                <a:lnTo>
                  <a:pt x="1210672" y="2303835"/>
                </a:lnTo>
                <a:cubicBezTo>
                  <a:pt x="1192562" y="2303835"/>
                  <a:pt x="1174451" y="2303835"/>
                  <a:pt x="1152903" y="2301022"/>
                </a:cubicBezTo>
                <a:cubicBezTo>
                  <a:pt x="1107513" y="2301022"/>
                  <a:pt x="1062124" y="2297776"/>
                  <a:pt x="1019485" y="2292150"/>
                </a:cubicBezTo>
                <a:lnTo>
                  <a:pt x="958737" y="2282843"/>
                </a:lnTo>
                <a:cubicBezTo>
                  <a:pt x="812939" y="2261636"/>
                  <a:pt x="676541" y="2219005"/>
                  <a:pt x="554815" y="2155166"/>
                </a:cubicBezTo>
                <a:cubicBezTo>
                  <a:pt x="524555" y="2140018"/>
                  <a:pt x="494295" y="2124653"/>
                  <a:pt x="467016" y="2106475"/>
                </a:cubicBezTo>
                <a:lnTo>
                  <a:pt x="403287" y="2064277"/>
                </a:lnTo>
                <a:cubicBezTo>
                  <a:pt x="278580" y="1972955"/>
                  <a:pt x="175652" y="1858262"/>
                  <a:pt x="105733" y="1727770"/>
                </a:cubicBezTo>
                <a:cubicBezTo>
                  <a:pt x="18077" y="1560194"/>
                  <a:pt x="-16223" y="1360142"/>
                  <a:pt x="7132" y="1154292"/>
                </a:cubicBezTo>
                <a:lnTo>
                  <a:pt x="7497" y="1151918"/>
                </a:lnTo>
                <a:cubicBezTo>
                  <a:pt x="12336" y="899013"/>
                  <a:pt x="39768" y="728125"/>
                  <a:pt x="105733" y="576065"/>
                </a:cubicBezTo>
                <a:cubicBezTo>
                  <a:pt x="175652" y="445574"/>
                  <a:pt x="278580" y="330880"/>
                  <a:pt x="403287" y="239558"/>
                </a:cubicBezTo>
                <a:lnTo>
                  <a:pt x="467016" y="197360"/>
                </a:lnTo>
                <a:cubicBezTo>
                  <a:pt x="494295" y="179182"/>
                  <a:pt x="524555" y="163817"/>
                  <a:pt x="554815" y="148669"/>
                </a:cubicBezTo>
                <a:cubicBezTo>
                  <a:pt x="676541" y="84830"/>
                  <a:pt x="812939" y="42199"/>
                  <a:pt x="958737" y="20991"/>
                </a:cubicBezTo>
                <a:lnTo>
                  <a:pt x="1019485" y="11686"/>
                </a:lnTo>
                <a:cubicBezTo>
                  <a:pt x="1062124" y="6060"/>
                  <a:pt x="1107513" y="2813"/>
                  <a:pt x="1152903" y="2813"/>
                </a:cubicBezTo>
                <a:cubicBezTo>
                  <a:pt x="1174451" y="0"/>
                  <a:pt x="1192562" y="0"/>
                  <a:pt x="1210672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4969138" y="2090048"/>
            <a:ext cx="2299219" cy="2303835"/>
          </a:xfrm>
          <a:custGeom>
            <a:avLst/>
            <a:gdLst>
              <a:gd name="connsiteX0" fmla="*/ 1210672 w 2299219"/>
              <a:gd name="connsiteY0" fmla="*/ 0 h 2303835"/>
              <a:gd name="connsiteX1" fmla="*/ 1223050 w 2299219"/>
              <a:gd name="connsiteY1" fmla="*/ 0 h 2303835"/>
              <a:gd name="connsiteX2" fmla="*/ 1417217 w 2299219"/>
              <a:gd name="connsiteY2" fmla="*/ 14932 h 2303835"/>
              <a:gd name="connsiteX3" fmla="*/ 1502265 w 2299219"/>
              <a:gd name="connsiteY3" fmla="*/ 32677 h 2303835"/>
              <a:gd name="connsiteX4" fmla="*/ 1614593 w 2299219"/>
              <a:gd name="connsiteY4" fmla="*/ 66653 h 2303835"/>
              <a:gd name="connsiteX5" fmla="*/ 1638892 w 2299219"/>
              <a:gd name="connsiteY5" fmla="*/ 75741 h 2303835"/>
              <a:gd name="connsiteX6" fmla="*/ 1848189 w 2299219"/>
              <a:gd name="connsiteY6" fmla="*/ 193681 h 2303835"/>
              <a:gd name="connsiteX7" fmla="*/ 2203282 w 2299219"/>
              <a:gd name="connsiteY7" fmla="*/ 685349 h 2303835"/>
              <a:gd name="connsiteX8" fmla="*/ 2288560 w 2299219"/>
              <a:gd name="connsiteY8" fmla="*/ 1010386 h 2303835"/>
              <a:gd name="connsiteX9" fmla="*/ 2288560 w 2299219"/>
              <a:gd name="connsiteY9" fmla="*/ 1293450 h 2303835"/>
              <a:gd name="connsiteX10" fmla="*/ 2203282 w 2299219"/>
              <a:gd name="connsiteY10" fmla="*/ 1618487 h 2303835"/>
              <a:gd name="connsiteX11" fmla="*/ 1848189 w 2299219"/>
              <a:gd name="connsiteY11" fmla="*/ 2110155 h 2303835"/>
              <a:gd name="connsiteX12" fmla="*/ 1638892 w 2299219"/>
              <a:gd name="connsiteY12" fmla="*/ 2228094 h 2303835"/>
              <a:gd name="connsiteX13" fmla="*/ 1614593 w 2299219"/>
              <a:gd name="connsiteY13" fmla="*/ 2237183 h 2303835"/>
              <a:gd name="connsiteX14" fmla="*/ 1502265 w 2299219"/>
              <a:gd name="connsiteY14" fmla="*/ 2271158 h 2303835"/>
              <a:gd name="connsiteX15" fmla="*/ 1417217 w 2299219"/>
              <a:gd name="connsiteY15" fmla="*/ 2288903 h 2303835"/>
              <a:gd name="connsiteX16" fmla="*/ 1223050 w 2299219"/>
              <a:gd name="connsiteY16" fmla="*/ 2303835 h 2303835"/>
              <a:gd name="connsiteX17" fmla="*/ 1210672 w 2299219"/>
              <a:gd name="connsiteY17" fmla="*/ 2303835 h 2303835"/>
              <a:gd name="connsiteX18" fmla="*/ 1152903 w 2299219"/>
              <a:gd name="connsiteY18" fmla="*/ 2301022 h 2303835"/>
              <a:gd name="connsiteX19" fmla="*/ 1019485 w 2299219"/>
              <a:gd name="connsiteY19" fmla="*/ 2292150 h 2303835"/>
              <a:gd name="connsiteX20" fmla="*/ 958737 w 2299219"/>
              <a:gd name="connsiteY20" fmla="*/ 2282843 h 2303835"/>
              <a:gd name="connsiteX21" fmla="*/ 554815 w 2299219"/>
              <a:gd name="connsiteY21" fmla="*/ 2155166 h 2303835"/>
              <a:gd name="connsiteX22" fmla="*/ 467016 w 2299219"/>
              <a:gd name="connsiteY22" fmla="*/ 2106475 h 2303835"/>
              <a:gd name="connsiteX23" fmla="*/ 403287 w 2299219"/>
              <a:gd name="connsiteY23" fmla="*/ 2064277 h 2303835"/>
              <a:gd name="connsiteX24" fmla="*/ 105733 w 2299219"/>
              <a:gd name="connsiteY24" fmla="*/ 1727770 h 2303835"/>
              <a:gd name="connsiteX25" fmla="*/ 7132 w 2299219"/>
              <a:gd name="connsiteY25" fmla="*/ 1154292 h 2303835"/>
              <a:gd name="connsiteX26" fmla="*/ 7497 w 2299219"/>
              <a:gd name="connsiteY26" fmla="*/ 1151918 h 2303835"/>
              <a:gd name="connsiteX27" fmla="*/ 105733 w 2299219"/>
              <a:gd name="connsiteY27" fmla="*/ 576065 h 2303835"/>
              <a:gd name="connsiteX28" fmla="*/ 403287 w 2299219"/>
              <a:gd name="connsiteY28" fmla="*/ 239558 h 2303835"/>
              <a:gd name="connsiteX29" fmla="*/ 467016 w 2299219"/>
              <a:gd name="connsiteY29" fmla="*/ 197360 h 2303835"/>
              <a:gd name="connsiteX30" fmla="*/ 554815 w 2299219"/>
              <a:gd name="connsiteY30" fmla="*/ 148669 h 2303835"/>
              <a:gd name="connsiteX31" fmla="*/ 958737 w 2299219"/>
              <a:gd name="connsiteY31" fmla="*/ 20991 h 2303835"/>
              <a:gd name="connsiteX32" fmla="*/ 1019485 w 2299219"/>
              <a:gd name="connsiteY32" fmla="*/ 11686 h 2303835"/>
              <a:gd name="connsiteX33" fmla="*/ 1152903 w 2299219"/>
              <a:gd name="connsiteY33" fmla="*/ 2813 h 2303835"/>
              <a:gd name="connsiteX34" fmla="*/ 1210672 w 2299219"/>
              <a:gd name="connsiteY34" fmla="*/ 0 h 230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99219" h="2303835">
                <a:moveTo>
                  <a:pt x="1210672" y="0"/>
                </a:moveTo>
                <a:lnTo>
                  <a:pt x="1223050" y="0"/>
                </a:lnTo>
                <a:cubicBezTo>
                  <a:pt x="1289759" y="2813"/>
                  <a:pt x="1353488" y="6060"/>
                  <a:pt x="1417217" y="14932"/>
                </a:cubicBezTo>
                <a:lnTo>
                  <a:pt x="1502265" y="32677"/>
                </a:lnTo>
                <a:cubicBezTo>
                  <a:pt x="1541465" y="42199"/>
                  <a:pt x="1578144" y="54750"/>
                  <a:pt x="1614593" y="66653"/>
                </a:cubicBezTo>
                <a:cubicBezTo>
                  <a:pt x="1623763" y="69898"/>
                  <a:pt x="1632703" y="72711"/>
                  <a:pt x="1638892" y="75741"/>
                </a:cubicBezTo>
                <a:cubicBezTo>
                  <a:pt x="1717522" y="106254"/>
                  <a:pt x="1787670" y="145423"/>
                  <a:pt x="1848189" y="193681"/>
                </a:cubicBezTo>
                <a:cubicBezTo>
                  <a:pt x="2000175" y="309456"/>
                  <a:pt x="2118463" y="476087"/>
                  <a:pt x="2203282" y="685349"/>
                </a:cubicBezTo>
                <a:cubicBezTo>
                  <a:pt x="2248901" y="804153"/>
                  <a:pt x="2276410" y="909974"/>
                  <a:pt x="2288560" y="1010386"/>
                </a:cubicBezTo>
                <a:cubicBezTo>
                  <a:pt x="2302773" y="1111736"/>
                  <a:pt x="2302773" y="1192100"/>
                  <a:pt x="2288560" y="1293450"/>
                </a:cubicBezTo>
                <a:cubicBezTo>
                  <a:pt x="2276410" y="1393860"/>
                  <a:pt x="2248901" y="1499681"/>
                  <a:pt x="2203282" y="1618487"/>
                </a:cubicBezTo>
                <a:cubicBezTo>
                  <a:pt x="2118463" y="1827748"/>
                  <a:pt x="2000175" y="1994378"/>
                  <a:pt x="1848189" y="2110155"/>
                </a:cubicBezTo>
                <a:cubicBezTo>
                  <a:pt x="1787670" y="2158412"/>
                  <a:pt x="1717522" y="2197581"/>
                  <a:pt x="1638892" y="2228094"/>
                </a:cubicBezTo>
                <a:cubicBezTo>
                  <a:pt x="1632703" y="2231124"/>
                  <a:pt x="1623763" y="2233937"/>
                  <a:pt x="1614593" y="2237183"/>
                </a:cubicBezTo>
                <a:cubicBezTo>
                  <a:pt x="1578144" y="2249085"/>
                  <a:pt x="1541465" y="2261636"/>
                  <a:pt x="1502265" y="2271158"/>
                </a:cubicBezTo>
                <a:lnTo>
                  <a:pt x="1417217" y="2288903"/>
                </a:lnTo>
                <a:cubicBezTo>
                  <a:pt x="1353488" y="2297776"/>
                  <a:pt x="1289759" y="2301022"/>
                  <a:pt x="1223050" y="2303835"/>
                </a:cubicBezTo>
                <a:lnTo>
                  <a:pt x="1210672" y="2303835"/>
                </a:lnTo>
                <a:cubicBezTo>
                  <a:pt x="1192562" y="2303835"/>
                  <a:pt x="1174451" y="2303835"/>
                  <a:pt x="1152903" y="2301022"/>
                </a:cubicBezTo>
                <a:cubicBezTo>
                  <a:pt x="1107513" y="2301022"/>
                  <a:pt x="1062124" y="2297776"/>
                  <a:pt x="1019485" y="2292150"/>
                </a:cubicBezTo>
                <a:lnTo>
                  <a:pt x="958737" y="2282843"/>
                </a:lnTo>
                <a:cubicBezTo>
                  <a:pt x="812939" y="2261636"/>
                  <a:pt x="676541" y="2219005"/>
                  <a:pt x="554815" y="2155166"/>
                </a:cubicBezTo>
                <a:cubicBezTo>
                  <a:pt x="524555" y="2140018"/>
                  <a:pt x="494295" y="2124653"/>
                  <a:pt x="467016" y="2106475"/>
                </a:cubicBezTo>
                <a:lnTo>
                  <a:pt x="403287" y="2064277"/>
                </a:lnTo>
                <a:cubicBezTo>
                  <a:pt x="278580" y="1972955"/>
                  <a:pt x="175652" y="1858262"/>
                  <a:pt x="105733" y="1727770"/>
                </a:cubicBezTo>
                <a:cubicBezTo>
                  <a:pt x="18077" y="1560194"/>
                  <a:pt x="-16223" y="1360142"/>
                  <a:pt x="7132" y="1154292"/>
                </a:cubicBezTo>
                <a:lnTo>
                  <a:pt x="7497" y="1151918"/>
                </a:lnTo>
                <a:cubicBezTo>
                  <a:pt x="12336" y="899013"/>
                  <a:pt x="39768" y="728125"/>
                  <a:pt x="105733" y="576065"/>
                </a:cubicBezTo>
                <a:cubicBezTo>
                  <a:pt x="175652" y="445574"/>
                  <a:pt x="278580" y="330880"/>
                  <a:pt x="403287" y="239558"/>
                </a:cubicBezTo>
                <a:lnTo>
                  <a:pt x="467016" y="197360"/>
                </a:lnTo>
                <a:cubicBezTo>
                  <a:pt x="494295" y="179182"/>
                  <a:pt x="524555" y="163817"/>
                  <a:pt x="554815" y="148669"/>
                </a:cubicBezTo>
                <a:cubicBezTo>
                  <a:pt x="676541" y="84830"/>
                  <a:pt x="812939" y="42199"/>
                  <a:pt x="958737" y="20991"/>
                </a:cubicBezTo>
                <a:lnTo>
                  <a:pt x="1019485" y="11686"/>
                </a:lnTo>
                <a:cubicBezTo>
                  <a:pt x="1062124" y="6060"/>
                  <a:pt x="1107513" y="2813"/>
                  <a:pt x="1152903" y="2813"/>
                </a:cubicBezTo>
                <a:cubicBezTo>
                  <a:pt x="1174451" y="0"/>
                  <a:pt x="1192562" y="0"/>
                  <a:pt x="1210672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2"/>
          </p:nvPr>
        </p:nvSpPr>
        <p:spPr>
          <a:xfrm>
            <a:off x="7821670" y="2090048"/>
            <a:ext cx="2299219" cy="2303835"/>
          </a:xfrm>
          <a:custGeom>
            <a:avLst/>
            <a:gdLst>
              <a:gd name="connsiteX0" fmla="*/ 1210672 w 2299219"/>
              <a:gd name="connsiteY0" fmla="*/ 0 h 2303835"/>
              <a:gd name="connsiteX1" fmla="*/ 1223050 w 2299219"/>
              <a:gd name="connsiteY1" fmla="*/ 0 h 2303835"/>
              <a:gd name="connsiteX2" fmla="*/ 1417217 w 2299219"/>
              <a:gd name="connsiteY2" fmla="*/ 14932 h 2303835"/>
              <a:gd name="connsiteX3" fmla="*/ 1502265 w 2299219"/>
              <a:gd name="connsiteY3" fmla="*/ 32677 h 2303835"/>
              <a:gd name="connsiteX4" fmla="*/ 1614593 w 2299219"/>
              <a:gd name="connsiteY4" fmla="*/ 66653 h 2303835"/>
              <a:gd name="connsiteX5" fmla="*/ 1638892 w 2299219"/>
              <a:gd name="connsiteY5" fmla="*/ 75741 h 2303835"/>
              <a:gd name="connsiteX6" fmla="*/ 1848189 w 2299219"/>
              <a:gd name="connsiteY6" fmla="*/ 193681 h 2303835"/>
              <a:gd name="connsiteX7" fmla="*/ 2203282 w 2299219"/>
              <a:gd name="connsiteY7" fmla="*/ 685349 h 2303835"/>
              <a:gd name="connsiteX8" fmla="*/ 2288560 w 2299219"/>
              <a:gd name="connsiteY8" fmla="*/ 1010386 h 2303835"/>
              <a:gd name="connsiteX9" fmla="*/ 2288560 w 2299219"/>
              <a:gd name="connsiteY9" fmla="*/ 1293450 h 2303835"/>
              <a:gd name="connsiteX10" fmla="*/ 2203282 w 2299219"/>
              <a:gd name="connsiteY10" fmla="*/ 1618487 h 2303835"/>
              <a:gd name="connsiteX11" fmla="*/ 1848189 w 2299219"/>
              <a:gd name="connsiteY11" fmla="*/ 2110155 h 2303835"/>
              <a:gd name="connsiteX12" fmla="*/ 1638892 w 2299219"/>
              <a:gd name="connsiteY12" fmla="*/ 2228094 h 2303835"/>
              <a:gd name="connsiteX13" fmla="*/ 1614593 w 2299219"/>
              <a:gd name="connsiteY13" fmla="*/ 2237183 h 2303835"/>
              <a:gd name="connsiteX14" fmla="*/ 1502265 w 2299219"/>
              <a:gd name="connsiteY14" fmla="*/ 2271158 h 2303835"/>
              <a:gd name="connsiteX15" fmla="*/ 1417217 w 2299219"/>
              <a:gd name="connsiteY15" fmla="*/ 2288903 h 2303835"/>
              <a:gd name="connsiteX16" fmla="*/ 1223050 w 2299219"/>
              <a:gd name="connsiteY16" fmla="*/ 2303835 h 2303835"/>
              <a:gd name="connsiteX17" fmla="*/ 1210672 w 2299219"/>
              <a:gd name="connsiteY17" fmla="*/ 2303835 h 2303835"/>
              <a:gd name="connsiteX18" fmla="*/ 1152903 w 2299219"/>
              <a:gd name="connsiteY18" fmla="*/ 2301022 h 2303835"/>
              <a:gd name="connsiteX19" fmla="*/ 1019485 w 2299219"/>
              <a:gd name="connsiteY19" fmla="*/ 2292150 h 2303835"/>
              <a:gd name="connsiteX20" fmla="*/ 958737 w 2299219"/>
              <a:gd name="connsiteY20" fmla="*/ 2282843 h 2303835"/>
              <a:gd name="connsiteX21" fmla="*/ 554815 w 2299219"/>
              <a:gd name="connsiteY21" fmla="*/ 2155166 h 2303835"/>
              <a:gd name="connsiteX22" fmla="*/ 467016 w 2299219"/>
              <a:gd name="connsiteY22" fmla="*/ 2106475 h 2303835"/>
              <a:gd name="connsiteX23" fmla="*/ 403287 w 2299219"/>
              <a:gd name="connsiteY23" fmla="*/ 2064277 h 2303835"/>
              <a:gd name="connsiteX24" fmla="*/ 105733 w 2299219"/>
              <a:gd name="connsiteY24" fmla="*/ 1727770 h 2303835"/>
              <a:gd name="connsiteX25" fmla="*/ 7132 w 2299219"/>
              <a:gd name="connsiteY25" fmla="*/ 1154292 h 2303835"/>
              <a:gd name="connsiteX26" fmla="*/ 7497 w 2299219"/>
              <a:gd name="connsiteY26" fmla="*/ 1151918 h 2303835"/>
              <a:gd name="connsiteX27" fmla="*/ 105733 w 2299219"/>
              <a:gd name="connsiteY27" fmla="*/ 576065 h 2303835"/>
              <a:gd name="connsiteX28" fmla="*/ 403287 w 2299219"/>
              <a:gd name="connsiteY28" fmla="*/ 239558 h 2303835"/>
              <a:gd name="connsiteX29" fmla="*/ 467016 w 2299219"/>
              <a:gd name="connsiteY29" fmla="*/ 197360 h 2303835"/>
              <a:gd name="connsiteX30" fmla="*/ 554815 w 2299219"/>
              <a:gd name="connsiteY30" fmla="*/ 148669 h 2303835"/>
              <a:gd name="connsiteX31" fmla="*/ 958737 w 2299219"/>
              <a:gd name="connsiteY31" fmla="*/ 20991 h 2303835"/>
              <a:gd name="connsiteX32" fmla="*/ 1019485 w 2299219"/>
              <a:gd name="connsiteY32" fmla="*/ 11686 h 2303835"/>
              <a:gd name="connsiteX33" fmla="*/ 1152903 w 2299219"/>
              <a:gd name="connsiteY33" fmla="*/ 2813 h 2303835"/>
              <a:gd name="connsiteX34" fmla="*/ 1210672 w 2299219"/>
              <a:gd name="connsiteY34" fmla="*/ 0 h 230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99219" h="2303835">
                <a:moveTo>
                  <a:pt x="1210672" y="0"/>
                </a:moveTo>
                <a:lnTo>
                  <a:pt x="1223050" y="0"/>
                </a:lnTo>
                <a:cubicBezTo>
                  <a:pt x="1289759" y="2813"/>
                  <a:pt x="1353488" y="6060"/>
                  <a:pt x="1417217" y="14932"/>
                </a:cubicBezTo>
                <a:lnTo>
                  <a:pt x="1502265" y="32677"/>
                </a:lnTo>
                <a:cubicBezTo>
                  <a:pt x="1541465" y="42199"/>
                  <a:pt x="1578144" y="54750"/>
                  <a:pt x="1614593" y="66653"/>
                </a:cubicBezTo>
                <a:cubicBezTo>
                  <a:pt x="1623763" y="69898"/>
                  <a:pt x="1632703" y="72711"/>
                  <a:pt x="1638892" y="75741"/>
                </a:cubicBezTo>
                <a:cubicBezTo>
                  <a:pt x="1717522" y="106254"/>
                  <a:pt x="1787670" y="145423"/>
                  <a:pt x="1848189" y="193681"/>
                </a:cubicBezTo>
                <a:cubicBezTo>
                  <a:pt x="2000175" y="309456"/>
                  <a:pt x="2118463" y="476087"/>
                  <a:pt x="2203282" y="685349"/>
                </a:cubicBezTo>
                <a:cubicBezTo>
                  <a:pt x="2248901" y="804153"/>
                  <a:pt x="2276410" y="909974"/>
                  <a:pt x="2288560" y="1010386"/>
                </a:cubicBezTo>
                <a:cubicBezTo>
                  <a:pt x="2302773" y="1111736"/>
                  <a:pt x="2302773" y="1192100"/>
                  <a:pt x="2288560" y="1293450"/>
                </a:cubicBezTo>
                <a:cubicBezTo>
                  <a:pt x="2276410" y="1393860"/>
                  <a:pt x="2248901" y="1499681"/>
                  <a:pt x="2203282" y="1618487"/>
                </a:cubicBezTo>
                <a:cubicBezTo>
                  <a:pt x="2118463" y="1827748"/>
                  <a:pt x="2000175" y="1994378"/>
                  <a:pt x="1848189" y="2110155"/>
                </a:cubicBezTo>
                <a:cubicBezTo>
                  <a:pt x="1787670" y="2158412"/>
                  <a:pt x="1717522" y="2197581"/>
                  <a:pt x="1638892" y="2228094"/>
                </a:cubicBezTo>
                <a:cubicBezTo>
                  <a:pt x="1632703" y="2231124"/>
                  <a:pt x="1623763" y="2233937"/>
                  <a:pt x="1614593" y="2237183"/>
                </a:cubicBezTo>
                <a:cubicBezTo>
                  <a:pt x="1578144" y="2249085"/>
                  <a:pt x="1541465" y="2261636"/>
                  <a:pt x="1502265" y="2271158"/>
                </a:cubicBezTo>
                <a:lnTo>
                  <a:pt x="1417217" y="2288903"/>
                </a:lnTo>
                <a:cubicBezTo>
                  <a:pt x="1353488" y="2297776"/>
                  <a:pt x="1289759" y="2301022"/>
                  <a:pt x="1223050" y="2303835"/>
                </a:cubicBezTo>
                <a:lnTo>
                  <a:pt x="1210672" y="2303835"/>
                </a:lnTo>
                <a:cubicBezTo>
                  <a:pt x="1192562" y="2303835"/>
                  <a:pt x="1174451" y="2303835"/>
                  <a:pt x="1152903" y="2301022"/>
                </a:cubicBezTo>
                <a:cubicBezTo>
                  <a:pt x="1107513" y="2301022"/>
                  <a:pt x="1062124" y="2297776"/>
                  <a:pt x="1019485" y="2292150"/>
                </a:cubicBezTo>
                <a:lnTo>
                  <a:pt x="958737" y="2282843"/>
                </a:lnTo>
                <a:cubicBezTo>
                  <a:pt x="812939" y="2261636"/>
                  <a:pt x="676541" y="2219005"/>
                  <a:pt x="554815" y="2155166"/>
                </a:cubicBezTo>
                <a:cubicBezTo>
                  <a:pt x="524555" y="2140018"/>
                  <a:pt x="494295" y="2124653"/>
                  <a:pt x="467016" y="2106475"/>
                </a:cubicBezTo>
                <a:lnTo>
                  <a:pt x="403287" y="2064277"/>
                </a:lnTo>
                <a:cubicBezTo>
                  <a:pt x="278580" y="1972955"/>
                  <a:pt x="175652" y="1858262"/>
                  <a:pt x="105733" y="1727770"/>
                </a:cubicBezTo>
                <a:cubicBezTo>
                  <a:pt x="18077" y="1560194"/>
                  <a:pt x="-16223" y="1360142"/>
                  <a:pt x="7132" y="1154292"/>
                </a:cubicBezTo>
                <a:lnTo>
                  <a:pt x="7497" y="1151918"/>
                </a:lnTo>
                <a:cubicBezTo>
                  <a:pt x="12336" y="899013"/>
                  <a:pt x="39768" y="728125"/>
                  <a:pt x="105733" y="576065"/>
                </a:cubicBezTo>
                <a:cubicBezTo>
                  <a:pt x="175652" y="445574"/>
                  <a:pt x="278580" y="330880"/>
                  <a:pt x="403287" y="239558"/>
                </a:cubicBezTo>
                <a:lnTo>
                  <a:pt x="467016" y="197360"/>
                </a:lnTo>
                <a:cubicBezTo>
                  <a:pt x="494295" y="179182"/>
                  <a:pt x="524555" y="163817"/>
                  <a:pt x="554815" y="148669"/>
                </a:cubicBezTo>
                <a:cubicBezTo>
                  <a:pt x="676541" y="84830"/>
                  <a:pt x="812939" y="42199"/>
                  <a:pt x="958737" y="20991"/>
                </a:cubicBezTo>
                <a:lnTo>
                  <a:pt x="1019485" y="11686"/>
                </a:lnTo>
                <a:cubicBezTo>
                  <a:pt x="1062124" y="6060"/>
                  <a:pt x="1107513" y="2813"/>
                  <a:pt x="1152903" y="2813"/>
                </a:cubicBezTo>
                <a:cubicBezTo>
                  <a:pt x="1174451" y="0"/>
                  <a:pt x="1192562" y="0"/>
                  <a:pt x="1210672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6815" y="637952"/>
            <a:ext cx="1572323" cy="126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10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625068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1"/>
          </p:nvPr>
        </p:nvSpPr>
        <p:spPr>
          <a:xfrm rot="1214766">
            <a:off x="1666525" y="3084897"/>
            <a:ext cx="4632674" cy="2714807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2"/>
          </p:nvPr>
        </p:nvSpPr>
        <p:spPr>
          <a:xfrm rot="1526321">
            <a:off x="6984304" y="1143007"/>
            <a:ext cx="4632674" cy="2714807"/>
          </a:xfrm>
          <a:custGeom>
            <a:avLst/>
            <a:gdLst>
              <a:gd name="connsiteX0" fmla="*/ 3000973 w 4623450"/>
              <a:gd name="connsiteY0" fmla="*/ 0 h 2709402"/>
              <a:gd name="connsiteX1" fmla="*/ 3671922 w 4623450"/>
              <a:gd name="connsiteY1" fmla="*/ 674286 h 2709402"/>
              <a:gd name="connsiteX2" fmla="*/ 3671922 w 4623450"/>
              <a:gd name="connsiteY2" fmla="*/ 686545 h 2709402"/>
              <a:gd name="connsiteX3" fmla="*/ 3818311 w 4623450"/>
              <a:gd name="connsiteY3" fmla="*/ 674286 h 2709402"/>
              <a:gd name="connsiteX4" fmla="*/ 4623450 w 4623450"/>
              <a:gd name="connsiteY4" fmla="*/ 1495688 h 2709402"/>
              <a:gd name="connsiteX5" fmla="*/ 3818311 w 4623450"/>
              <a:gd name="connsiteY5" fmla="*/ 2304831 h 2709402"/>
              <a:gd name="connsiteX6" fmla="*/ 3440140 w 4623450"/>
              <a:gd name="connsiteY6" fmla="*/ 2219013 h 2709402"/>
              <a:gd name="connsiteX7" fmla="*/ 2708195 w 4623450"/>
              <a:gd name="connsiteY7" fmla="*/ 2709402 h 2709402"/>
              <a:gd name="connsiteX8" fmla="*/ 2037246 w 4623450"/>
              <a:gd name="connsiteY8" fmla="*/ 2329350 h 2709402"/>
              <a:gd name="connsiteX9" fmla="*/ 1707871 w 4623450"/>
              <a:gd name="connsiteY9" fmla="*/ 2378389 h 2709402"/>
              <a:gd name="connsiteX10" fmla="*/ 1158913 w 4623450"/>
              <a:gd name="connsiteY10" fmla="*/ 2206753 h 2709402"/>
              <a:gd name="connsiteX11" fmla="*/ 658751 w 4623450"/>
              <a:gd name="connsiteY11" fmla="*/ 2451948 h 2709402"/>
              <a:gd name="connsiteX12" fmla="*/ 0 w 4623450"/>
              <a:gd name="connsiteY12" fmla="*/ 1789922 h 2709402"/>
              <a:gd name="connsiteX13" fmla="*/ 658751 w 4623450"/>
              <a:gd name="connsiteY13" fmla="*/ 1140156 h 2709402"/>
              <a:gd name="connsiteX14" fmla="*/ 756343 w 4623450"/>
              <a:gd name="connsiteY14" fmla="*/ 1140156 h 2709402"/>
              <a:gd name="connsiteX15" fmla="*/ 1707871 w 4623450"/>
              <a:gd name="connsiteY15" fmla="*/ 404571 h 2709402"/>
              <a:gd name="connsiteX16" fmla="*/ 2330024 w 4623450"/>
              <a:gd name="connsiteY16" fmla="*/ 625247 h 2709402"/>
              <a:gd name="connsiteX17" fmla="*/ 3000973 w 4623450"/>
              <a:gd name="connsiteY17" fmla="*/ 0 h 2709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623450" h="2709402">
                <a:moveTo>
                  <a:pt x="3000973" y="0"/>
                </a:moveTo>
                <a:cubicBezTo>
                  <a:pt x="3379144" y="0"/>
                  <a:pt x="3671922" y="306494"/>
                  <a:pt x="3671922" y="674286"/>
                </a:cubicBezTo>
                <a:cubicBezTo>
                  <a:pt x="3671922" y="686545"/>
                  <a:pt x="3671922" y="686545"/>
                  <a:pt x="3671922" y="686545"/>
                </a:cubicBezTo>
                <a:cubicBezTo>
                  <a:pt x="3720719" y="686545"/>
                  <a:pt x="3769515" y="674286"/>
                  <a:pt x="3818311" y="674286"/>
                </a:cubicBezTo>
                <a:cubicBezTo>
                  <a:pt x="4257478" y="674286"/>
                  <a:pt x="4623450" y="1042078"/>
                  <a:pt x="4623450" y="1495688"/>
                </a:cubicBezTo>
                <a:cubicBezTo>
                  <a:pt x="4623450" y="1937039"/>
                  <a:pt x="4257478" y="2304831"/>
                  <a:pt x="3818311" y="2304831"/>
                </a:cubicBezTo>
                <a:cubicBezTo>
                  <a:pt x="3671922" y="2304831"/>
                  <a:pt x="3549931" y="2268052"/>
                  <a:pt x="3440140" y="2219013"/>
                </a:cubicBezTo>
                <a:cubicBezTo>
                  <a:pt x="3318149" y="2500987"/>
                  <a:pt x="3037570" y="2709402"/>
                  <a:pt x="2708195" y="2709402"/>
                </a:cubicBezTo>
                <a:cubicBezTo>
                  <a:pt x="2427616" y="2709402"/>
                  <a:pt x="2171436" y="2550026"/>
                  <a:pt x="2037246" y="2329350"/>
                </a:cubicBezTo>
                <a:cubicBezTo>
                  <a:pt x="1939653" y="2366129"/>
                  <a:pt x="1829862" y="2378389"/>
                  <a:pt x="1707871" y="2378389"/>
                </a:cubicBezTo>
                <a:cubicBezTo>
                  <a:pt x="1500487" y="2378389"/>
                  <a:pt x="1317500" y="2317091"/>
                  <a:pt x="1158913" y="2206753"/>
                </a:cubicBezTo>
                <a:cubicBezTo>
                  <a:pt x="1036922" y="2353870"/>
                  <a:pt x="853936" y="2451948"/>
                  <a:pt x="658751" y="2451948"/>
                </a:cubicBezTo>
                <a:cubicBezTo>
                  <a:pt x="292778" y="2451948"/>
                  <a:pt x="0" y="2157714"/>
                  <a:pt x="0" y="1789922"/>
                </a:cubicBezTo>
                <a:cubicBezTo>
                  <a:pt x="0" y="1434389"/>
                  <a:pt x="292778" y="1140156"/>
                  <a:pt x="658751" y="1140156"/>
                </a:cubicBezTo>
                <a:cubicBezTo>
                  <a:pt x="695347" y="1140156"/>
                  <a:pt x="719746" y="1140156"/>
                  <a:pt x="756343" y="1140156"/>
                </a:cubicBezTo>
                <a:cubicBezTo>
                  <a:pt x="866135" y="723325"/>
                  <a:pt x="1256505" y="404571"/>
                  <a:pt x="1707871" y="404571"/>
                </a:cubicBezTo>
                <a:cubicBezTo>
                  <a:pt x="1939653" y="404571"/>
                  <a:pt x="2159237" y="490390"/>
                  <a:pt x="2330024" y="625247"/>
                </a:cubicBezTo>
                <a:cubicBezTo>
                  <a:pt x="2354422" y="281974"/>
                  <a:pt x="2647200" y="0"/>
                  <a:pt x="3000973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3617" y="4125200"/>
            <a:ext cx="2619784" cy="1494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0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grpId="0" nodeType="withEffect">
                                  <p:stCondLst>
                                    <p:cond delay="3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>
            <a:off x="6096000" y="1539990"/>
            <a:ext cx="4512414" cy="3699395"/>
          </a:xfrm>
          <a:prstGeom prst="wedgeEllipseCallout">
            <a:avLst/>
          </a:pr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713" y="481474"/>
            <a:ext cx="2548349" cy="2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7577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>
            <a:off x="2369961" y="3755715"/>
            <a:ext cx="2509040" cy="1629615"/>
          </a:xfrm>
          <a:custGeom>
            <a:avLst/>
            <a:gdLst>
              <a:gd name="connsiteX0" fmla="*/ 3818878 w 7846559"/>
              <a:gd name="connsiteY0" fmla="*/ 105 h 3919206"/>
              <a:gd name="connsiteX1" fmla="*/ 5958683 w 7846559"/>
              <a:gd name="connsiteY1" fmla="*/ 225533 h 3919206"/>
              <a:gd name="connsiteX2" fmla="*/ 7167760 w 7846559"/>
              <a:gd name="connsiteY2" fmla="*/ 108310 h 3919206"/>
              <a:gd name="connsiteX3" fmla="*/ 7663568 w 7846559"/>
              <a:gd name="connsiteY3" fmla="*/ 378824 h 3919206"/>
              <a:gd name="connsiteX4" fmla="*/ 7767949 w 7846559"/>
              <a:gd name="connsiteY4" fmla="*/ 1037074 h 3919206"/>
              <a:gd name="connsiteX5" fmla="*/ 7724457 w 7846559"/>
              <a:gd name="connsiteY5" fmla="*/ 2651139 h 3919206"/>
              <a:gd name="connsiteX6" fmla="*/ 7846234 w 7846559"/>
              <a:gd name="connsiteY6" fmla="*/ 3453663 h 3919206"/>
              <a:gd name="connsiteX7" fmla="*/ 7680965 w 7846559"/>
              <a:gd name="connsiteY7" fmla="*/ 3868451 h 3919206"/>
              <a:gd name="connsiteX8" fmla="*/ 6828522 w 7846559"/>
              <a:gd name="connsiteY8" fmla="*/ 3895502 h 3919206"/>
              <a:gd name="connsiteX9" fmla="*/ 4940971 w 7846559"/>
              <a:gd name="connsiteY9" fmla="*/ 3715160 h 3919206"/>
              <a:gd name="connsiteX10" fmla="*/ 2688086 w 7846559"/>
              <a:gd name="connsiteY10" fmla="*/ 3868451 h 3919206"/>
              <a:gd name="connsiteX11" fmla="*/ 878820 w 7846559"/>
              <a:gd name="connsiteY11" fmla="*/ 3742211 h 3919206"/>
              <a:gd name="connsiteX12" fmla="*/ 226440 w 7846559"/>
              <a:gd name="connsiteY12" fmla="*/ 3778280 h 3919206"/>
              <a:gd name="connsiteX13" fmla="*/ 43774 w 7846559"/>
              <a:gd name="connsiteY13" fmla="*/ 3471698 h 3919206"/>
              <a:gd name="connsiteX14" fmla="*/ 87266 w 7846559"/>
              <a:gd name="connsiteY14" fmla="*/ 2615071 h 3919206"/>
              <a:gd name="connsiteX15" fmla="*/ 282 w 7846559"/>
              <a:gd name="connsiteY15" fmla="*/ 1154297 h 3919206"/>
              <a:gd name="connsiteX16" fmla="*/ 122059 w 7846559"/>
              <a:gd name="connsiteY16" fmla="*/ 144379 h 3919206"/>
              <a:gd name="connsiteX17" fmla="*/ 1413878 w 7846559"/>
              <a:gd name="connsiteY17" fmla="*/ 98025 h 3919206"/>
              <a:gd name="connsiteX18" fmla="*/ 2546131 w 7846559"/>
              <a:gd name="connsiteY18" fmla="*/ 194926 h 3919206"/>
              <a:gd name="connsiteX19" fmla="*/ 3818878 w 7846559"/>
              <a:gd name="connsiteY19" fmla="*/ 105 h 391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846559" h="3919206">
                <a:moveTo>
                  <a:pt x="3818878" y="105"/>
                </a:moveTo>
                <a:cubicBezTo>
                  <a:pt x="4387636" y="5206"/>
                  <a:pt x="5400536" y="207499"/>
                  <a:pt x="5958683" y="225533"/>
                </a:cubicBezTo>
                <a:cubicBezTo>
                  <a:pt x="6516830" y="243567"/>
                  <a:pt x="6883612" y="82762"/>
                  <a:pt x="7167760" y="108310"/>
                </a:cubicBezTo>
                <a:cubicBezTo>
                  <a:pt x="7451907" y="133859"/>
                  <a:pt x="7563537" y="224030"/>
                  <a:pt x="7663568" y="378824"/>
                </a:cubicBezTo>
                <a:cubicBezTo>
                  <a:pt x="7763600" y="533618"/>
                  <a:pt x="7757802" y="658355"/>
                  <a:pt x="7767949" y="1037074"/>
                </a:cubicBezTo>
                <a:cubicBezTo>
                  <a:pt x="7778097" y="1415793"/>
                  <a:pt x="7711410" y="2248375"/>
                  <a:pt x="7724457" y="2651139"/>
                </a:cubicBezTo>
                <a:cubicBezTo>
                  <a:pt x="7737504" y="3053904"/>
                  <a:pt x="7853484" y="3250778"/>
                  <a:pt x="7846234" y="3453663"/>
                </a:cubicBezTo>
                <a:cubicBezTo>
                  <a:pt x="7838986" y="3656549"/>
                  <a:pt x="7850584" y="3794812"/>
                  <a:pt x="7680965" y="3868451"/>
                </a:cubicBezTo>
                <a:cubicBezTo>
                  <a:pt x="7511346" y="3942091"/>
                  <a:pt x="7285188" y="3921051"/>
                  <a:pt x="6828522" y="3895502"/>
                </a:cubicBezTo>
                <a:cubicBezTo>
                  <a:pt x="6371856" y="3869954"/>
                  <a:pt x="5631044" y="3719669"/>
                  <a:pt x="4940971" y="3715160"/>
                </a:cubicBezTo>
                <a:cubicBezTo>
                  <a:pt x="4250898" y="3710651"/>
                  <a:pt x="3365112" y="3863943"/>
                  <a:pt x="2688086" y="3868451"/>
                </a:cubicBezTo>
                <a:cubicBezTo>
                  <a:pt x="2011061" y="3872960"/>
                  <a:pt x="1289094" y="3757240"/>
                  <a:pt x="878820" y="3742211"/>
                </a:cubicBezTo>
                <a:cubicBezTo>
                  <a:pt x="468546" y="3727183"/>
                  <a:pt x="365614" y="3823365"/>
                  <a:pt x="226440" y="3778280"/>
                </a:cubicBezTo>
                <a:cubicBezTo>
                  <a:pt x="87266" y="3733194"/>
                  <a:pt x="66969" y="3665566"/>
                  <a:pt x="43774" y="3471698"/>
                </a:cubicBezTo>
                <a:cubicBezTo>
                  <a:pt x="20578" y="3277829"/>
                  <a:pt x="94515" y="3001305"/>
                  <a:pt x="87266" y="2615071"/>
                </a:cubicBezTo>
                <a:cubicBezTo>
                  <a:pt x="80017" y="2228837"/>
                  <a:pt x="-5517" y="1566078"/>
                  <a:pt x="282" y="1154297"/>
                </a:cubicBezTo>
                <a:cubicBezTo>
                  <a:pt x="6080" y="742515"/>
                  <a:pt x="-12766" y="339750"/>
                  <a:pt x="122059" y="144379"/>
                </a:cubicBezTo>
                <a:cubicBezTo>
                  <a:pt x="357659" y="-31666"/>
                  <a:pt x="1009866" y="89601"/>
                  <a:pt x="1413878" y="98025"/>
                </a:cubicBezTo>
                <a:cubicBezTo>
                  <a:pt x="1817891" y="106449"/>
                  <a:pt x="2145298" y="211246"/>
                  <a:pt x="2546131" y="194926"/>
                </a:cubicBezTo>
                <a:cubicBezTo>
                  <a:pt x="2946964" y="178607"/>
                  <a:pt x="3250119" y="-4997"/>
                  <a:pt x="3818878" y="105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15441" y="1433513"/>
            <a:ext cx="2509040" cy="1629615"/>
          </a:xfrm>
          <a:custGeom>
            <a:avLst/>
            <a:gdLst>
              <a:gd name="connsiteX0" fmla="*/ 3818878 w 7846559"/>
              <a:gd name="connsiteY0" fmla="*/ 105 h 3919206"/>
              <a:gd name="connsiteX1" fmla="*/ 5958683 w 7846559"/>
              <a:gd name="connsiteY1" fmla="*/ 225533 h 3919206"/>
              <a:gd name="connsiteX2" fmla="*/ 7167760 w 7846559"/>
              <a:gd name="connsiteY2" fmla="*/ 108310 h 3919206"/>
              <a:gd name="connsiteX3" fmla="*/ 7663568 w 7846559"/>
              <a:gd name="connsiteY3" fmla="*/ 378824 h 3919206"/>
              <a:gd name="connsiteX4" fmla="*/ 7767949 w 7846559"/>
              <a:gd name="connsiteY4" fmla="*/ 1037074 h 3919206"/>
              <a:gd name="connsiteX5" fmla="*/ 7724457 w 7846559"/>
              <a:gd name="connsiteY5" fmla="*/ 2651139 h 3919206"/>
              <a:gd name="connsiteX6" fmla="*/ 7846234 w 7846559"/>
              <a:gd name="connsiteY6" fmla="*/ 3453663 h 3919206"/>
              <a:gd name="connsiteX7" fmla="*/ 7680965 w 7846559"/>
              <a:gd name="connsiteY7" fmla="*/ 3868451 h 3919206"/>
              <a:gd name="connsiteX8" fmla="*/ 6828522 w 7846559"/>
              <a:gd name="connsiteY8" fmla="*/ 3895502 h 3919206"/>
              <a:gd name="connsiteX9" fmla="*/ 4940971 w 7846559"/>
              <a:gd name="connsiteY9" fmla="*/ 3715160 h 3919206"/>
              <a:gd name="connsiteX10" fmla="*/ 2688086 w 7846559"/>
              <a:gd name="connsiteY10" fmla="*/ 3868451 h 3919206"/>
              <a:gd name="connsiteX11" fmla="*/ 878820 w 7846559"/>
              <a:gd name="connsiteY11" fmla="*/ 3742211 h 3919206"/>
              <a:gd name="connsiteX12" fmla="*/ 226440 w 7846559"/>
              <a:gd name="connsiteY12" fmla="*/ 3778280 h 3919206"/>
              <a:gd name="connsiteX13" fmla="*/ 43774 w 7846559"/>
              <a:gd name="connsiteY13" fmla="*/ 3471698 h 3919206"/>
              <a:gd name="connsiteX14" fmla="*/ 87266 w 7846559"/>
              <a:gd name="connsiteY14" fmla="*/ 2615071 h 3919206"/>
              <a:gd name="connsiteX15" fmla="*/ 282 w 7846559"/>
              <a:gd name="connsiteY15" fmla="*/ 1154297 h 3919206"/>
              <a:gd name="connsiteX16" fmla="*/ 122059 w 7846559"/>
              <a:gd name="connsiteY16" fmla="*/ 144379 h 3919206"/>
              <a:gd name="connsiteX17" fmla="*/ 1413878 w 7846559"/>
              <a:gd name="connsiteY17" fmla="*/ 98025 h 3919206"/>
              <a:gd name="connsiteX18" fmla="*/ 2546131 w 7846559"/>
              <a:gd name="connsiteY18" fmla="*/ 194926 h 3919206"/>
              <a:gd name="connsiteX19" fmla="*/ 3818878 w 7846559"/>
              <a:gd name="connsiteY19" fmla="*/ 105 h 391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846559" h="3919206">
                <a:moveTo>
                  <a:pt x="3818878" y="105"/>
                </a:moveTo>
                <a:cubicBezTo>
                  <a:pt x="4387636" y="5206"/>
                  <a:pt x="5400536" y="207499"/>
                  <a:pt x="5958683" y="225533"/>
                </a:cubicBezTo>
                <a:cubicBezTo>
                  <a:pt x="6516830" y="243567"/>
                  <a:pt x="6883612" y="82762"/>
                  <a:pt x="7167760" y="108310"/>
                </a:cubicBezTo>
                <a:cubicBezTo>
                  <a:pt x="7451907" y="133859"/>
                  <a:pt x="7563537" y="224030"/>
                  <a:pt x="7663568" y="378824"/>
                </a:cubicBezTo>
                <a:cubicBezTo>
                  <a:pt x="7763600" y="533618"/>
                  <a:pt x="7757802" y="658355"/>
                  <a:pt x="7767949" y="1037074"/>
                </a:cubicBezTo>
                <a:cubicBezTo>
                  <a:pt x="7778097" y="1415793"/>
                  <a:pt x="7711410" y="2248375"/>
                  <a:pt x="7724457" y="2651139"/>
                </a:cubicBezTo>
                <a:cubicBezTo>
                  <a:pt x="7737504" y="3053904"/>
                  <a:pt x="7853484" y="3250778"/>
                  <a:pt x="7846234" y="3453663"/>
                </a:cubicBezTo>
                <a:cubicBezTo>
                  <a:pt x="7838986" y="3656549"/>
                  <a:pt x="7850584" y="3794812"/>
                  <a:pt x="7680965" y="3868451"/>
                </a:cubicBezTo>
                <a:cubicBezTo>
                  <a:pt x="7511346" y="3942091"/>
                  <a:pt x="7285188" y="3921051"/>
                  <a:pt x="6828522" y="3895502"/>
                </a:cubicBezTo>
                <a:cubicBezTo>
                  <a:pt x="6371856" y="3869954"/>
                  <a:pt x="5631044" y="3719669"/>
                  <a:pt x="4940971" y="3715160"/>
                </a:cubicBezTo>
                <a:cubicBezTo>
                  <a:pt x="4250898" y="3710651"/>
                  <a:pt x="3365112" y="3863943"/>
                  <a:pt x="2688086" y="3868451"/>
                </a:cubicBezTo>
                <a:cubicBezTo>
                  <a:pt x="2011061" y="3872960"/>
                  <a:pt x="1289094" y="3757240"/>
                  <a:pt x="878820" y="3742211"/>
                </a:cubicBezTo>
                <a:cubicBezTo>
                  <a:pt x="468546" y="3727183"/>
                  <a:pt x="365614" y="3823365"/>
                  <a:pt x="226440" y="3778280"/>
                </a:cubicBezTo>
                <a:cubicBezTo>
                  <a:pt x="87266" y="3733194"/>
                  <a:pt x="66969" y="3665566"/>
                  <a:pt x="43774" y="3471698"/>
                </a:cubicBezTo>
                <a:cubicBezTo>
                  <a:pt x="20578" y="3277829"/>
                  <a:pt x="94515" y="3001305"/>
                  <a:pt x="87266" y="2615071"/>
                </a:cubicBezTo>
                <a:cubicBezTo>
                  <a:pt x="80017" y="2228837"/>
                  <a:pt x="-5517" y="1566078"/>
                  <a:pt x="282" y="1154297"/>
                </a:cubicBezTo>
                <a:cubicBezTo>
                  <a:pt x="6080" y="742515"/>
                  <a:pt x="-12766" y="339750"/>
                  <a:pt x="122059" y="144379"/>
                </a:cubicBezTo>
                <a:cubicBezTo>
                  <a:pt x="357659" y="-31666"/>
                  <a:pt x="1009866" y="89601"/>
                  <a:pt x="1413878" y="98025"/>
                </a:cubicBezTo>
                <a:cubicBezTo>
                  <a:pt x="1817891" y="106449"/>
                  <a:pt x="2145298" y="211246"/>
                  <a:pt x="2546131" y="194926"/>
                </a:cubicBezTo>
                <a:cubicBezTo>
                  <a:pt x="2946964" y="178607"/>
                  <a:pt x="3250119" y="-4997"/>
                  <a:pt x="3818878" y="105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2"/>
          </p:nvPr>
        </p:nvSpPr>
        <p:spPr>
          <a:xfrm>
            <a:off x="5654572" y="1433513"/>
            <a:ext cx="5662716" cy="4287520"/>
          </a:xfrm>
          <a:custGeom>
            <a:avLst/>
            <a:gdLst>
              <a:gd name="connsiteX0" fmla="*/ 3818878 w 7846559"/>
              <a:gd name="connsiteY0" fmla="*/ 105 h 3919206"/>
              <a:gd name="connsiteX1" fmla="*/ 5958683 w 7846559"/>
              <a:gd name="connsiteY1" fmla="*/ 225533 h 3919206"/>
              <a:gd name="connsiteX2" fmla="*/ 7167760 w 7846559"/>
              <a:gd name="connsiteY2" fmla="*/ 108310 h 3919206"/>
              <a:gd name="connsiteX3" fmla="*/ 7663568 w 7846559"/>
              <a:gd name="connsiteY3" fmla="*/ 378824 h 3919206"/>
              <a:gd name="connsiteX4" fmla="*/ 7767949 w 7846559"/>
              <a:gd name="connsiteY4" fmla="*/ 1037074 h 3919206"/>
              <a:gd name="connsiteX5" fmla="*/ 7724457 w 7846559"/>
              <a:gd name="connsiteY5" fmla="*/ 2651139 h 3919206"/>
              <a:gd name="connsiteX6" fmla="*/ 7846234 w 7846559"/>
              <a:gd name="connsiteY6" fmla="*/ 3453663 h 3919206"/>
              <a:gd name="connsiteX7" fmla="*/ 7680965 w 7846559"/>
              <a:gd name="connsiteY7" fmla="*/ 3868451 h 3919206"/>
              <a:gd name="connsiteX8" fmla="*/ 6828522 w 7846559"/>
              <a:gd name="connsiteY8" fmla="*/ 3895502 h 3919206"/>
              <a:gd name="connsiteX9" fmla="*/ 4940971 w 7846559"/>
              <a:gd name="connsiteY9" fmla="*/ 3715160 h 3919206"/>
              <a:gd name="connsiteX10" fmla="*/ 2688086 w 7846559"/>
              <a:gd name="connsiteY10" fmla="*/ 3868451 h 3919206"/>
              <a:gd name="connsiteX11" fmla="*/ 878820 w 7846559"/>
              <a:gd name="connsiteY11" fmla="*/ 3742211 h 3919206"/>
              <a:gd name="connsiteX12" fmla="*/ 226440 w 7846559"/>
              <a:gd name="connsiteY12" fmla="*/ 3778280 h 3919206"/>
              <a:gd name="connsiteX13" fmla="*/ 43774 w 7846559"/>
              <a:gd name="connsiteY13" fmla="*/ 3471698 h 3919206"/>
              <a:gd name="connsiteX14" fmla="*/ 87266 w 7846559"/>
              <a:gd name="connsiteY14" fmla="*/ 2615071 h 3919206"/>
              <a:gd name="connsiteX15" fmla="*/ 282 w 7846559"/>
              <a:gd name="connsiteY15" fmla="*/ 1154297 h 3919206"/>
              <a:gd name="connsiteX16" fmla="*/ 122059 w 7846559"/>
              <a:gd name="connsiteY16" fmla="*/ 144379 h 3919206"/>
              <a:gd name="connsiteX17" fmla="*/ 1413878 w 7846559"/>
              <a:gd name="connsiteY17" fmla="*/ 98025 h 3919206"/>
              <a:gd name="connsiteX18" fmla="*/ 2546131 w 7846559"/>
              <a:gd name="connsiteY18" fmla="*/ 194926 h 3919206"/>
              <a:gd name="connsiteX19" fmla="*/ 3818878 w 7846559"/>
              <a:gd name="connsiteY19" fmla="*/ 105 h 3919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7846559" h="3919206">
                <a:moveTo>
                  <a:pt x="3818878" y="105"/>
                </a:moveTo>
                <a:cubicBezTo>
                  <a:pt x="4387636" y="5206"/>
                  <a:pt x="5400536" y="207499"/>
                  <a:pt x="5958683" y="225533"/>
                </a:cubicBezTo>
                <a:cubicBezTo>
                  <a:pt x="6516830" y="243567"/>
                  <a:pt x="6883612" y="82762"/>
                  <a:pt x="7167760" y="108310"/>
                </a:cubicBezTo>
                <a:cubicBezTo>
                  <a:pt x="7451907" y="133859"/>
                  <a:pt x="7563537" y="224030"/>
                  <a:pt x="7663568" y="378824"/>
                </a:cubicBezTo>
                <a:cubicBezTo>
                  <a:pt x="7763600" y="533618"/>
                  <a:pt x="7757802" y="658355"/>
                  <a:pt x="7767949" y="1037074"/>
                </a:cubicBezTo>
                <a:cubicBezTo>
                  <a:pt x="7778097" y="1415793"/>
                  <a:pt x="7711410" y="2248375"/>
                  <a:pt x="7724457" y="2651139"/>
                </a:cubicBezTo>
                <a:cubicBezTo>
                  <a:pt x="7737504" y="3053904"/>
                  <a:pt x="7853484" y="3250778"/>
                  <a:pt x="7846234" y="3453663"/>
                </a:cubicBezTo>
                <a:cubicBezTo>
                  <a:pt x="7838986" y="3656549"/>
                  <a:pt x="7850584" y="3794812"/>
                  <a:pt x="7680965" y="3868451"/>
                </a:cubicBezTo>
                <a:cubicBezTo>
                  <a:pt x="7511346" y="3942091"/>
                  <a:pt x="7285188" y="3921051"/>
                  <a:pt x="6828522" y="3895502"/>
                </a:cubicBezTo>
                <a:cubicBezTo>
                  <a:pt x="6371856" y="3869954"/>
                  <a:pt x="5631044" y="3719669"/>
                  <a:pt x="4940971" y="3715160"/>
                </a:cubicBezTo>
                <a:cubicBezTo>
                  <a:pt x="4250898" y="3710651"/>
                  <a:pt x="3365112" y="3863943"/>
                  <a:pt x="2688086" y="3868451"/>
                </a:cubicBezTo>
                <a:cubicBezTo>
                  <a:pt x="2011061" y="3872960"/>
                  <a:pt x="1289094" y="3757240"/>
                  <a:pt x="878820" y="3742211"/>
                </a:cubicBezTo>
                <a:cubicBezTo>
                  <a:pt x="468546" y="3727183"/>
                  <a:pt x="365614" y="3823365"/>
                  <a:pt x="226440" y="3778280"/>
                </a:cubicBezTo>
                <a:cubicBezTo>
                  <a:pt x="87266" y="3733194"/>
                  <a:pt x="66969" y="3665566"/>
                  <a:pt x="43774" y="3471698"/>
                </a:cubicBezTo>
                <a:cubicBezTo>
                  <a:pt x="20578" y="3277829"/>
                  <a:pt x="94515" y="3001305"/>
                  <a:pt x="87266" y="2615071"/>
                </a:cubicBezTo>
                <a:cubicBezTo>
                  <a:pt x="80017" y="2228837"/>
                  <a:pt x="-5517" y="1566078"/>
                  <a:pt x="282" y="1154297"/>
                </a:cubicBezTo>
                <a:cubicBezTo>
                  <a:pt x="6080" y="742515"/>
                  <a:pt x="-12766" y="339750"/>
                  <a:pt x="122059" y="144379"/>
                </a:cubicBezTo>
                <a:cubicBezTo>
                  <a:pt x="357659" y="-31666"/>
                  <a:pt x="1009866" y="89601"/>
                  <a:pt x="1413878" y="98025"/>
                </a:cubicBezTo>
                <a:cubicBezTo>
                  <a:pt x="1817891" y="106449"/>
                  <a:pt x="2145298" y="211246"/>
                  <a:pt x="2546131" y="194926"/>
                </a:cubicBezTo>
                <a:cubicBezTo>
                  <a:pt x="2946964" y="178607"/>
                  <a:pt x="3250119" y="-4997"/>
                  <a:pt x="3818878" y="105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173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28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>
            <a:off x="1677280" y="1268413"/>
            <a:ext cx="4418720" cy="4427592"/>
          </a:xfrm>
          <a:custGeom>
            <a:avLst/>
            <a:gdLst>
              <a:gd name="connsiteX0" fmla="*/ 1210672 w 2299219"/>
              <a:gd name="connsiteY0" fmla="*/ 0 h 2303835"/>
              <a:gd name="connsiteX1" fmla="*/ 1223050 w 2299219"/>
              <a:gd name="connsiteY1" fmla="*/ 0 h 2303835"/>
              <a:gd name="connsiteX2" fmla="*/ 1417217 w 2299219"/>
              <a:gd name="connsiteY2" fmla="*/ 14932 h 2303835"/>
              <a:gd name="connsiteX3" fmla="*/ 1502265 w 2299219"/>
              <a:gd name="connsiteY3" fmla="*/ 32677 h 2303835"/>
              <a:gd name="connsiteX4" fmla="*/ 1614593 w 2299219"/>
              <a:gd name="connsiteY4" fmla="*/ 66653 h 2303835"/>
              <a:gd name="connsiteX5" fmla="*/ 1638892 w 2299219"/>
              <a:gd name="connsiteY5" fmla="*/ 75741 h 2303835"/>
              <a:gd name="connsiteX6" fmla="*/ 1848189 w 2299219"/>
              <a:gd name="connsiteY6" fmla="*/ 193681 h 2303835"/>
              <a:gd name="connsiteX7" fmla="*/ 2203282 w 2299219"/>
              <a:gd name="connsiteY7" fmla="*/ 685349 h 2303835"/>
              <a:gd name="connsiteX8" fmla="*/ 2288560 w 2299219"/>
              <a:gd name="connsiteY8" fmla="*/ 1010386 h 2303835"/>
              <a:gd name="connsiteX9" fmla="*/ 2288560 w 2299219"/>
              <a:gd name="connsiteY9" fmla="*/ 1293450 h 2303835"/>
              <a:gd name="connsiteX10" fmla="*/ 2203282 w 2299219"/>
              <a:gd name="connsiteY10" fmla="*/ 1618487 h 2303835"/>
              <a:gd name="connsiteX11" fmla="*/ 1848189 w 2299219"/>
              <a:gd name="connsiteY11" fmla="*/ 2110155 h 2303835"/>
              <a:gd name="connsiteX12" fmla="*/ 1638892 w 2299219"/>
              <a:gd name="connsiteY12" fmla="*/ 2228094 h 2303835"/>
              <a:gd name="connsiteX13" fmla="*/ 1614593 w 2299219"/>
              <a:gd name="connsiteY13" fmla="*/ 2237183 h 2303835"/>
              <a:gd name="connsiteX14" fmla="*/ 1502265 w 2299219"/>
              <a:gd name="connsiteY14" fmla="*/ 2271158 h 2303835"/>
              <a:gd name="connsiteX15" fmla="*/ 1417217 w 2299219"/>
              <a:gd name="connsiteY15" fmla="*/ 2288903 h 2303835"/>
              <a:gd name="connsiteX16" fmla="*/ 1223050 w 2299219"/>
              <a:gd name="connsiteY16" fmla="*/ 2303835 h 2303835"/>
              <a:gd name="connsiteX17" fmla="*/ 1210672 w 2299219"/>
              <a:gd name="connsiteY17" fmla="*/ 2303835 h 2303835"/>
              <a:gd name="connsiteX18" fmla="*/ 1152903 w 2299219"/>
              <a:gd name="connsiteY18" fmla="*/ 2301022 h 2303835"/>
              <a:gd name="connsiteX19" fmla="*/ 1019485 w 2299219"/>
              <a:gd name="connsiteY19" fmla="*/ 2292150 h 2303835"/>
              <a:gd name="connsiteX20" fmla="*/ 958737 w 2299219"/>
              <a:gd name="connsiteY20" fmla="*/ 2282843 h 2303835"/>
              <a:gd name="connsiteX21" fmla="*/ 554815 w 2299219"/>
              <a:gd name="connsiteY21" fmla="*/ 2155166 h 2303835"/>
              <a:gd name="connsiteX22" fmla="*/ 467016 w 2299219"/>
              <a:gd name="connsiteY22" fmla="*/ 2106475 h 2303835"/>
              <a:gd name="connsiteX23" fmla="*/ 403287 w 2299219"/>
              <a:gd name="connsiteY23" fmla="*/ 2064277 h 2303835"/>
              <a:gd name="connsiteX24" fmla="*/ 105733 w 2299219"/>
              <a:gd name="connsiteY24" fmla="*/ 1727770 h 2303835"/>
              <a:gd name="connsiteX25" fmla="*/ 7132 w 2299219"/>
              <a:gd name="connsiteY25" fmla="*/ 1154292 h 2303835"/>
              <a:gd name="connsiteX26" fmla="*/ 7497 w 2299219"/>
              <a:gd name="connsiteY26" fmla="*/ 1151918 h 2303835"/>
              <a:gd name="connsiteX27" fmla="*/ 105733 w 2299219"/>
              <a:gd name="connsiteY27" fmla="*/ 576065 h 2303835"/>
              <a:gd name="connsiteX28" fmla="*/ 403287 w 2299219"/>
              <a:gd name="connsiteY28" fmla="*/ 239558 h 2303835"/>
              <a:gd name="connsiteX29" fmla="*/ 467016 w 2299219"/>
              <a:gd name="connsiteY29" fmla="*/ 197360 h 2303835"/>
              <a:gd name="connsiteX30" fmla="*/ 554815 w 2299219"/>
              <a:gd name="connsiteY30" fmla="*/ 148669 h 2303835"/>
              <a:gd name="connsiteX31" fmla="*/ 958737 w 2299219"/>
              <a:gd name="connsiteY31" fmla="*/ 20991 h 2303835"/>
              <a:gd name="connsiteX32" fmla="*/ 1019485 w 2299219"/>
              <a:gd name="connsiteY32" fmla="*/ 11686 h 2303835"/>
              <a:gd name="connsiteX33" fmla="*/ 1152903 w 2299219"/>
              <a:gd name="connsiteY33" fmla="*/ 2813 h 2303835"/>
              <a:gd name="connsiteX34" fmla="*/ 1210672 w 2299219"/>
              <a:gd name="connsiteY34" fmla="*/ 0 h 230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99219" h="2303835">
                <a:moveTo>
                  <a:pt x="1210672" y="0"/>
                </a:moveTo>
                <a:lnTo>
                  <a:pt x="1223050" y="0"/>
                </a:lnTo>
                <a:cubicBezTo>
                  <a:pt x="1289759" y="2813"/>
                  <a:pt x="1353488" y="6060"/>
                  <a:pt x="1417217" y="14932"/>
                </a:cubicBezTo>
                <a:lnTo>
                  <a:pt x="1502265" y="32677"/>
                </a:lnTo>
                <a:cubicBezTo>
                  <a:pt x="1541465" y="42199"/>
                  <a:pt x="1578144" y="54750"/>
                  <a:pt x="1614593" y="66653"/>
                </a:cubicBezTo>
                <a:cubicBezTo>
                  <a:pt x="1623763" y="69898"/>
                  <a:pt x="1632703" y="72711"/>
                  <a:pt x="1638892" y="75741"/>
                </a:cubicBezTo>
                <a:cubicBezTo>
                  <a:pt x="1717522" y="106254"/>
                  <a:pt x="1787670" y="145423"/>
                  <a:pt x="1848189" y="193681"/>
                </a:cubicBezTo>
                <a:cubicBezTo>
                  <a:pt x="2000175" y="309456"/>
                  <a:pt x="2118463" y="476087"/>
                  <a:pt x="2203282" y="685349"/>
                </a:cubicBezTo>
                <a:cubicBezTo>
                  <a:pt x="2248901" y="804153"/>
                  <a:pt x="2276410" y="909974"/>
                  <a:pt x="2288560" y="1010386"/>
                </a:cubicBezTo>
                <a:cubicBezTo>
                  <a:pt x="2302773" y="1111736"/>
                  <a:pt x="2302773" y="1192100"/>
                  <a:pt x="2288560" y="1293450"/>
                </a:cubicBezTo>
                <a:cubicBezTo>
                  <a:pt x="2276410" y="1393860"/>
                  <a:pt x="2248901" y="1499681"/>
                  <a:pt x="2203282" y="1618487"/>
                </a:cubicBezTo>
                <a:cubicBezTo>
                  <a:pt x="2118463" y="1827748"/>
                  <a:pt x="2000175" y="1994378"/>
                  <a:pt x="1848189" y="2110155"/>
                </a:cubicBezTo>
                <a:cubicBezTo>
                  <a:pt x="1787670" y="2158412"/>
                  <a:pt x="1717522" y="2197581"/>
                  <a:pt x="1638892" y="2228094"/>
                </a:cubicBezTo>
                <a:cubicBezTo>
                  <a:pt x="1632703" y="2231124"/>
                  <a:pt x="1623763" y="2233937"/>
                  <a:pt x="1614593" y="2237183"/>
                </a:cubicBezTo>
                <a:cubicBezTo>
                  <a:pt x="1578144" y="2249085"/>
                  <a:pt x="1541465" y="2261636"/>
                  <a:pt x="1502265" y="2271158"/>
                </a:cubicBezTo>
                <a:lnTo>
                  <a:pt x="1417217" y="2288903"/>
                </a:lnTo>
                <a:cubicBezTo>
                  <a:pt x="1353488" y="2297776"/>
                  <a:pt x="1289759" y="2301022"/>
                  <a:pt x="1223050" y="2303835"/>
                </a:cubicBezTo>
                <a:lnTo>
                  <a:pt x="1210672" y="2303835"/>
                </a:lnTo>
                <a:cubicBezTo>
                  <a:pt x="1192562" y="2303835"/>
                  <a:pt x="1174451" y="2303835"/>
                  <a:pt x="1152903" y="2301022"/>
                </a:cubicBezTo>
                <a:cubicBezTo>
                  <a:pt x="1107513" y="2301022"/>
                  <a:pt x="1062124" y="2297776"/>
                  <a:pt x="1019485" y="2292150"/>
                </a:cubicBezTo>
                <a:lnTo>
                  <a:pt x="958737" y="2282843"/>
                </a:lnTo>
                <a:cubicBezTo>
                  <a:pt x="812939" y="2261636"/>
                  <a:pt x="676541" y="2219005"/>
                  <a:pt x="554815" y="2155166"/>
                </a:cubicBezTo>
                <a:cubicBezTo>
                  <a:pt x="524555" y="2140018"/>
                  <a:pt x="494295" y="2124653"/>
                  <a:pt x="467016" y="2106475"/>
                </a:cubicBezTo>
                <a:lnTo>
                  <a:pt x="403287" y="2064277"/>
                </a:lnTo>
                <a:cubicBezTo>
                  <a:pt x="278580" y="1972955"/>
                  <a:pt x="175652" y="1858262"/>
                  <a:pt x="105733" y="1727770"/>
                </a:cubicBezTo>
                <a:cubicBezTo>
                  <a:pt x="18077" y="1560194"/>
                  <a:pt x="-16223" y="1360142"/>
                  <a:pt x="7132" y="1154292"/>
                </a:cubicBezTo>
                <a:lnTo>
                  <a:pt x="7497" y="1151918"/>
                </a:lnTo>
                <a:cubicBezTo>
                  <a:pt x="12336" y="899013"/>
                  <a:pt x="39768" y="728125"/>
                  <a:pt x="105733" y="576065"/>
                </a:cubicBezTo>
                <a:cubicBezTo>
                  <a:pt x="175652" y="445574"/>
                  <a:pt x="278580" y="330880"/>
                  <a:pt x="403287" y="239558"/>
                </a:cubicBezTo>
                <a:lnTo>
                  <a:pt x="467016" y="197360"/>
                </a:lnTo>
                <a:cubicBezTo>
                  <a:pt x="494295" y="179182"/>
                  <a:pt x="524555" y="163817"/>
                  <a:pt x="554815" y="148669"/>
                </a:cubicBezTo>
                <a:cubicBezTo>
                  <a:pt x="676541" y="84830"/>
                  <a:pt x="812939" y="42199"/>
                  <a:pt x="958737" y="20991"/>
                </a:cubicBezTo>
                <a:lnTo>
                  <a:pt x="1019485" y="11686"/>
                </a:lnTo>
                <a:cubicBezTo>
                  <a:pt x="1062124" y="6060"/>
                  <a:pt x="1107513" y="2813"/>
                  <a:pt x="1152903" y="2813"/>
                </a:cubicBezTo>
                <a:cubicBezTo>
                  <a:pt x="1174451" y="0"/>
                  <a:pt x="1192562" y="0"/>
                  <a:pt x="1210672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6650160" y="4085871"/>
            <a:ext cx="1660720" cy="1664054"/>
          </a:xfrm>
          <a:custGeom>
            <a:avLst/>
            <a:gdLst>
              <a:gd name="connsiteX0" fmla="*/ 1210672 w 2299219"/>
              <a:gd name="connsiteY0" fmla="*/ 0 h 2303835"/>
              <a:gd name="connsiteX1" fmla="*/ 1223050 w 2299219"/>
              <a:gd name="connsiteY1" fmla="*/ 0 h 2303835"/>
              <a:gd name="connsiteX2" fmla="*/ 1417217 w 2299219"/>
              <a:gd name="connsiteY2" fmla="*/ 14932 h 2303835"/>
              <a:gd name="connsiteX3" fmla="*/ 1502265 w 2299219"/>
              <a:gd name="connsiteY3" fmla="*/ 32677 h 2303835"/>
              <a:gd name="connsiteX4" fmla="*/ 1614593 w 2299219"/>
              <a:gd name="connsiteY4" fmla="*/ 66653 h 2303835"/>
              <a:gd name="connsiteX5" fmla="*/ 1638892 w 2299219"/>
              <a:gd name="connsiteY5" fmla="*/ 75741 h 2303835"/>
              <a:gd name="connsiteX6" fmla="*/ 1848189 w 2299219"/>
              <a:gd name="connsiteY6" fmla="*/ 193681 h 2303835"/>
              <a:gd name="connsiteX7" fmla="*/ 2203282 w 2299219"/>
              <a:gd name="connsiteY7" fmla="*/ 685349 h 2303835"/>
              <a:gd name="connsiteX8" fmla="*/ 2288560 w 2299219"/>
              <a:gd name="connsiteY8" fmla="*/ 1010386 h 2303835"/>
              <a:gd name="connsiteX9" fmla="*/ 2288560 w 2299219"/>
              <a:gd name="connsiteY9" fmla="*/ 1293450 h 2303835"/>
              <a:gd name="connsiteX10" fmla="*/ 2203282 w 2299219"/>
              <a:gd name="connsiteY10" fmla="*/ 1618487 h 2303835"/>
              <a:gd name="connsiteX11" fmla="*/ 1848189 w 2299219"/>
              <a:gd name="connsiteY11" fmla="*/ 2110155 h 2303835"/>
              <a:gd name="connsiteX12" fmla="*/ 1638892 w 2299219"/>
              <a:gd name="connsiteY12" fmla="*/ 2228094 h 2303835"/>
              <a:gd name="connsiteX13" fmla="*/ 1614593 w 2299219"/>
              <a:gd name="connsiteY13" fmla="*/ 2237183 h 2303835"/>
              <a:gd name="connsiteX14" fmla="*/ 1502265 w 2299219"/>
              <a:gd name="connsiteY14" fmla="*/ 2271158 h 2303835"/>
              <a:gd name="connsiteX15" fmla="*/ 1417217 w 2299219"/>
              <a:gd name="connsiteY15" fmla="*/ 2288903 h 2303835"/>
              <a:gd name="connsiteX16" fmla="*/ 1223050 w 2299219"/>
              <a:gd name="connsiteY16" fmla="*/ 2303835 h 2303835"/>
              <a:gd name="connsiteX17" fmla="*/ 1210672 w 2299219"/>
              <a:gd name="connsiteY17" fmla="*/ 2303835 h 2303835"/>
              <a:gd name="connsiteX18" fmla="*/ 1152903 w 2299219"/>
              <a:gd name="connsiteY18" fmla="*/ 2301022 h 2303835"/>
              <a:gd name="connsiteX19" fmla="*/ 1019485 w 2299219"/>
              <a:gd name="connsiteY19" fmla="*/ 2292150 h 2303835"/>
              <a:gd name="connsiteX20" fmla="*/ 958737 w 2299219"/>
              <a:gd name="connsiteY20" fmla="*/ 2282843 h 2303835"/>
              <a:gd name="connsiteX21" fmla="*/ 554815 w 2299219"/>
              <a:gd name="connsiteY21" fmla="*/ 2155166 h 2303835"/>
              <a:gd name="connsiteX22" fmla="*/ 467016 w 2299219"/>
              <a:gd name="connsiteY22" fmla="*/ 2106475 h 2303835"/>
              <a:gd name="connsiteX23" fmla="*/ 403287 w 2299219"/>
              <a:gd name="connsiteY23" fmla="*/ 2064277 h 2303835"/>
              <a:gd name="connsiteX24" fmla="*/ 105733 w 2299219"/>
              <a:gd name="connsiteY24" fmla="*/ 1727770 h 2303835"/>
              <a:gd name="connsiteX25" fmla="*/ 7132 w 2299219"/>
              <a:gd name="connsiteY25" fmla="*/ 1154292 h 2303835"/>
              <a:gd name="connsiteX26" fmla="*/ 7497 w 2299219"/>
              <a:gd name="connsiteY26" fmla="*/ 1151918 h 2303835"/>
              <a:gd name="connsiteX27" fmla="*/ 105733 w 2299219"/>
              <a:gd name="connsiteY27" fmla="*/ 576065 h 2303835"/>
              <a:gd name="connsiteX28" fmla="*/ 403287 w 2299219"/>
              <a:gd name="connsiteY28" fmla="*/ 239558 h 2303835"/>
              <a:gd name="connsiteX29" fmla="*/ 467016 w 2299219"/>
              <a:gd name="connsiteY29" fmla="*/ 197360 h 2303835"/>
              <a:gd name="connsiteX30" fmla="*/ 554815 w 2299219"/>
              <a:gd name="connsiteY30" fmla="*/ 148669 h 2303835"/>
              <a:gd name="connsiteX31" fmla="*/ 958737 w 2299219"/>
              <a:gd name="connsiteY31" fmla="*/ 20991 h 2303835"/>
              <a:gd name="connsiteX32" fmla="*/ 1019485 w 2299219"/>
              <a:gd name="connsiteY32" fmla="*/ 11686 h 2303835"/>
              <a:gd name="connsiteX33" fmla="*/ 1152903 w 2299219"/>
              <a:gd name="connsiteY33" fmla="*/ 2813 h 2303835"/>
              <a:gd name="connsiteX34" fmla="*/ 1210672 w 2299219"/>
              <a:gd name="connsiteY34" fmla="*/ 0 h 230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99219" h="2303835">
                <a:moveTo>
                  <a:pt x="1210672" y="0"/>
                </a:moveTo>
                <a:lnTo>
                  <a:pt x="1223050" y="0"/>
                </a:lnTo>
                <a:cubicBezTo>
                  <a:pt x="1289759" y="2813"/>
                  <a:pt x="1353488" y="6060"/>
                  <a:pt x="1417217" y="14932"/>
                </a:cubicBezTo>
                <a:lnTo>
                  <a:pt x="1502265" y="32677"/>
                </a:lnTo>
                <a:cubicBezTo>
                  <a:pt x="1541465" y="42199"/>
                  <a:pt x="1578144" y="54750"/>
                  <a:pt x="1614593" y="66653"/>
                </a:cubicBezTo>
                <a:cubicBezTo>
                  <a:pt x="1623763" y="69898"/>
                  <a:pt x="1632703" y="72711"/>
                  <a:pt x="1638892" y="75741"/>
                </a:cubicBezTo>
                <a:cubicBezTo>
                  <a:pt x="1717522" y="106254"/>
                  <a:pt x="1787670" y="145423"/>
                  <a:pt x="1848189" y="193681"/>
                </a:cubicBezTo>
                <a:cubicBezTo>
                  <a:pt x="2000175" y="309456"/>
                  <a:pt x="2118463" y="476087"/>
                  <a:pt x="2203282" y="685349"/>
                </a:cubicBezTo>
                <a:cubicBezTo>
                  <a:pt x="2248901" y="804153"/>
                  <a:pt x="2276410" y="909974"/>
                  <a:pt x="2288560" y="1010386"/>
                </a:cubicBezTo>
                <a:cubicBezTo>
                  <a:pt x="2302773" y="1111736"/>
                  <a:pt x="2302773" y="1192100"/>
                  <a:pt x="2288560" y="1293450"/>
                </a:cubicBezTo>
                <a:cubicBezTo>
                  <a:pt x="2276410" y="1393860"/>
                  <a:pt x="2248901" y="1499681"/>
                  <a:pt x="2203282" y="1618487"/>
                </a:cubicBezTo>
                <a:cubicBezTo>
                  <a:pt x="2118463" y="1827748"/>
                  <a:pt x="2000175" y="1994378"/>
                  <a:pt x="1848189" y="2110155"/>
                </a:cubicBezTo>
                <a:cubicBezTo>
                  <a:pt x="1787670" y="2158412"/>
                  <a:pt x="1717522" y="2197581"/>
                  <a:pt x="1638892" y="2228094"/>
                </a:cubicBezTo>
                <a:cubicBezTo>
                  <a:pt x="1632703" y="2231124"/>
                  <a:pt x="1623763" y="2233937"/>
                  <a:pt x="1614593" y="2237183"/>
                </a:cubicBezTo>
                <a:cubicBezTo>
                  <a:pt x="1578144" y="2249085"/>
                  <a:pt x="1541465" y="2261636"/>
                  <a:pt x="1502265" y="2271158"/>
                </a:cubicBezTo>
                <a:lnTo>
                  <a:pt x="1417217" y="2288903"/>
                </a:lnTo>
                <a:cubicBezTo>
                  <a:pt x="1353488" y="2297776"/>
                  <a:pt x="1289759" y="2301022"/>
                  <a:pt x="1223050" y="2303835"/>
                </a:cubicBezTo>
                <a:lnTo>
                  <a:pt x="1210672" y="2303835"/>
                </a:lnTo>
                <a:cubicBezTo>
                  <a:pt x="1192562" y="2303835"/>
                  <a:pt x="1174451" y="2303835"/>
                  <a:pt x="1152903" y="2301022"/>
                </a:cubicBezTo>
                <a:cubicBezTo>
                  <a:pt x="1107513" y="2301022"/>
                  <a:pt x="1062124" y="2297776"/>
                  <a:pt x="1019485" y="2292150"/>
                </a:cubicBezTo>
                <a:lnTo>
                  <a:pt x="958737" y="2282843"/>
                </a:lnTo>
                <a:cubicBezTo>
                  <a:pt x="812939" y="2261636"/>
                  <a:pt x="676541" y="2219005"/>
                  <a:pt x="554815" y="2155166"/>
                </a:cubicBezTo>
                <a:cubicBezTo>
                  <a:pt x="524555" y="2140018"/>
                  <a:pt x="494295" y="2124653"/>
                  <a:pt x="467016" y="2106475"/>
                </a:cubicBezTo>
                <a:lnTo>
                  <a:pt x="403287" y="2064277"/>
                </a:lnTo>
                <a:cubicBezTo>
                  <a:pt x="278580" y="1972955"/>
                  <a:pt x="175652" y="1858262"/>
                  <a:pt x="105733" y="1727770"/>
                </a:cubicBezTo>
                <a:cubicBezTo>
                  <a:pt x="18077" y="1560194"/>
                  <a:pt x="-16223" y="1360142"/>
                  <a:pt x="7132" y="1154292"/>
                </a:cubicBezTo>
                <a:lnTo>
                  <a:pt x="7497" y="1151918"/>
                </a:lnTo>
                <a:cubicBezTo>
                  <a:pt x="12336" y="899013"/>
                  <a:pt x="39768" y="728125"/>
                  <a:pt x="105733" y="576065"/>
                </a:cubicBezTo>
                <a:cubicBezTo>
                  <a:pt x="175652" y="445574"/>
                  <a:pt x="278580" y="330880"/>
                  <a:pt x="403287" y="239558"/>
                </a:cubicBezTo>
                <a:lnTo>
                  <a:pt x="467016" y="197360"/>
                </a:lnTo>
                <a:cubicBezTo>
                  <a:pt x="494295" y="179182"/>
                  <a:pt x="524555" y="163817"/>
                  <a:pt x="554815" y="148669"/>
                </a:cubicBezTo>
                <a:cubicBezTo>
                  <a:pt x="676541" y="84830"/>
                  <a:pt x="812939" y="42199"/>
                  <a:pt x="958737" y="20991"/>
                </a:cubicBezTo>
                <a:lnTo>
                  <a:pt x="1019485" y="11686"/>
                </a:lnTo>
                <a:cubicBezTo>
                  <a:pt x="1062124" y="6060"/>
                  <a:pt x="1107513" y="2813"/>
                  <a:pt x="1152903" y="2813"/>
                </a:cubicBezTo>
                <a:cubicBezTo>
                  <a:pt x="1174451" y="0"/>
                  <a:pt x="1192562" y="0"/>
                  <a:pt x="1210672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2"/>
          </p:nvPr>
        </p:nvSpPr>
        <p:spPr>
          <a:xfrm>
            <a:off x="8865040" y="4031951"/>
            <a:ext cx="1660720" cy="1664054"/>
          </a:xfrm>
          <a:custGeom>
            <a:avLst/>
            <a:gdLst>
              <a:gd name="connsiteX0" fmla="*/ 1210672 w 2299219"/>
              <a:gd name="connsiteY0" fmla="*/ 0 h 2303835"/>
              <a:gd name="connsiteX1" fmla="*/ 1223050 w 2299219"/>
              <a:gd name="connsiteY1" fmla="*/ 0 h 2303835"/>
              <a:gd name="connsiteX2" fmla="*/ 1417217 w 2299219"/>
              <a:gd name="connsiteY2" fmla="*/ 14932 h 2303835"/>
              <a:gd name="connsiteX3" fmla="*/ 1502265 w 2299219"/>
              <a:gd name="connsiteY3" fmla="*/ 32677 h 2303835"/>
              <a:gd name="connsiteX4" fmla="*/ 1614593 w 2299219"/>
              <a:gd name="connsiteY4" fmla="*/ 66653 h 2303835"/>
              <a:gd name="connsiteX5" fmla="*/ 1638892 w 2299219"/>
              <a:gd name="connsiteY5" fmla="*/ 75741 h 2303835"/>
              <a:gd name="connsiteX6" fmla="*/ 1848189 w 2299219"/>
              <a:gd name="connsiteY6" fmla="*/ 193681 h 2303835"/>
              <a:gd name="connsiteX7" fmla="*/ 2203282 w 2299219"/>
              <a:gd name="connsiteY7" fmla="*/ 685349 h 2303835"/>
              <a:gd name="connsiteX8" fmla="*/ 2288560 w 2299219"/>
              <a:gd name="connsiteY8" fmla="*/ 1010386 h 2303835"/>
              <a:gd name="connsiteX9" fmla="*/ 2288560 w 2299219"/>
              <a:gd name="connsiteY9" fmla="*/ 1293450 h 2303835"/>
              <a:gd name="connsiteX10" fmla="*/ 2203282 w 2299219"/>
              <a:gd name="connsiteY10" fmla="*/ 1618487 h 2303835"/>
              <a:gd name="connsiteX11" fmla="*/ 1848189 w 2299219"/>
              <a:gd name="connsiteY11" fmla="*/ 2110155 h 2303835"/>
              <a:gd name="connsiteX12" fmla="*/ 1638892 w 2299219"/>
              <a:gd name="connsiteY12" fmla="*/ 2228094 h 2303835"/>
              <a:gd name="connsiteX13" fmla="*/ 1614593 w 2299219"/>
              <a:gd name="connsiteY13" fmla="*/ 2237183 h 2303835"/>
              <a:gd name="connsiteX14" fmla="*/ 1502265 w 2299219"/>
              <a:gd name="connsiteY14" fmla="*/ 2271158 h 2303835"/>
              <a:gd name="connsiteX15" fmla="*/ 1417217 w 2299219"/>
              <a:gd name="connsiteY15" fmla="*/ 2288903 h 2303835"/>
              <a:gd name="connsiteX16" fmla="*/ 1223050 w 2299219"/>
              <a:gd name="connsiteY16" fmla="*/ 2303835 h 2303835"/>
              <a:gd name="connsiteX17" fmla="*/ 1210672 w 2299219"/>
              <a:gd name="connsiteY17" fmla="*/ 2303835 h 2303835"/>
              <a:gd name="connsiteX18" fmla="*/ 1152903 w 2299219"/>
              <a:gd name="connsiteY18" fmla="*/ 2301022 h 2303835"/>
              <a:gd name="connsiteX19" fmla="*/ 1019485 w 2299219"/>
              <a:gd name="connsiteY19" fmla="*/ 2292150 h 2303835"/>
              <a:gd name="connsiteX20" fmla="*/ 958737 w 2299219"/>
              <a:gd name="connsiteY20" fmla="*/ 2282843 h 2303835"/>
              <a:gd name="connsiteX21" fmla="*/ 554815 w 2299219"/>
              <a:gd name="connsiteY21" fmla="*/ 2155166 h 2303835"/>
              <a:gd name="connsiteX22" fmla="*/ 467016 w 2299219"/>
              <a:gd name="connsiteY22" fmla="*/ 2106475 h 2303835"/>
              <a:gd name="connsiteX23" fmla="*/ 403287 w 2299219"/>
              <a:gd name="connsiteY23" fmla="*/ 2064277 h 2303835"/>
              <a:gd name="connsiteX24" fmla="*/ 105733 w 2299219"/>
              <a:gd name="connsiteY24" fmla="*/ 1727770 h 2303835"/>
              <a:gd name="connsiteX25" fmla="*/ 7132 w 2299219"/>
              <a:gd name="connsiteY25" fmla="*/ 1154292 h 2303835"/>
              <a:gd name="connsiteX26" fmla="*/ 7497 w 2299219"/>
              <a:gd name="connsiteY26" fmla="*/ 1151918 h 2303835"/>
              <a:gd name="connsiteX27" fmla="*/ 105733 w 2299219"/>
              <a:gd name="connsiteY27" fmla="*/ 576065 h 2303835"/>
              <a:gd name="connsiteX28" fmla="*/ 403287 w 2299219"/>
              <a:gd name="connsiteY28" fmla="*/ 239558 h 2303835"/>
              <a:gd name="connsiteX29" fmla="*/ 467016 w 2299219"/>
              <a:gd name="connsiteY29" fmla="*/ 197360 h 2303835"/>
              <a:gd name="connsiteX30" fmla="*/ 554815 w 2299219"/>
              <a:gd name="connsiteY30" fmla="*/ 148669 h 2303835"/>
              <a:gd name="connsiteX31" fmla="*/ 958737 w 2299219"/>
              <a:gd name="connsiteY31" fmla="*/ 20991 h 2303835"/>
              <a:gd name="connsiteX32" fmla="*/ 1019485 w 2299219"/>
              <a:gd name="connsiteY32" fmla="*/ 11686 h 2303835"/>
              <a:gd name="connsiteX33" fmla="*/ 1152903 w 2299219"/>
              <a:gd name="connsiteY33" fmla="*/ 2813 h 2303835"/>
              <a:gd name="connsiteX34" fmla="*/ 1210672 w 2299219"/>
              <a:gd name="connsiteY34" fmla="*/ 0 h 23038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2299219" h="2303835">
                <a:moveTo>
                  <a:pt x="1210672" y="0"/>
                </a:moveTo>
                <a:lnTo>
                  <a:pt x="1223050" y="0"/>
                </a:lnTo>
                <a:cubicBezTo>
                  <a:pt x="1289759" y="2813"/>
                  <a:pt x="1353488" y="6060"/>
                  <a:pt x="1417217" y="14932"/>
                </a:cubicBezTo>
                <a:lnTo>
                  <a:pt x="1502265" y="32677"/>
                </a:lnTo>
                <a:cubicBezTo>
                  <a:pt x="1541465" y="42199"/>
                  <a:pt x="1578144" y="54750"/>
                  <a:pt x="1614593" y="66653"/>
                </a:cubicBezTo>
                <a:cubicBezTo>
                  <a:pt x="1623763" y="69898"/>
                  <a:pt x="1632703" y="72711"/>
                  <a:pt x="1638892" y="75741"/>
                </a:cubicBezTo>
                <a:cubicBezTo>
                  <a:pt x="1717522" y="106254"/>
                  <a:pt x="1787670" y="145423"/>
                  <a:pt x="1848189" y="193681"/>
                </a:cubicBezTo>
                <a:cubicBezTo>
                  <a:pt x="2000175" y="309456"/>
                  <a:pt x="2118463" y="476087"/>
                  <a:pt x="2203282" y="685349"/>
                </a:cubicBezTo>
                <a:cubicBezTo>
                  <a:pt x="2248901" y="804153"/>
                  <a:pt x="2276410" y="909974"/>
                  <a:pt x="2288560" y="1010386"/>
                </a:cubicBezTo>
                <a:cubicBezTo>
                  <a:pt x="2302773" y="1111736"/>
                  <a:pt x="2302773" y="1192100"/>
                  <a:pt x="2288560" y="1293450"/>
                </a:cubicBezTo>
                <a:cubicBezTo>
                  <a:pt x="2276410" y="1393860"/>
                  <a:pt x="2248901" y="1499681"/>
                  <a:pt x="2203282" y="1618487"/>
                </a:cubicBezTo>
                <a:cubicBezTo>
                  <a:pt x="2118463" y="1827748"/>
                  <a:pt x="2000175" y="1994378"/>
                  <a:pt x="1848189" y="2110155"/>
                </a:cubicBezTo>
                <a:cubicBezTo>
                  <a:pt x="1787670" y="2158412"/>
                  <a:pt x="1717522" y="2197581"/>
                  <a:pt x="1638892" y="2228094"/>
                </a:cubicBezTo>
                <a:cubicBezTo>
                  <a:pt x="1632703" y="2231124"/>
                  <a:pt x="1623763" y="2233937"/>
                  <a:pt x="1614593" y="2237183"/>
                </a:cubicBezTo>
                <a:cubicBezTo>
                  <a:pt x="1578144" y="2249085"/>
                  <a:pt x="1541465" y="2261636"/>
                  <a:pt x="1502265" y="2271158"/>
                </a:cubicBezTo>
                <a:lnTo>
                  <a:pt x="1417217" y="2288903"/>
                </a:lnTo>
                <a:cubicBezTo>
                  <a:pt x="1353488" y="2297776"/>
                  <a:pt x="1289759" y="2301022"/>
                  <a:pt x="1223050" y="2303835"/>
                </a:cubicBezTo>
                <a:lnTo>
                  <a:pt x="1210672" y="2303835"/>
                </a:lnTo>
                <a:cubicBezTo>
                  <a:pt x="1192562" y="2303835"/>
                  <a:pt x="1174451" y="2303835"/>
                  <a:pt x="1152903" y="2301022"/>
                </a:cubicBezTo>
                <a:cubicBezTo>
                  <a:pt x="1107513" y="2301022"/>
                  <a:pt x="1062124" y="2297776"/>
                  <a:pt x="1019485" y="2292150"/>
                </a:cubicBezTo>
                <a:lnTo>
                  <a:pt x="958737" y="2282843"/>
                </a:lnTo>
                <a:cubicBezTo>
                  <a:pt x="812939" y="2261636"/>
                  <a:pt x="676541" y="2219005"/>
                  <a:pt x="554815" y="2155166"/>
                </a:cubicBezTo>
                <a:cubicBezTo>
                  <a:pt x="524555" y="2140018"/>
                  <a:pt x="494295" y="2124653"/>
                  <a:pt x="467016" y="2106475"/>
                </a:cubicBezTo>
                <a:lnTo>
                  <a:pt x="403287" y="2064277"/>
                </a:lnTo>
                <a:cubicBezTo>
                  <a:pt x="278580" y="1972955"/>
                  <a:pt x="175652" y="1858262"/>
                  <a:pt x="105733" y="1727770"/>
                </a:cubicBezTo>
                <a:cubicBezTo>
                  <a:pt x="18077" y="1560194"/>
                  <a:pt x="-16223" y="1360142"/>
                  <a:pt x="7132" y="1154292"/>
                </a:cubicBezTo>
                <a:lnTo>
                  <a:pt x="7497" y="1151918"/>
                </a:lnTo>
                <a:cubicBezTo>
                  <a:pt x="12336" y="899013"/>
                  <a:pt x="39768" y="728125"/>
                  <a:pt x="105733" y="576065"/>
                </a:cubicBezTo>
                <a:cubicBezTo>
                  <a:pt x="175652" y="445574"/>
                  <a:pt x="278580" y="330880"/>
                  <a:pt x="403287" y="239558"/>
                </a:cubicBezTo>
                <a:lnTo>
                  <a:pt x="467016" y="197360"/>
                </a:lnTo>
                <a:cubicBezTo>
                  <a:pt x="494295" y="179182"/>
                  <a:pt x="524555" y="163817"/>
                  <a:pt x="554815" y="148669"/>
                </a:cubicBezTo>
                <a:cubicBezTo>
                  <a:pt x="676541" y="84830"/>
                  <a:pt x="812939" y="42199"/>
                  <a:pt x="958737" y="20991"/>
                </a:cubicBezTo>
                <a:lnTo>
                  <a:pt x="1019485" y="11686"/>
                </a:lnTo>
                <a:cubicBezTo>
                  <a:pt x="1062124" y="6060"/>
                  <a:pt x="1107513" y="2813"/>
                  <a:pt x="1152903" y="2813"/>
                </a:cubicBezTo>
                <a:cubicBezTo>
                  <a:pt x="1174451" y="0"/>
                  <a:pt x="1192562" y="0"/>
                  <a:pt x="1210672" y="0"/>
                </a:cubicBezTo>
                <a:close/>
              </a:path>
            </a:pathLst>
          </a:cu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09280" y="855356"/>
            <a:ext cx="2128520" cy="15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989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片占位符 1"/>
          <p:cNvSpPr>
            <a:spLocks noGrp="1"/>
          </p:cNvSpPr>
          <p:nvPr>
            <p:ph type="pic" sz="quarter" idx="10"/>
          </p:nvPr>
        </p:nvSpPr>
        <p:spPr>
          <a:xfrm>
            <a:off x="1282900" y="1092200"/>
            <a:ext cx="2469998" cy="2024968"/>
          </a:xfrm>
          <a:prstGeom prst="roundRect">
            <a:avLst/>
          </a:pr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999319" y="3453426"/>
            <a:ext cx="2771414" cy="2272077"/>
          </a:xfrm>
          <a:prstGeom prst="roundRect">
            <a:avLst/>
          </a:pr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4" name="图片占位符 3"/>
          <p:cNvSpPr>
            <a:spLocks noGrp="1"/>
          </p:cNvSpPr>
          <p:nvPr>
            <p:ph type="pic" sz="quarter" idx="12"/>
          </p:nvPr>
        </p:nvSpPr>
        <p:spPr>
          <a:xfrm>
            <a:off x="5483536" y="2653324"/>
            <a:ext cx="2771414" cy="2272077"/>
          </a:xfrm>
          <a:prstGeom prst="roundRect">
            <a:avLst/>
          </a:pr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sp>
        <p:nvSpPr>
          <p:cNvPr id="5" name="图片占位符 4"/>
          <p:cNvSpPr>
            <a:spLocks noGrp="1"/>
          </p:cNvSpPr>
          <p:nvPr>
            <p:ph type="pic" sz="quarter" idx="13"/>
          </p:nvPr>
        </p:nvSpPr>
        <p:spPr>
          <a:xfrm>
            <a:off x="8967754" y="1692829"/>
            <a:ext cx="2147526" cy="1760597"/>
          </a:xfrm>
          <a:prstGeom prst="roundRect">
            <a:avLst/>
          </a:prstGeom>
          <a:solidFill>
            <a:srgbClr val="EAF7F9"/>
          </a:solidFill>
          <a:ln w="38100">
            <a:solidFill>
              <a:schemeClr val="bg1"/>
            </a:solidFill>
            <a:round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>
            <a:lvl1pPr>
              <a:defRPr lang="zh-CN" altLang="en-US" sz="1800">
                <a:solidFill>
                  <a:prstClr val="black"/>
                </a:solidFill>
              </a:defRPr>
            </a:lvl1pPr>
          </a:lstStyle>
          <a:p>
            <a:pPr marL="0" lvl="0" defTabSz="914377"/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3594" y="3998660"/>
            <a:ext cx="2381686" cy="222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851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  <p:bldP spid="5" grpId="0" animBg="1"/>
    </p:bldLst>
  </p:timing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B80D54-490B-40A1-B881-655F5D6D9F30}" type="datetimeFigureOut">
              <a:rPr lang="zh-CN" altLang="en-US" smtClean="0"/>
              <a:t>2022/1/8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884F2-6795-4B2C-94A9-E689C6BD883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55157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8467189"/>
      </p:ext>
    </p:extLst>
  </p:cSld>
  <p:clrMapOvr>
    <a:masterClrMapping/>
  </p:clrMapOvr>
  <p:transition spd="slow" advClick="0" advTm="2000">
    <p:randomBar dir="vert"/>
  </p:transition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964949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830483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5465081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17283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4974785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26243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8310455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128225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4068261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5250434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814583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1867056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1109317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2567812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3355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6044272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394071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383708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0562200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107788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6537819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7400035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1816473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5438462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214068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8434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838345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6799180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44854374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048861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1949817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0579573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5260833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41287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241031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833390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22387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536938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1477805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763616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1008550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1706204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1749689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1812703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7173970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902894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1502902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76289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044609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8685881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0282502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326140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4554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5587886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7883150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362106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503615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977230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9019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058852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494921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793610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5881157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3706117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919226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43555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2434887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869006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7900728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7648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70146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580987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4985719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5523164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072502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5542844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0772610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970535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6560044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8893591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733321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0904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6444655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3686622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7938618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3476822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0672049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333298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477625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4433161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1399484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375366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03203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567978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974392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5409750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9737880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575326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243312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62797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799070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793606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04784823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5643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6098451"/>
      </p:ext>
    </p:extLst>
  </p:cSld>
  <p:clrMapOvr>
    <a:masterClrMapping/>
  </p:clrMapOvr>
  <p:transition spd="slow" advClick="0" advTm="2000">
    <p:randomBar dir="vert"/>
  </p:transition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7918299"/>
      </p:ext>
    </p:extLst>
  </p:cSld>
  <p:clrMapOvr>
    <a:masterClrMapping/>
  </p:clrMapOvr>
  <p:transition spd="slow" advClick="0" advTm="2000">
    <p:randomBar dir="vert"/>
  </p:transition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1108642"/>
      </p:ext>
    </p:extLst>
  </p:cSld>
  <p:clrMapOvr>
    <a:masterClrMapping/>
  </p:clrMapOvr>
  <p:transition spd="slow" advClick="0" advTm="2000">
    <p:randomBar dir="vert"/>
  </p:transition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349759"/>
      </p:ext>
    </p:extLst>
  </p:cSld>
  <p:clrMapOvr>
    <a:masterClrMapping/>
  </p:clrMapOvr>
  <p:transition spd="slow" advClick="0" advTm="2000">
    <p:randomBar dir="vert"/>
  </p:transition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0277737"/>
      </p:ext>
    </p:extLst>
  </p:cSld>
  <p:clrMapOvr>
    <a:masterClrMapping/>
  </p:clrMapOvr>
  <p:transition spd="slow" advClick="0" advTm="2000">
    <p:randomBar dir="vert"/>
  </p:transition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3450288"/>
      </p:ext>
    </p:extLst>
  </p:cSld>
  <p:clrMapOvr>
    <a:masterClrMapping/>
  </p:clrMapOvr>
  <p:transition spd="slow" advClick="0" advTm="2000">
    <p:randomBar dir="vert"/>
  </p:transition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4863307"/>
      </p:ext>
    </p:extLst>
  </p:cSld>
  <p:clrMapOvr>
    <a:masterClrMapping/>
  </p:clrMapOvr>
  <p:transition spd="slow" advClick="0" advTm="2000">
    <p:randomBar dir="vert"/>
  </p:transition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697077"/>
      </p:ext>
    </p:extLst>
  </p:cSld>
  <p:clrMapOvr>
    <a:masterClrMapping/>
  </p:clrMapOvr>
  <p:transition spd="slow" advClick="0" advTm="2000">
    <p:randomBar dir="vert"/>
  </p:transition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97544"/>
      </p:ext>
    </p:extLst>
  </p:cSld>
  <p:clrMapOvr>
    <a:masterClrMapping/>
  </p:clrMapOvr>
  <p:transition spd="slow" advClick="0" advTm="2000">
    <p:randomBar dir="vert"/>
  </p:transition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79658188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78010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5063733"/>
      </p:ext>
    </p:extLst>
  </p:cSld>
  <p:clrMapOvr>
    <a:masterClrMapping/>
  </p:clrMapOvr>
  <p:transition spd="slow" advClick="0" advTm="2000">
    <p:randomBar dir="vert"/>
  </p:transition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4CF61F-B7BC-4091-96B6-2554391710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C0080C3-37F9-4D63-B3BA-A358BBEA2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D6DBF7-9774-4B59-900E-9C934CA4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D0DADC-E8A9-4961-8675-17DA9D118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8CFBC6F-BBA3-431F-B9B0-5C6BB4527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1937686"/>
      </p:ext>
    </p:extLst>
  </p:cSld>
  <p:clrMapOvr>
    <a:masterClrMapping/>
  </p:clrMapOvr>
  <p:transition spd="slow" advClick="0" advTm="2000">
    <p:randomBar dir="vert"/>
  </p:transition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0417521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999671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5082348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63683110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694982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555913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2435716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839592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4810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966262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8760959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485450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979754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913775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1656956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160265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405964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720257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8A0965-E887-493C-8B45-4A101B8AC4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FFA3EE4-32B1-494F-AD42-EDE983952A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ABED680-DF84-4A23-97BE-6F2F9951A9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6E934D9-5C5A-4F94-BC32-8B127E24F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117AC3-AB68-43EA-AFE8-036DE890B6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0439791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89160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9846D-1D12-405C-BA0B-492A5B1E3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A50CB56-4660-4AC7-BACC-4B990847C0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2FEDEF-864B-4C52-BF39-A0838C129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5BA9C-A798-4321-8AD9-FCE502B48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9AFD7C-CA42-4C69-8E21-BB2980992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2898970"/>
      </p:ext>
    </p:extLst>
  </p:cSld>
  <p:clrMapOvr>
    <a:masterClrMapping/>
  </p:clrMapOvr>
  <p:transition spd="slow" advClick="0" advTm="2000">
    <p:randomBar dir="vert"/>
  </p:transition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1EC8E8C-FF4C-403F-8D69-E4C1A04E5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3F90A68-AD14-478B-8F98-BF498506F08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F0A9B1B-7AB1-4596-86CB-E72D2A7C0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37B0565-5239-4AE1-AC5A-5FFD8B1E2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81E2678-A94F-49E8-B5B0-FB5FD9CBC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192260-92EC-4BC8-9232-C776D4F3B2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536039"/>
      </p:ext>
    </p:extLst>
  </p:cSld>
  <p:clrMapOvr>
    <a:masterClrMapping/>
  </p:clrMapOvr>
  <p:transition spd="slow" advClick="0" advTm="2000">
    <p:randomBar dir="vert"/>
  </p:transition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9B3DC79-FCE9-4351-9DFA-73AA53A966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A4AA5B0-095F-482F-9985-D0E62EE0CB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1CE5CDF-3263-4E21-BF47-CB2F497AA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4E0F711-4017-4B40-B0BF-7EE551C30A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143A251-668E-4733-82C7-70B85E024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B269E76-DF22-41BD-AC59-C6F52F79D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2CA0640-5A5A-4F7E-B182-F54662F56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55C58E-0216-438E-8DAF-550AE7086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8674961"/>
      </p:ext>
    </p:extLst>
  </p:cSld>
  <p:clrMapOvr>
    <a:masterClrMapping/>
  </p:clrMapOvr>
  <p:transition spd="slow" advClick="0" advTm="2000">
    <p:randomBar dir="vert"/>
  </p:transition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14E2868-E864-43BC-B25C-6F7342884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D11D593-885A-4F59-9771-6AA4E5CB6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9D03C81-77E0-484A-9533-BAD82A08F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0D83918-6F5A-4198-9617-9036D32BDB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42640343"/>
      </p:ext>
    </p:extLst>
  </p:cSld>
  <p:clrMapOvr>
    <a:masterClrMapping/>
  </p:clrMapOvr>
  <p:transition spd="slow" advClick="0" advTm="2000">
    <p:randomBar dir="vert"/>
  </p:transition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0131313-CF26-4154-A88C-F106AF2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F37154C-A475-4A6E-96B8-57B83611F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6D2BE13-06D0-43D3-A3FC-6B136EE91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208993"/>
      </p:ext>
    </p:extLst>
  </p:cSld>
  <p:clrMapOvr>
    <a:masterClrMapping/>
  </p:clrMapOvr>
  <p:transition spd="slow" advClick="0" advTm="2000">
    <p:randomBar dir="vert"/>
  </p:transition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F505915-8C75-46D5-9A11-4F231206A6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83A9FE1-F0B6-4A60-A911-561E4DE6C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FDE0B46-D7A9-408B-8244-054CC5E4E3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8C67F33-0162-44A4-9D74-D8996224D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4E9DAC-6CDB-4631-A9BA-B2C85E387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FCCE95-E423-4835-99AD-D669F5369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445947"/>
      </p:ext>
    </p:extLst>
  </p:cSld>
  <p:clrMapOvr>
    <a:masterClrMapping/>
  </p:clrMapOvr>
  <p:transition spd="slow" advClick="0" advTm="2000">
    <p:randomBar dir="vert"/>
  </p:transition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0042E6-ED4C-4FAE-944E-7D77D5C88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B5D2D515-9FE1-42BD-885E-94EE65CA0EB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16F6253-027D-488B-A288-C962E19723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8142C0-DEE0-4591-8CFB-7E02AE36A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F648F23-A743-4ACA-8FD0-D280DBEA9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531F844-8721-43D8-B335-742BB1D9ED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0180277"/>
      </p:ext>
    </p:extLst>
  </p:cSld>
  <p:clrMapOvr>
    <a:masterClrMapping/>
  </p:clrMapOvr>
  <p:transition spd="slow" advClick="0" advTm="2000">
    <p:randomBar dir="vert"/>
  </p:transition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136B172-EA7E-4EE2-B705-FC7516436B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CB591C1-F2A6-4EB8-BA78-2DA61FBDE3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B3A5DD-C30B-4312-BB65-F62564B6AE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8264C82-16B1-42D2-8758-CF74843B8B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882AA1-4F37-4EF1-903A-EB675BA45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303965"/>
      </p:ext>
    </p:extLst>
  </p:cSld>
  <p:clrMapOvr>
    <a:masterClrMapping/>
  </p:clrMapOvr>
  <p:transition spd="slow" advClick="0" advTm="2000">
    <p:randomBar dir="vert"/>
  </p:transition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4ACEC99-3E6B-4EF4-B3DB-24B7443165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E17ADE2-2954-48B4-BAAB-44A55F98B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88C7992-CB17-4713-8AAF-4A4DA0CA7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3CF80A-AF6C-4A08-BA08-2F193334B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D56D890-753E-4ACD-A9F5-3903A2C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0846068"/>
      </p:ext>
    </p:extLst>
  </p:cSld>
  <p:clrMapOvr>
    <a:masterClrMapping/>
  </p:clrMapOvr>
  <p:transition spd="slow" advClick="0" advTm="2000">
    <p:randomBar dir="vert"/>
  </p:transition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64000" y="441961"/>
            <a:ext cx="4368800" cy="3083564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108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3954706" y="3801452"/>
            <a:ext cx="4511964" cy="431780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20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3954706" y="4385250"/>
            <a:ext cx="4511964" cy="228451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3975167" y="4817825"/>
            <a:ext cx="4488039" cy="1536868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44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70222102"/>
      </p:ext>
    </p:extLst>
  </p:cSld>
  <p:clrMapOvr>
    <a:masterClrMapping/>
  </p:clrMapOvr>
  <p:transition spd="slow" advClick="0" advTm="2000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5235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60664151"/>
      </p:ext>
    </p:extLst>
  </p:cSld>
  <p:clrMapOvr>
    <a:masterClrMapping/>
  </p:clrMapOvr>
  <p:transition spd="slow" advClick="0" advTm="2000">
    <p:randomBar dir="vert"/>
  </p:transition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0083926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9208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02048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06085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7653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512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502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50897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6086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448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7439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68064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8438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97735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4808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631000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1450389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4309362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6403975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68878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66493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133655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6381737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4370279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7558630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1866733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9854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75231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2475852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459609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15222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6490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9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386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458025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5329864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1959984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5707620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016854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8973277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6335280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3378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3515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5470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497305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6720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312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53976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8335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79914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8763730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841746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024563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044939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32749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505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3728279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1975410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6087141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4051217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987D38-7DF4-4D14-8482-445185A952F0}" type="slidenum">
              <a:rPr lang="en-US" altLang="vi-VN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1414885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61DEC1-0ADF-4D9D-94A5-E69A7F0FDD43}" type="slidenum">
              <a:rPr lang="en-US" altLang="vi-VN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2858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61DEC1-0ADF-4D9D-94A5-E69A7F0FDD43}" type="slidenum">
              <a:rPr lang="en-US" altLang="vi-VN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2863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061DEC1-0ADF-4D9D-94A5-E69A7F0FDD43}" type="slidenum">
              <a:rPr lang="en-US" altLang="vi-VN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58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ED46553-5F11-4D35-A6A8-D341EF884DA6}" type="slidenum">
              <a:rPr lang="en-US" altLang="vi-VN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312113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3485DD7-6089-432A-8333-1D55663EAAF5}" type="slidenum">
              <a:rPr lang="en-US" altLang="vi-VN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56915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43378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47D8579-612C-47A1-A5AA-FE326B5171F6}" type="slidenum">
              <a:rPr lang="en-US" altLang="vi-VN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298620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9764C6A-2DF3-492F-B41A-F19BA2E28D67}" type="slidenum">
              <a:rPr lang="en-US" altLang="vi-VN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558439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E8AF3237-3048-422B-96B6-660F9E909947}" type="slidenum">
              <a:rPr lang="en-US" altLang="vi-VN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8858418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307318-35BF-476A-8C5E-79D9AF052363}" type="slidenum">
              <a:rPr lang="en-US" altLang="vi-VN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175578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C9FF98E-FF92-4E84-BC1A-1C1B99A0DB29}" type="slidenum">
              <a:rPr lang="en-US" altLang="vi-VN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272948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EC997AA-28DD-4D04-97AD-621EDD18A370}" type="slidenum">
              <a:rPr lang="en-US" altLang="vi-VN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0214605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EC51D7B-637E-4B47-AE9F-33D0119D50E2}" type="slidenum">
              <a:rPr lang="en-US" altLang="vi-VN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1957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19795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43212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92673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0595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8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845826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07736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76679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369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12203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00876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488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3127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58034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85836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7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8213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42653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3390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64839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2205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06247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2363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075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49790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64013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82742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1244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10382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80918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30815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226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41841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0059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13166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40126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07514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755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0483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59671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18407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339533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3839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22946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53561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9227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137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18238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327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2402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803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016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29066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2088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7673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794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904400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525892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982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8172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49032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71859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C88DF-0913-48E9-B392-2770281C5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A90367-55A3-4A78-80E0-FB79C2130C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049480-AB75-4611-9C1D-51976E18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2ACD70-1033-49F7-A9DD-975950E86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AE02E6-9627-4C00-9616-4C325FF51E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110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63" Type="http://schemas.openxmlformats.org/officeDocument/2006/relationships/slideLayout" Target="../slideLayouts/slideLayout63.xml"/><Relationship Id="rId84" Type="http://schemas.openxmlformats.org/officeDocument/2006/relationships/slideLayout" Target="../slideLayouts/slideLayout84.xml"/><Relationship Id="rId138" Type="http://schemas.openxmlformats.org/officeDocument/2006/relationships/slideLayout" Target="../slideLayouts/slideLayout138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53" Type="http://schemas.openxmlformats.org/officeDocument/2006/relationships/slideLayout" Target="../slideLayouts/slideLayout53.xml"/><Relationship Id="rId74" Type="http://schemas.openxmlformats.org/officeDocument/2006/relationships/slideLayout" Target="../slideLayouts/slideLayout74.xml"/><Relationship Id="rId128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49" Type="http://schemas.openxmlformats.org/officeDocument/2006/relationships/slideLayout" Target="../slideLayouts/slideLayout49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44" Type="http://schemas.openxmlformats.org/officeDocument/2006/relationships/slideLayout" Target="../slideLayouts/slideLayout44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" Type="http://schemas.openxmlformats.org/officeDocument/2006/relationships/slideLayout" Target="../slideLayouts/slideLayout15.xml"/><Relationship Id="rId36" Type="http://schemas.openxmlformats.org/officeDocument/2006/relationships/slideLayout" Target="../slideLayouts/slideLayout36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52" Type="http://schemas.openxmlformats.org/officeDocument/2006/relationships/slideLayout" Target="../slideLayouts/slideLayout52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43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47" Type="http://schemas.openxmlformats.org/officeDocument/2006/relationships/slideLayout" Target="../slideLayouts/slideLayout47.xml"/><Relationship Id="rId68" Type="http://schemas.openxmlformats.org/officeDocument/2006/relationships/slideLayout" Target="../slideLayouts/slideLayout68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6" Type="http://schemas.openxmlformats.org/officeDocument/2006/relationships/slideLayout" Target="../slideLayouts/slideLayout16.xml"/><Relationship Id="rId37" Type="http://schemas.openxmlformats.org/officeDocument/2006/relationships/slideLayout" Target="../slideLayouts/slideLayout37.xml"/><Relationship Id="rId58" Type="http://schemas.openxmlformats.org/officeDocument/2006/relationships/slideLayout" Target="../slideLayouts/slideLayout58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44" Type="http://schemas.openxmlformats.org/officeDocument/2006/relationships/slideLayout" Target="../slideLayouts/slideLayout144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172.xml"/><Relationship Id="rId21" Type="http://schemas.openxmlformats.org/officeDocument/2006/relationships/slideLayout" Target="../slideLayouts/slideLayout167.xml"/><Relationship Id="rId42" Type="http://schemas.openxmlformats.org/officeDocument/2006/relationships/slideLayout" Target="../slideLayouts/slideLayout188.xml"/><Relationship Id="rId47" Type="http://schemas.openxmlformats.org/officeDocument/2006/relationships/slideLayout" Target="../slideLayouts/slideLayout193.xml"/><Relationship Id="rId63" Type="http://schemas.openxmlformats.org/officeDocument/2006/relationships/slideLayout" Target="../slideLayouts/slideLayout209.xml"/><Relationship Id="rId68" Type="http://schemas.openxmlformats.org/officeDocument/2006/relationships/slideLayout" Target="../slideLayouts/slideLayout214.xml"/><Relationship Id="rId84" Type="http://schemas.openxmlformats.org/officeDocument/2006/relationships/slideLayout" Target="../slideLayouts/slideLayout230.xml"/><Relationship Id="rId89" Type="http://schemas.openxmlformats.org/officeDocument/2006/relationships/slideLayout" Target="../slideLayouts/slideLayout235.xml"/><Relationship Id="rId16" Type="http://schemas.openxmlformats.org/officeDocument/2006/relationships/slideLayout" Target="../slideLayouts/slideLayout162.xml"/><Relationship Id="rId11" Type="http://schemas.openxmlformats.org/officeDocument/2006/relationships/slideLayout" Target="../slideLayouts/slideLayout157.xml"/><Relationship Id="rId32" Type="http://schemas.openxmlformats.org/officeDocument/2006/relationships/slideLayout" Target="../slideLayouts/slideLayout178.xml"/><Relationship Id="rId37" Type="http://schemas.openxmlformats.org/officeDocument/2006/relationships/slideLayout" Target="../slideLayouts/slideLayout183.xml"/><Relationship Id="rId53" Type="http://schemas.openxmlformats.org/officeDocument/2006/relationships/slideLayout" Target="../slideLayouts/slideLayout199.xml"/><Relationship Id="rId58" Type="http://schemas.openxmlformats.org/officeDocument/2006/relationships/slideLayout" Target="../slideLayouts/slideLayout204.xml"/><Relationship Id="rId74" Type="http://schemas.openxmlformats.org/officeDocument/2006/relationships/slideLayout" Target="../slideLayouts/slideLayout220.xml"/><Relationship Id="rId79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151.xml"/><Relationship Id="rId90" Type="http://schemas.openxmlformats.org/officeDocument/2006/relationships/theme" Target="../theme/theme2.xml"/><Relationship Id="rId14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168.xml"/><Relationship Id="rId27" Type="http://schemas.openxmlformats.org/officeDocument/2006/relationships/slideLayout" Target="../slideLayouts/slideLayout173.xml"/><Relationship Id="rId30" Type="http://schemas.openxmlformats.org/officeDocument/2006/relationships/slideLayout" Target="../slideLayouts/slideLayout176.xml"/><Relationship Id="rId35" Type="http://schemas.openxmlformats.org/officeDocument/2006/relationships/slideLayout" Target="../slideLayouts/slideLayout181.xml"/><Relationship Id="rId43" Type="http://schemas.openxmlformats.org/officeDocument/2006/relationships/slideLayout" Target="../slideLayouts/slideLayout189.xml"/><Relationship Id="rId48" Type="http://schemas.openxmlformats.org/officeDocument/2006/relationships/slideLayout" Target="../slideLayouts/slideLayout194.xml"/><Relationship Id="rId56" Type="http://schemas.openxmlformats.org/officeDocument/2006/relationships/slideLayout" Target="../slideLayouts/slideLayout202.xml"/><Relationship Id="rId64" Type="http://schemas.openxmlformats.org/officeDocument/2006/relationships/slideLayout" Target="../slideLayouts/slideLayout210.xml"/><Relationship Id="rId69" Type="http://schemas.openxmlformats.org/officeDocument/2006/relationships/slideLayout" Target="../slideLayouts/slideLayout215.xml"/><Relationship Id="rId77" Type="http://schemas.openxmlformats.org/officeDocument/2006/relationships/slideLayout" Target="../slideLayouts/slideLayout223.xml"/><Relationship Id="rId8" Type="http://schemas.openxmlformats.org/officeDocument/2006/relationships/slideLayout" Target="../slideLayouts/slideLayout154.xml"/><Relationship Id="rId51" Type="http://schemas.openxmlformats.org/officeDocument/2006/relationships/slideLayout" Target="../slideLayouts/slideLayout197.xml"/><Relationship Id="rId72" Type="http://schemas.openxmlformats.org/officeDocument/2006/relationships/slideLayout" Target="../slideLayouts/slideLayout218.xml"/><Relationship Id="rId80" Type="http://schemas.openxmlformats.org/officeDocument/2006/relationships/slideLayout" Target="../slideLayouts/slideLayout226.xml"/><Relationship Id="rId85" Type="http://schemas.openxmlformats.org/officeDocument/2006/relationships/slideLayout" Target="../slideLayouts/slideLayout231.xml"/><Relationship Id="rId3" Type="http://schemas.openxmlformats.org/officeDocument/2006/relationships/slideLayout" Target="../slideLayouts/slideLayout149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5" Type="http://schemas.openxmlformats.org/officeDocument/2006/relationships/slideLayout" Target="../slideLayouts/slideLayout171.xml"/><Relationship Id="rId33" Type="http://schemas.openxmlformats.org/officeDocument/2006/relationships/slideLayout" Target="../slideLayouts/slideLayout179.xml"/><Relationship Id="rId38" Type="http://schemas.openxmlformats.org/officeDocument/2006/relationships/slideLayout" Target="../slideLayouts/slideLayout184.xml"/><Relationship Id="rId46" Type="http://schemas.openxmlformats.org/officeDocument/2006/relationships/slideLayout" Target="../slideLayouts/slideLayout192.xml"/><Relationship Id="rId59" Type="http://schemas.openxmlformats.org/officeDocument/2006/relationships/slideLayout" Target="../slideLayouts/slideLayout205.xml"/><Relationship Id="rId67" Type="http://schemas.openxmlformats.org/officeDocument/2006/relationships/slideLayout" Target="../slideLayouts/slideLayout213.xml"/><Relationship Id="rId20" Type="http://schemas.openxmlformats.org/officeDocument/2006/relationships/slideLayout" Target="../slideLayouts/slideLayout166.xml"/><Relationship Id="rId41" Type="http://schemas.openxmlformats.org/officeDocument/2006/relationships/slideLayout" Target="../slideLayouts/slideLayout187.xml"/><Relationship Id="rId54" Type="http://schemas.openxmlformats.org/officeDocument/2006/relationships/slideLayout" Target="../slideLayouts/slideLayout200.xml"/><Relationship Id="rId62" Type="http://schemas.openxmlformats.org/officeDocument/2006/relationships/slideLayout" Target="../slideLayouts/slideLayout208.xml"/><Relationship Id="rId70" Type="http://schemas.openxmlformats.org/officeDocument/2006/relationships/slideLayout" Target="../slideLayouts/slideLayout216.xml"/><Relationship Id="rId75" Type="http://schemas.openxmlformats.org/officeDocument/2006/relationships/slideLayout" Target="../slideLayouts/slideLayout221.xml"/><Relationship Id="rId83" Type="http://schemas.openxmlformats.org/officeDocument/2006/relationships/slideLayout" Target="../slideLayouts/slideLayout229.xml"/><Relationship Id="rId88" Type="http://schemas.openxmlformats.org/officeDocument/2006/relationships/slideLayout" Target="../slideLayouts/slideLayout234.xml"/><Relationship Id="rId91" Type="http://schemas.openxmlformats.org/officeDocument/2006/relationships/image" Target="../media/image1.png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5" Type="http://schemas.openxmlformats.org/officeDocument/2006/relationships/slideLayout" Target="../slideLayouts/slideLayout161.xml"/><Relationship Id="rId23" Type="http://schemas.openxmlformats.org/officeDocument/2006/relationships/slideLayout" Target="../slideLayouts/slideLayout169.xml"/><Relationship Id="rId28" Type="http://schemas.openxmlformats.org/officeDocument/2006/relationships/slideLayout" Target="../slideLayouts/slideLayout174.xml"/><Relationship Id="rId36" Type="http://schemas.openxmlformats.org/officeDocument/2006/relationships/slideLayout" Target="../slideLayouts/slideLayout182.xml"/><Relationship Id="rId49" Type="http://schemas.openxmlformats.org/officeDocument/2006/relationships/slideLayout" Target="../slideLayouts/slideLayout195.xml"/><Relationship Id="rId57" Type="http://schemas.openxmlformats.org/officeDocument/2006/relationships/slideLayout" Target="../slideLayouts/slideLayout203.xml"/><Relationship Id="rId10" Type="http://schemas.openxmlformats.org/officeDocument/2006/relationships/slideLayout" Target="../slideLayouts/slideLayout156.xml"/><Relationship Id="rId31" Type="http://schemas.openxmlformats.org/officeDocument/2006/relationships/slideLayout" Target="../slideLayouts/slideLayout177.xml"/><Relationship Id="rId44" Type="http://schemas.openxmlformats.org/officeDocument/2006/relationships/slideLayout" Target="../slideLayouts/slideLayout190.xml"/><Relationship Id="rId52" Type="http://schemas.openxmlformats.org/officeDocument/2006/relationships/slideLayout" Target="../slideLayouts/slideLayout198.xml"/><Relationship Id="rId60" Type="http://schemas.openxmlformats.org/officeDocument/2006/relationships/slideLayout" Target="../slideLayouts/slideLayout206.xml"/><Relationship Id="rId65" Type="http://schemas.openxmlformats.org/officeDocument/2006/relationships/slideLayout" Target="../slideLayouts/slideLayout211.xml"/><Relationship Id="rId73" Type="http://schemas.openxmlformats.org/officeDocument/2006/relationships/slideLayout" Target="../slideLayouts/slideLayout219.xml"/><Relationship Id="rId78" Type="http://schemas.openxmlformats.org/officeDocument/2006/relationships/slideLayout" Target="../slideLayouts/slideLayout224.xml"/><Relationship Id="rId81" Type="http://schemas.openxmlformats.org/officeDocument/2006/relationships/slideLayout" Target="../slideLayouts/slideLayout227.xml"/><Relationship Id="rId86" Type="http://schemas.openxmlformats.org/officeDocument/2006/relationships/slideLayout" Target="../slideLayouts/slideLayout232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39" Type="http://schemas.openxmlformats.org/officeDocument/2006/relationships/slideLayout" Target="../slideLayouts/slideLayout185.xml"/><Relationship Id="rId34" Type="http://schemas.openxmlformats.org/officeDocument/2006/relationships/slideLayout" Target="../slideLayouts/slideLayout180.xml"/><Relationship Id="rId50" Type="http://schemas.openxmlformats.org/officeDocument/2006/relationships/slideLayout" Target="../slideLayouts/slideLayout196.xml"/><Relationship Id="rId55" Type="http://schemas.openxmlformats.org/officeDocument/2006/relationships/slideLayout" Target="../slideLayouts/slideLayout201.xml"/><Relationship Id="rId76" Type="http://schemas.openxmlformats.org/officeDocument/2006/relationships/slideLayout" Target="../slideLayouts/slideLayout222.xml"/><Relationship Id="rId7" Type="http://schemas.openxmlformats.org/officeDocument/2006/relationships/slideLayout" Target="../slideLayouts/slideLayout153.xml"/><Relationship Id="rId71" Type="http://schemas.openxmlformats.org/officeDocument/2006/relationships/slideLayout" Target="../slideLayouts/slideLayout217.xml"/><Relationship Id="rId2" Type="http://schemas.openxmlformats.org/officeDocument/2006/relationships/slideLayout" Target="../slideLayouts/slideLayout148.xml"/><Relationship Id="rId29" Type="http://schemas.openxmlformats.org/officeDocument/2006/relationships/slideLayout" Target="../slideLayouts/slideLayout175.xml"/><Relationship Id="rId24" Type="http://schemas.openxmlformats.org/officeDocument/2006/relationships/slideLayout" Target="../slideLayouts/slideLayout170.xml"/><Relationship Id="rId40" Type="http://schemas.openxmlformats.org/officeDocument/2006/relationships/slideLayout" Target="../slideLayouts/slideLayout186.xml"/><Relationship Id="rId45" Type="http://schemas.openxmlformats.org/officeDocument/2006/relationships/slideLayout" Target="../slideLayouts/slideLayout191.xml"/><Relationship Id="rId66" Type="http://schemas.openxmlformats.org/officeDocument/2006/relationships/slideLayout" Target="../slideLayouts/slideLayout212.xml"/><Relationship Id="rId87" Type="http://schemas.openxmlformats.org/officeDocument/2006/relationships/slideLayout" Target="../slideLayouts/slideLayout233.xml"/><Relationship Id="rId61" Type="http://schemas.openxmlformats.org/officeDocument/2006/relationships/slideLayout" Target="../slideLayouts/slideLayout207.xml"/><Relationship Id="rId82" Type="http://schemas.openxmlformats.org/officeDocument/2006/relationships/slideLayout" Target="../slideLayouts/slideLayout228.xml"/><Relationship Id="rId19" Type="http://schemas.openxmlformats.org/officeDocument/2006/relationships/slideLayout" Target="../slideLayouts/slideLayout165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1.xml"/><Relationship Id="rId21" Type="http://schemas.openxmlformats.org/officeDocument/2006/relationships/slideLayout" Target="../slideLayouts/slideLayout256.xml"/><Relationship Id="rId42" Type="http://schemas.openxmlformats.org/officeDocument/2006/relationships/slideLayout" Target="../slideLayouts/slideLayout277.xml"/><Relationship Id="rId47" Type="http://schemas.openxmlformats.org/officeDocument/2006/relationships/slideLayout" Target="../slideLayouts/slideLayout282.xml"/><Relationship Id="rId63" Type="http://schemas.openxmlformats.org/officeDocument/2006/relationships/slideLayout" Target="../slideLayouts/slideLayout298.xml"/><Relationship Id="rId68" Type="http://schemas.openxmlformats.org/officeDocument/2006/relationships/slideLayout" Target="../slideLayouts/slideLayout303.xml"/><Relationship Id="rId84" Type="http://schemas.openxmlformats.org/officeDocument/2006/relationships/slideLayout" Target="../slideLayouts/slideLayout319.xml"/><Relationship Id="rId89" Type="http://schemas.openxmlformats.org/officeDocument/2006/relationships/slideLayout" Target="../slideLayouts/slideLayout324.xml"/><Relationship Id="rId16" Type="http://schemas.openxmlformats.org/officeDocument/2006/relationships/slideLayout" Target="../slideLayouts/slideLayout251.xml"/><Relationship Id="rId11" Type="http://schemas.openxmlformats.org/officeDocument/2006/relationships/slideLayout" Target="../slideLayouts/slideLayout246.xml"/><Relationship Id="rId32" Type="http://schemas.openxmlformats.org/officeDocument/2006/relationships/slideLayout" Target="../slideLayouts/slideLayout267.xml"/><Relationship Id="rId37" Type="http://schemas.openxmlformats.org/officeDocument/2006/relationships/slideLayout" Target="../slideLayouts/slideLayout272.xml"/><Relationship Id="rId53" Type="http://schemas.openxmlformats.org/officeDocument/2006/relationships/slideLayout" Target="../slideLayouts/slideLayout288.xml"/><Relationship Id="rId58" Type="http://schemas.openxmlformats.org/officeDocument/2006/relationships/slideLayout" Target="../slideLayouts/slideLayout293.xml"/><Relationship Id="rId74" Type="http://schemas.openxmlformats.org/officeDocument/2006/relationships/slideLayout" Target="../slideLayouts/slideLayout309.xml"/><Relationship Id="rId79" Type="http://schemas.openxmlformats.org/officeDocument/2006/relationships/slideLayout" Target="../slideLayouts/slideLayout314.xml"/><Relationship Id="rId102" Type="http://schemas.openxmlformats.org/officeDocument/2006/relationships/slideLayout" Target="../slideLayouts/slideLayout337.xml"/><Relationship Id="rId5" Type="http://schemas.openxmlformats.org/officeDocument/2006/relationships/slideLayout" Target="../slideLayouts/slideLayout240.xml"/><Relationship Id="rId90" Type="http://schemas.openxmlformats.org/officeDocument/2006/relationships/slideLayout" Target="../slideLayouts/slideLayout325.xml"/><Relationship Id="rId95" Type="http://schemas.openxmlformats.org/officeDocument/2006/relationships/slideLayout" Target="../slideLayouts/slideLayout330.xml"/><Relationship Id="rId22" Type="http://schemas.openxmlformats.org/officeDocument/2006/relationships/slideLayout" Target="../slideLayouts/slideLayout257.xml"/><Relationship Id="rId27" Type="http://schemas.openxmlformats.org/officeDocument/2006/relationships/slideLayout" Target="../slideLayouts/slideLayout262.xml"/><Relationship Id="rId43" Type="http://schemas.openxmlformats.org/officeDocument/2006/relationships/slideLayout" Target="../slideLayouts/slideLayout278.xml"/><Relationship Id="rId48" Type="http://schemas.openxmlformats.org/officeDocument/2006/relationships/slideLayout" Target="../slideLayouts/slideLayout283.xml"/><Relationship Id="rId64" Type="http://schemas.openxmlformats.org/officeDocument/2006/relationships/slideLayout" Target="../slideLayouts/slideLayout299.xml"/><Relationship Id="rId69" Type="http://schemas.openxmlformats.org/officeDocument/2006/relationships/slideLayout" Target="../slideLayouts/slideLayout304.xml"/><Relationship Id="rId80" Type="http://schemas.openxmlformats.org/officeDocument/2006/relationships/slideLayout" Target="../slideLayouts/slideLayout315.xml"/><Relationship Id="rId85" Type="http://schemas.openxmlformats.org/officeDocument/2006/relationships/slideLayout" Target="../slideLayouts/slideLayout320.xml"/><Relationship Id="rId12" Type="http://schemas.openxmlformats.org/officeDocument/2006/relationships/slideLayout" Target="../slideLayouts/slideLayout247.xml"/><Relationship Id="rId17" Type="http://schemas.openxmlformats.org/officeDocument/2006/relationships/slideLayout" Target="../slideLayouts/slideLayout252.xml"/><Relationship Id="rId33" Type="http://schemas.openxmlformats.org/officeDocument/2006/relationships/slideLayout" Target="../slideLayouts/slideLayout268.xml"/><Relationship Id="rId38" Type="http://schemas.openxmlformats.org/officeDocument/2006/relationships/slideLayout" Target="../slideLayouts/slideLayout273.xml"/><Relationship Id="rId59" Type="http://schemas.openxmlformats.org/officeDocument/2006/relationships/slideLayout" Target="../slideLayouts/slideLayout294.xml"/><Relationship Id="rId103" Type="http://schemas.openxmlformats.org/officeDocument/2006/relationships/slideLayout" Target="../slideLayouts/slideLayout338.xml"/><Relationship Id="rId20" Type="http://schemas.openxmlformats.org/officeDocument/2006/relationships/slideLayout" Target="../slideLayouts/slideLayout255.xml"/><Relationship Id="rId41" Type="http://schemas.openxmlformats.org/officeDocument/2006/relationships/slideLayout" Target="../slideLayouts/slideLayout276.xml"/><Relationship Id="rId54" Type="http://schemas.openxmlformats.org/officeDocument/2006/relationships/slideLayout" Target="../slideLayouts/slideLayout289.xml"/><Relationship Id="rId62" Type="http://schemas.openxmlformats.org/officeDocument/2006/relationships/slideLayout" Target="../slideLayouts/slideLayout297.xml"/><Relationship Id="rId70" Type="http://schemas.openxmlformats.org/officeDocument/2006/relationships/slideLayout" Target="../slideLayouts/slideLayout305.xml"/><Relationship Id="rId75" Type="http://schemas.openxmlformats.org/officeDocument/2006/relationships/slideLayout" Target="../slideLayouts/slideLayout310.xml"/><Relationship Id="rId83" Type="http://schemas.openxmlformats.org/officeDocument/2006/relationships/slideLayout" Target="../slideLayouts/slideLayout318.xml"/><Relationship Id="rId88" Type="http://schemas.openxmlformats.org/officeDocument/2006/relationships/slideLayout" Target="../slideLayouts/slideLayout323.xml"/><Relationship Id="rId91" Type="http://schemas.openxmlformats.org/officeDocument/2006/relationships/slideLayout" Target="../slideLayouts/slideLayout326.xml"/><Relationship Id="rId96" Type="http://schemas.openxmlformats.org/officeDocument/2006/relationships/slideLayout" Target="../slideLayouts/slideLayout331.xml"/><Relationship Id="rId1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41.xml"/><Relationship Id="rId15" Type="http://schemas.openxmlformats.org/officeDocument/2006/relationships/slideLayout" Target="../slideLayouts/slideLayout250.xml"/><Relationship Id="rId23" Type="http://schemas.openxmlformats.org/officeDocument/2006/relationships/slideLayout" Target="../slideLayouts/slideLayout258.xml"/><Relationship Id="rId28" Type="http://schemas.openxmlformats.org/officeDocument/2006/relationships/slideLayout" Target="../slideLayouts/slideLayout263.xml"/><Relationship Id="rId36" Type="http://schemas.openxmlformats.org/officeDocument/2006/relationships/slideLayout" Target="../slideLayouts/slideLayout271.xml"/><Relationship Id="rId49" Type="http://schemas.openxmlformats.org/officeDocument/2006/relationships/slideLayout" Target="../slideLayouts/slideLayout284.xml"/><Relationship Id="rId57" Type="http://schemas.openxmlformats.org/officeDocument/2006/relationships/slideLayout" Target="../slideLayouts/slideLayout292.xml"/><Relationship Id="rId106" Type="http://schemas.openxmlformats.org/officeDocument/2006/relationships/theme" Target="../theme/theme3.xml"/><Relationship Id="rId10" Type="http://schemas.openxmlformats.org/officeDocument/2006/relationships/slideLayout" Target="../slideLayouts/slideLayout245.xml"/><Relationship Id="rId31" Type="http://schemas.openxmlformats.org/officeDocument/2006/relationships/slideLayout" Target="../slideLayouts/slideLayout266.xml"/><Relationship Id="rId44" Type="http://schemas.openxmlformats.org/officeDocument/2006/relationships/slideLayout" Target="../slideLayouts/slideLayout279.xml"/><Relationship Id="rId52" Type="http://schemas.openxmlformats.org/officeDocument/2006/relationships/slideLayout" Target="../slideLayouts/slideLayout287.xml"/><Relationship Id="rId60" Type="http://schemas.openxmlformats.org/officeDocument/2006/relationships/slideLayout" Target="../slideLayouts/slideLayout295.xml"/><Relationship Id="rId65" Type="http://schemas.openxmlformats.org/officeDocument/2006/relationships/slideLayout" Target="../slideLayouts/slideLayout300.xml"/><Relationship Id="rId73" Type="http://schemas.openxmlformats.org/officeDocument/2006/relationships/slideLayout" Target="../slideLayouts/slideLayout308.xml"/><Relationship Id="rId78" Type="http://schemas.openxmlformats.org/officeDocument/2006/relationships/slideLayout" Target="../slideLayouts/slideLayout313.xml"/><Relationship Id="rId81" Type="http://schemas.openxmlformats.org/officeDocument/2006/relationships/slideLayout" Target="../slideLayouts/slideLayout316.xml"/><Relationship Id="rId86" Type="http://schemas.openxmlformats.org/officeDocument/2006/relationships/slideLayout" Target="../slideLayouts/slideLayout321.xml"/><Relationship Id="rId94" Type="http://schemas.openxmlformats.org/officeDocument/2006/relationships/slideLayout" Target="../slideLayouts/slideLayout329.xml"/><Relationship Id="rId99" Type="http://schemas.openxmlformats.org/officeDocument/2006/relationships/slideLayout" Target="../slideLayouts/slideLayout334.xml"/><Relationship Id="rId101" Type="http://schemas.openxmlformats.org/officeDocument/2006/relationships/slideLayout" Target="../slideLayouts/slideLayout336.xml"/><Relationship Id="rId4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4.xml"/><Relationship Id="rId13" Type="http://schemas.openxmlformats.org/officeDocument/2006/relationships/slideLayout" Target="../slideLayouts/slideLayout248.xml"/><Relationship Id="rId18" Type="http://schemas.openxmlformats.org/officeDocument/2006/relationships/slideLayout" Target="../slideLayouts/slideLayout253.xml"/><Relationship Id="rId39" Type="http://schemas.openxmlformats.org/officeDocument/2006/relationships/slideLayout" Target="../slideLayouts/slideLayout274.xml"/><Relationship Id="rId34" Type="http://schemas.openxmlformats.org/officeDocument/2006/relationships/slideLayout" Target="../slideLayouts/slideLayout269.xml"/><Relationship Id="rId50" Type="http://schemas.openxmlformats.org/officeDocument/2006/relationships/slideLayout" Target="../slideLayouts/slideLayout285.xml"/><Relationship Id="rId55" Type="http://schemas.openxmlformats.org/officeDocument/2006/relationships/slideLayout" Target="../slideLayouts/slideLayout290.xml"/><Relationship Id="rId76" Type="http://schemas.openxmlformats.org/officeDocument/2006/relationships/slideLayout" Target="../slideLayouts/slideLayout311.xml"/><Relationship Id="rId97" Type="http://schemas.openxmlformats.org/officeDocument/2006/relationships/slideLayout" Target="../slideLayouts/slideLayout332.xml"/><Relationship Id="rId104" Type="http://schemas.openxmlformats.org/officeDocument/2006/relationships/slideLayout" Target="../slideLayouts/slideLayout339.xml"/><Relationship Id="rId7" Type="http://schemas.openxmlformats.org/officeDocument/2006/relationships/slideLayout" Target="../slideLayouts/slideLayout242.xml"/><Relationship Id="rId71" Type="http://schemas.openxmlformats.org/officeDocument/2006/relationships/slideLayout" Target="../slideLayouts/slideLayout306.xml"/><Relationship Id="rId92" Type="http://schemas.openxmlformats.org/officeDocument/2006/relationships/slideLayout" Target="../slideLayouts/slideLayout327.xml"/><Relationship Id="rId2" Type="http://schemas.openxmlformats.org/officeDocument/2006/relationships/slideLayout" Target="../slideLayouts/slideLayout237.xml"/><Relationship Id="rId29" Type="http://schemas.openxmlformats.org/officeDocument/2006/relationships/slideLayout" Target="../slideLayouts/slideLayout264.xml"/><Relationship Id="rId24" Type="http://schemas.openxmlformats.org/officeDocument/2006/relationships/slideLayout" Target="../slideLayouts/slideLayout259.xml"/><Relationship Id="rId40" Type="http://schemas.openxmlformats.org/officeDocument/2006/relationships/slideLayout" Target="../slideLayouts/slideLayout275.xml"/><Relationship Id="rId45" Type="http://schemas.openxmlformats.org/officeDocument/2006/relationships/slideLayout" Target="../slideLayouts/slideLayout280.xml"/><Relationship Id="rId66" Type="http://schemas.openxmlformats.org/officeDocument/2006/relationships/slideLayout" Target="../slideLayouts/slideLayout301.xml"/><Relationship Id="rId87" Type="http://schemas.openxmlformats.org/officeDocument/2006/relationships/slideLayout" Target="../slideLayouts/slideLayout322.xml"/><Relationship Id="rId61" Type="http://schemas.openxmlformats.org/officeDocument/2006/relationships/slideLayout" Target="../slideLayouts/slideLayout296.xml"/><Relationship Id="rId82" Type="http://schemas.openxmlformats.org/officeDocument/2006/relationships/slideLayout" Target="../slideLayouts/slideLayout317.xml"/><Relationship Id="rId19" Type="http://schemas.openxmlformats.org/officeDocument/2006/relationships/slideLayout" Target="../slideLayouts/slideLayout254.xml"/><Relationship Id="rId14" Type="http://schemas.openxmlformats.org/officeDocument/2006/relationships/slideLayout" Target="../slideLayouts/slideLayout249.xml"/><Relationship Id="rId30" Type="http://schemas.openxmlformats.org/officeDocument/2006/relationships/slideLayout" Target="../slideLayouts/slideLayout265.xml"/><Relationship Id="rId35" Type="http://schemas.openxmlformats.org/officeDocument/2006/relationships/slideLayout" Target="../slideLayouts/slideLayout270.xml"/><Relationship Id="rId56" Type="http://schemas.openxmlformats.org/officeDocument/2006/relationships/slideLayout" Target="../slideLayouts/slideLayout291.xml"/><Relationship Id="rId77" Type="http://schemas.openxmlformats.org/officeDocument/2006/relationships/slideLayout" Target="../slideLayouts/slideLayout312.xml"/><Relationship Id="rId100" Type="http://schemas.openxmlformats.org/officeDocument/2006/relationships/slideLayout" Target="../slideLayouts/slideLayout335.xml"/><Relationship Id="rId105" Type="http://schemas.openxmlformats.org/officeDocument/2006/relationships/slideLayout" Target="../slideLayouts/slideLayout340.xml"/><Relationship Id="rId8" Type="http://schemas.openxmlformats.org/officeDocument/2006/relationships/slideLayout" Target="../slideLayouts/slideLayout243.xml"/><Relationship Id="rId51" Type="http://schemas.openxmlformats.org/officeDocument/2006/relationships/slideLayout" Target="../slideLayouts/slideLayout286.xml"/><Relationship Id="rId72" Type="http://schemas.openxmlformats.org/officeDocument/2006/relationships/slideLayout" Target="../slideLayouts/slideLayout307.xml"/><Relationship Id="rId93" Type="http://schemas.openxmlformats.org/officeDocument/2006/relationships/slideLayout" Target="../slideLayouts/slideLayout328.xml"/><Relationship Id="rId98" Type="http://schemas.openxmlformats.org/officeDocument/2006/relationships/slideLayout" Target="../slideLayouts/slideLayout333.xml"/><Relationship Id="rId3" Type="http://schemas.openxmlformats.org/officeDocument/2006/relationships/slideLayout" Target="../slideLayouts/slideLayout238.xml"/><Relationship Id="rId25" Type="http://schemas.openxmlformats.org/officeDocument/2006/relationships/slideLayout" Target="../slideLayouts/slideLayout260.xml"/><Relationship Id="rId46" Type="http://schemas.openxmlformats.org/officeDocument/2006/relationships/slideLayout" Target="../slideLayouts/slideLayout281.xml"/><Relationship Id="rId67" Type="http://schemas.openxmlformats.org/officeDocument/2006/relationships/slideLayout" Target="../slideLayouts/slideLayout30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8.xml"/><Relationship Id="rId13" Type="http://schemas.openxmlformats.org/officeDocument/2006/relationships/slideLayout" Target="../slideLayouts/slideLayout353.xml"/><Relationship Id="rId18" Type="http://schemas.openxmlformats.org/officeDocument/2006/relationships/slideLayout" Target="../slideLayouts/slideLayout358.xml"/><Relationship Id="rId26" Type="http://schemas.openxmlformats.org/officeDocument/2006/relationships/slideLayout" Target="../slideLayouts/slideLayout366.xml"/><Relationship Id="rId3" Type="http://schemas.openxmlformats.org/officeDocument/2006/relationships/slideLayout" Target="../slideLayouts/slideLayout343.xml"/><Relationship Id="rId21" Type="http://schemas.openxmlformats.org/officeDocument/2006/relationships/slideLayout" Target="../slideLayouts/slideLayout361.xml"/><Relationship Id="rId7" Type="http://schemas.openxmlformats.org/officeDocument/2006/relationships/slideLayout" Target="../slideLayouts/slideLayout347.xml"/><Relationship Id="rId12" Type="http://schemas.openxmlformats.org/officeDocument/2006/relationships/slideLayout" Target="../slideLayouts/slideLayout352.xml"/><Relationship Id="rId17" Type="http://schemas.openxmlformats.org/officeDocument/2006/relationships/slideLayout" Target="../slideLayouts/slideLayout357.xml"/><Relationship Id="rId25" Type="http://schemas.openxmlformats.org/officeDocument/2006/relationships/slideLayout" Target="../slideLayouts/slideLayout365.xml"/><Relationship Id="rId2" Type="http://schemas.openxmlformats.org/officeDocument/2006/relationships/slideLayout" Target="../slideLayouts/slideLayout342.xml"/><Relationship Id="rId16" Type="http://schemas.openxmlformats.org/officeDocument/2006/relationships/slideLayout" Target="../slideLayouts/slideLayout356.xml"/><Relationship Id="rId20" Type="http://schemas.openxmlformats.org/officeDocument/2006/relationships/slideLayout" Target="../slideLayouts/slideLayout360.xml"/><Relationship Id="rId29" Type="http://schemas.openxmlformats.org/officeDocument/2006/relationships/slideLayout" Target="../slideLayouts/slideLayout369.xml"/><Relationship Id="rId1" Type="http://schemas.openxmlformats.org/officeDocument/2006/relationships/slideLayout" Target="../slideLayouts/slideLayout341.xml"/><Relationship Id="rId6" Type="http://schemas.openxmlformats.org/officeDocument/2006/relationships/slideLayout" Target="../slideLayouts/slideLayout346.xml"/><Relationship Id="rId11" Type="http://schemas.openxmlformats.org/officeDocument/2006/relationships/slideLayout" Target="../slideLayouts/slideLayout351.xml"/><Relationship Id="rId24" Type="http://schemas.openxmlformats.org/officeDocument/2006/relationships/slideLayout" Target="../slideLayouts/slideLayout364.xml"/><Relationship Id="rId5" Type="http://schemas.openxmlformats.org/officeDocument/2006/relationships/slideLayout" Target="../slideLayouts/slideLayout345.xml"/><Relationship Id="rId15" Type="http://schemas.openxmlformats.org/officeDocument/2006/relationships/slideLayout" Target="../slideLayouts/slideLayout355.xml"/><Relationship Id="rId23" Type="http://schemas.openxmlformats.org/officeDocument/2006/relationships/slideLayout" Target="../slideLayouts/slideLayout363.xml"/><Relationship Id="rId28" Type="http://schemas.openxmlformats.org/officeDocument/2006/relationships/slideLayout" Target="../slideLayouts/slideLayout368.xml"/><Relationship Id="rId10" Type="http://schemas.openxmlformats.org/officeDocument/2006/relationships/slideLayout" Target="../slideLayouts/slideLayout350.xml"/><Relationship Id="rId19" Type="http://schemas.openxmlformats.org/officeDocument/2006/relationships/slideLayout" Target="../slideLayouts/slideLayout359.xml"/><Relationship Id="rId31" Type="http://schemas.openxmlformats.org/officeDocument/2006/relationships/theme" Target="../theme/theme4.xml"/><Relationship Id="rId4" Type="http://schemas.openxmlformats.org/officeDocument/2006/relationships/slideLayout" Target="../slideLayouts/slideLayout344.xml"/><Relationship Id="rId9" Type="http://schemas.openxmlformats.org/officeDocument/2006/relationships/slideLayout" Target="../slideLayouts/slideLayout349.xml"/><Relationship Id="rId14" Type="http://schemas.openxmlformats.org/officeDocument/2006/relationships/slideLayout" Target="../slideLayouts/slideLayout354.xml"/><Relationship Id="rId22" Type="http://schemas.openxmlformats.org/officeDocument/2006/relationships/slideLayout" Target="../slideLayouts/slideLayout362.xml"/><Relationship Id="rId27" Type="http://schemas.openxmlformats.org/officeDocument/2006/relationships/slideLayout" Target="../slideLayouts/slideLayout367.xml"/><Relationship Id="rId30" Type="http://schemas.openxmlformats.org/officeDocument/2006/relationships/slideLayout" Target="../slideLayouts/slideLayout37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8.xml"/><Relationship Id="rId13" Type="http://schemas.openxmlformats.org/officeDocument/2006/relationships/slideLayout" Target="../slideLayouts/slideLayout383.xml"/><Relationship Id="rId18" Type="http://schemas.openxmlformats.org/officeDocument/2006/relationships/slideLayout" Target="../slideLayouts/slideLayout388.xml"/><Relationship Id="rId3" Type="http://schemas.openxmlformats.org/officeDocument/2006/relationships/slideLayout" Target="../slideLayouts/slideLayout373.xml"/><Relationship Id="rId21" Type="http://schemas.openxmlformats.org/officeDocument/2006/relationships/slideLayout" Target="../slideLayouts/slideLayout391.xml"/><Relationship Id="rId7" Type="http://schemas.openxmlformats.org/officeDocument/2006/relationships/slideLayout" Target="../slideLayouts/slideLayout377.xml"/><Relationship Id="rId12" Type="http://schemas.openxmlformats.org/officeDocument/2006/relationships/slideLayout" Target="../slideLayouts/slideLayout382.xml"/><Relationship Id="rId17" Type="http://schemas.openxmlformats.org/officeDocument/2006/relationships/slideLayout" Target="../slideLayouts/slideLayout387.xml"/><Relationship Id="rId2" Type="http://schemas.openxmlformats.org/officeDocument/2006/relationships/slideLayout" Target="../slideLayouts/slideLayout372.xml"/><Relationship Id="rId16" Type="http://schemas.openxmlformats.org/officeDocument/2006/relationships/slideLayout" Target="../slideLayouts/slideLayout386.xml"/><Relationship Id="rId20" Type="http://schemas.openxmlformats.org/officeDocument/2006/relationships/slideLayout" Target="../slideLayouts/slideLayout390.xml"/><Relationship Id="rId1" Type="http://schemas.openxmlformats.org/officeDocument/2006/relationships/slideLayout" Target="../slideLayouts/slideLayout371.xml"/><Relationship Id="rId6" Type="http://schemas.openxmlformats.org/officeDocument/2006/relationships/slideLayout" Target="../slideLayouts/slideLayout376.xml"/><Relationship Id="rId11" Type="http://schemas.openxmlformats.org/officeDocument/2006/relationships/slideLayout" Target="../slideLayouts/slideLayout381.xml"/><Relationship Id="rId24" Type="http://schemas.openxmlformats.org/officeDocument/2006/relationships/theme" Target="../theme/theme5.xml"/><Relationship Id="rId5" Type="http://schemas.openxmlformats.org/officeDocument/2006/relationships/slideLayout" Target="../slideLayouts/slideLayout375.xml"/><Relationship Id="rId15" Type="http://schemas.openxmlformats.org/officeDocument/2006/relationships/slideLayout" Target="../slideLayouts/slideLayout385.xml"/><Relationship Id="rId23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80.xml"/><Relationship Id="rId19" Type="http://schemas.openxmlformats.org/officeDocument/2006/relationships/slideLayout" Target="../slideLayouts/slideLayout389.xml"/><Relationship Id="rId4" Type="http://schemas.openxmlformats.org/officeDocument/2006/relationships/slideLayout" Target="../slideLayouts/slideLayout374.xml"/><Relationship Id="rId9" Type="http://schemas.openxmlformats.org/officeDocument/2006/relationships/slideLayout" Target="../slideLayouts/slideLayout379.xml"/><Relationship Id="rId14" Type="http://schemas.openxmlformats.org/officeDocument/2006/relationships/slideLayout" Target="../slideLayouts/slideLayout384.xml"/><Relationship Id="rId22" Type="http://schemas.openxmlformats.org/officeDocument/2006/relationships/slideLayout" Target="../slideLayouts/slideLayout39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1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396.xml"/><Relationship Id="rId7" Type="http://schemas.openxmlformats.org/officeDocument/2006/relationships/slideLayout" Target="../slideLayouts/slideLayout400.xml"/><Relationship Id="rId12" Type="http://schemas.openxmlformats.org/officeDocument/2006/relationships/slideLayout" Target="../slideLayouts/slideLayout405.xml"/><Relationship Id="rId2" Type="http://schemas.openxmlformats.org/officeDocument/2006/relationships/slideLayout" Target="../slideLayouts/slideLayout395.xml"/><Relationship Id="rId1" Type="http://schemas.openxmlformats.org/officeDocument/2006/relationships/slideLayout" Target="../slideLayouts/slideLayout394.xml"/><Relationship Id="rId6" Type="http://schemas.openxmlformats.org/officeDocument/2006/relationships/slideLayout" Target="../slideLayouts/slideLayout399.xml"/><Relationship Id="rId11" Type="http://schemas.openxmlformats.org/officeDocument/2006/relationships/slideLayout" Target="../slideLayouts/slideLayout404.xml"/><Relationship Id="rId5" Type="http://schemas.openxmlformats.org/officeDocument/2006/relationships/slideLayout" Target="../slideLayouts/slideLayout398.xml"/><Relationship Id="rId10" Type="http://schemas.openxmlformats.org/officeDocument/2006/relationships/slideLayout" Target="../slideLayouts/slideLayout403.xml"/><Relationship Id="rId4" Type="http://schemas.openxmlformats.org/officeDocument/2006/relationships/slideLayout" Target="../slideLayouts/slideLayout397.xml"/><Relationship Id="rId9" Type="http://schemas.openxmlformats.org/officeDocument/2006/relationships/slideLayout" Target="../slideLayouts/slideLayout40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3.xml"/><Relationship Id="rId13" Type="http://schemas.openxmlformats.org/officeDocument/2006/relationships/slideLayout" Target="../slideLayouts/slideLayout418.xml"/><Relationship Id="rId18" Type="http://schemas.openxmlformats.org/officeDocument/2006/relationships/slideLayout" Target="../slideLayouts/slideLayout423.xml"/><Relationship Id="rId3" Type="http://schemas.openxmlformats.org/officeDocument/2006/relationships/slideLayout" Target="../slideLayouts/slideLayout408.xml"/><Relationship Id="rId7" Type="http://schemas.openxmlformats.org/officeDocument/2006/relationships/slideLayout" Target="../slideLayouts/slideLayout412.xml"/><Relationship Id="rId12" Type="http://schemas.openxmlformats.org/officeDocument/2006/relationships/slideLayout" Target="../slideLayouts/slideLayout417.xml"/><Relationship Id="rId17" Type="http://schemas.openxmlformats.org/officeDocument/2006/relationships/slideLayout" Target="../slideLayouts/slideLayout422.xml"/><Relationship Id="rId2" Type="http://schemas.openxmlformats.org/officeDocument/2006/relationships/slideLayout" Target="../slideLayouts/slideLayout407.xml"/><Relationship Id="rId16" Type="http://schemas.openxmlformats.org/officeDocument/2006/relationships/slideLayout" Target="../slideLayouts/slideLayout421.xml"/><Relationship Id="rId1" Type="http://schemas.openxmlformats.org/officeDocument/2006/relationships/slideLayout" Target="../slideLayouts/slideLayout406.xml"/><Relationship Id="rId6" Type="http://schemas.openxmlformats.org/officeDocument/2006/relationships/slideLayout" Target="../slideLayouts/slideLayout411.xml"/><Relationship Id="rId11" Type="http://schemas.openxmlformats.org/officeDocument/2006/relationships/slideLayout" Target="../slideLayouts/slideLayout416.xml"/><Relationship Id="rId5" Type="http://schemas.openxmlformats.org/officeDocument/2006/relationships/slideLayout" Target="../slideLayouts/slideLayout410.xml"/><Relationship Id="rId15" Type="http://schemas.openxmlformats.org/officeDocument/2006/relationships/slideLayout" Target="../slideLayouts/slideLayout420.xml"/><Relationship Id="rId10" Type="http://schemas.openxmlformats.org/officeDocument/2006/relationships/slideLayout" Target="../slideLayouts/slideLayout415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409.xml"/><Relationship Id="rId9" Type="http://schemas.openxmlformats.org/officeDocument/2006/relationships/slideLayout" Target="../slideLayouts/slideLayout414.xml"/><Relationship Id="rId14" Type="http://schemas.openxmlformats.org/officeDocument/2006/relationships/slideLayout" Target="../slideLayouts/slideLayout41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1.xml"/><Relationship Id="rId13" Type="http://schemas.openxmlformats.org/officeDocument/2006/relationships/slideLayout" Target="../slideLayouts/slideLayout436.xml"/><Relationship Id="rId3" Type="http://schemas.openxmlformats.org/officeDocument/2006/relationships/slideLayout" Target="../slideLayouts/slideLayout426.xml"/><Relationship Id="rId7" Type="http://schemas.openxmlformats.org/officeDocument/2006/relationships/slideLayout" Target="../slideLayouts/slideLayout430.xml"/><Relationship Id="rId12" Type="http://schemas.openxmlformats.org/officeDocument/2006/relationships/slideLayout" Target="../slideLayouts/slideLayout435.xml"/><Relationship Id="rId2" Type="http://schemas.openxmlformats.org/officeDocument/2006/relationships/slideLayout" Target="../slideLayouts/slideLayout425.xml"/><Relationship Id="rId1" Type="http://schemas.openxmlformats.org/officeDocument/2006/relationships/slideLayout" Target="../slideLayouts/slideLayout424.xml"/><Relationship Id="rId6" Type="http://schemas.openxmlformats.org/officeDocument/2006/relationships/slideLayout" Target="../slideLayouts/slideLayout429.xml"/><Relationship Id="rId11" Type="http://schemas.openxmlformats.org/officeDocument/2006/relationships/slideLayout" Target="../slideLayouts/slideLayout434.xml"/><Relationship Id="rId5" Type="http://schemas.openxmlformats.org/officeDocument/2006/relationships/slideLayout" Target="../slideLayouts/slideLayout428.xml"/><Relationship Id="rId10" Type="http://schemas.openxmlformats.org/officeDocument/2006/relationships/slideLayout" Target="../slideLayouts/slideLayout433.xml"/><Relationship Id="rId4" Type="http://schemas.openxmlformats.org/officeDocument/2006/relationships/slideLayout" Target="../slideLayouts/slideLayout427.xml"/><Relationship Id="rId9" Type="http://schemas.openxmlformats.org/officeDocument/2006/relationships/slideLayout" Target="../slideLayouts/slideLayout432.xml"/><Relationship Id="rId1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16AC75-DA2D-477F-BAC3-B7F0DDC6C8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70C7E4-40E9-4B30-84D3-BD3EC262E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6B35D-25F6-4BF4-A1A4-A59F0EE19D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DF226A-B620-4D2E-86D1-117977A11862}" type="datetimeFigureOut">
              <a:rPr lang="en-GB" smtClean="0"/>
              <a:t>08/01/2022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7D681-BB80-436D-8B7C-CE21B62A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3FC729-E068-49FC-8A34-531523107C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0A4F6-632E-4557-8AC5-83B5C1733268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673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4821" r:id="rId2"/>
    <p:sldLayoutId id="2147483862" r:id="rId3"/>
    <p:sldLayoutId id="2147486275" r:id="rId4"/>
    <p:sldLayoutId id="2147486274" r:id="rId5"/>
    <p:sldLayoutId id="2147486273" r:id="rId6"/>
    <p:sldLayoutId id="2147486263" r:id="rId7"/>
    <p:sldLayoutId id="2147486262" r:id="rId8"/>
    <p:sldLayoutId id="2147486261" r:id="rId9"/>
    <p:sldLayoutId id="2147486243" r:id="rId10"/>
    <p:sldLayoutId id="2147486242" r:id="rId11"/>
    <p:sldLayoutId id="2147486241" r:id="rId12"/>
    <p:sldLayoutId id="2147486158" r:id="rId13"/>
    <p:sldLayoutId id="2147486156" r:id="rId14"/>
    <p:sldLayoutId id="2147486155" r:id="rId15"/>
    <p:sldLayoutId id="2147486154" r:id="rId16"/>
    <p:sldLayoutId id="2147485837" r:id="rId17"/>
    <p:sldLayoutId id="2147485836" r:id="rId18"/>
    <p:sldLayoutId id="2147485835" r:id="rId19"/>
    <p:sldLayoutId id="2147485834" r:id="rId20"/>
    <p:sldLayoutId id="2147485833" r:id="rId21"/>
    <p:sldLayoutId id="2147485816" r:id="rId22"/>
    <p:sldLayoutId id="2147485815" r:id="rId23"/>
    <p:sldLayoutId id="2147485814" r:id="rId24"/>
    <p:sldLayoutId id="2147485813" r:id="rId25"/>
    <p:sldLayoutId id="2147485812" r:id="rId26"/>
    <p:sldLayoutId id="2147485811" r:id="rId27"/>
    <p:sldLayoutId id="2147485810" r:id="rId28"/>
    <p:sldLayoutId id="2147485809" r:id="rId29"/>
    <p:sldLayoutId id="2147485808" r:id="rId30"/>
    <p:sldLayoutId id="2147485802" r:id="rId31"/>
    <p:sldLayoutId id="2147485801" r:id="rId32"/>
    <p:sldLayoutId id="2147485800" r:id="rId33"/>
    <p:sldLayoutId id="2147485799" r:id="rId34"/>
    <p:sldLayoutId id="2147485798" r:id="rId35"/>
    <p:sldLayoutId id="2147485769" r:id="rId36"/>
    <p:sldLayoutId id="2147485743" r:id="rId37"/>
    <p:sldLayoutId id="2147485633" r:id="rId38"/>
    <p:sldLayoutId id="2147485632" r:id="rId39"/>
    <p:sldLayoutId id="2147485630" r:id="rId40"/>
    <p:sldLayoutId id="2147485611" r:id="rId41"/>
    <p:sldLayoutId id="2147485610" r:id="rId42"/>
    <p:sldLayoutId id="2147485608" r:id="rId43"/>
    <p:sldLayoutId id="2147485557" r:id="rId44"/>
    <p:sldLayoutId id="2147485556" r:id="rId45"/>
    <p:sldLayoutId id="2147485555" r:id="rId46"/>
    <p:sldLayoutId id="2147485552" r:id="rId47"/>
    <p:sldLayoutId id="2147485551" r:id="rId48"/>
    <p:sldLayoutId id="2147485550" r:id="rId49"/>
    <p:sldLayoutId id="2147485549" r:id="rId50"/>
    <p:sldLayoutId id="2147485548" r:id="rId51"/>
    <p:sldLayoutId id="2147485546" r:id="rId52"/>
    <p:sldLayoutId id="2147485539" r:id="rId53"/>
    <p:sldLayoutId id="2147485538" r:id="rId54"/>
    <p:sldLayoutId id="2147485536" r:id="rId55"/>
    <p:sldLayoutId id="2147485535" r:id="rId56"/>
    <p:sldLayoutId id="2147485534" r:id="rId57"/>
    <p:sldLayoutId id="2147485533" r:id="rId58"/>
    <p:sldLayoutId id="2147485532" r:id="rId59"/>
    <p:sldLayoutId id="2147485531" r:id="rId60"/>
    <p:sldLayoutId id="2147485530" r:id="rId61"/>
    <p:sldLayoutId id="2147485529" r:id="rId62"/>
    <p:sldLayoutId id="2147485528" r:id="rId63"/>
    <p:sldLayoutId id="2147485527" r:id="rId64"/>
    <p:sldLayoutId id="2147485526" r:id="rId65"/>
    <p:sldLayoutId id="2147485525" r:id="rId66"/>
    <p:sldLayoutId id="2147485524" r:id="rId67"/>
    <p:sldLayoutId id="2147485523" r:id="rId68"/>
    <p:sldLayoutId id="2147485522" r:id="rId69"/>
    <p:sldLayoutId id="2147485521" r:id="rId70"/>
    <p:sldLayoutId id="2147485520" r:id="rId71"/>
    <p:sldLayoutId id="2147485519" r:id="rId72"/>
    <p:sldLayoutId id="2147485518" r:id="rId73"/>
    <p:sldLayoutId id="2147485517" r:id="rId74"/>
    <p:sldLayoutId id="2147485514" r:id="rId75"/>
    <p:sldLayoutId id="2147485512" r:id="rId76"/>
    <p:sldLayoutId id="2147485511" r:id="rId77"/>
    <p:sldLayoutId id="2147485510" r:id="rId78"/>
    <p:sldLayoutId id="2147485506" r:id="rId79"/>
    <p:sldLayoutId id="2147485505" r:id="rId80"/>
    <p:sldLayoutId id="2147485504" r:id="rId81"/>
    <p:sldLayoutId id="2147485503" r:id="rId82"/>
    <p:sldLayoutId id="2147485502" r:id="rId83"/>
    <p:sldLayoutId id="2147485501" r:id="rId84"/>
    <p:sldLayoutId id="2147485500" r:id="rId85"/>
    <p:sldLayoutId id="2147485499" r:id="rId86"/>
    <p:sldLayoutId id="2147485498" r:id="rId87"/>
    <p:sldLayoutId id="2147485497" r:id="rId88"/>
    <p:sldLayoutId id="2147485496" r:id="rId89"/>
    <p:sldLayoutId id="2147485495" r:id="rId90"/>
    <p:sldLayoutId id="2147485493" r:id="rId91"/>
    <p:sldLayoutId id="2147485492" r:id="rId92"/>
    <p:sldLayoutId id="2147485491" r:id="rId93"/>
    <p:sldLayoutId id="2147485490" r:id="rId94"/>
    <p:sldLayoutId id="2147485190" r:id="rId95"/>
    <p:sldLayoutId id="2147485189" r:id="rId96"/>
    <p:sldLayoutId id="2147485188" r:id="rId97"/>
    <p:sldLayoutId id="2147485187" r:id="rId98"/>
    <p:sldLayoutId id="2147485036" r:id="rId99"/>
    <p:sldLayoutId id="2147485035" r:id="rId100"/>
    <p:sldLayoutId id="2147485034" r:id="rId101"/>
    <p:sldLayoutId id="2147485033" r:id="rId102"/>
    <p:sldLayoutId id="2147485020" r:id="rId103"/>
    <p:sldLayoutId id="2147485019" r:id="rId104"/>
    <p:sldLayoutId id="2147485018" r:id="rId105"/>
    <p:sldLayoutId id="2147485017" r:id="rId106"/>
    <p:sldLayoutId id="2147484896" r:id="rId107"/>
    <p:sldLayoutId id="2147484895" r:id="rId108"/>
    <p:sldLayoutId id="2147484894" r:id="rId109"/>
    <p:sldLayoutId id="2147484893" r:id="rId110"/>
    <p:sldLayoutId id="2147484882" r:id="rId111"/>
    <p:sldLayoutId id="2147484881" r:id="rId112"/>
    <p:sldLayoutId id="2147484880" r:id="rId113"/>
    <p:sldLayoutId id="2147484692" r:id="rId114"/>
    <p:sldLayoutId id="2147484691" r:id="rId115"/>
    <p:sldLayoutId id="2147484690" r:id="rId116"/>
    <p:sldLayoutId id="2147484401" r:id="rId117"/>
    <p:sldLayoutId id="2147484400" r:id="rId118"/>
    <p:sldLayoutId id="2147486290" r:id="rId119"/>
    <p:sldLayoutId id="2147486276" r:id="rId120"/>
    <p:sldLayoutId id="2147486264" r:id="rId121"/>
    <p:sldLayoutId id="2147486244" r:id="rId122"/>
    <p:sldLayoutId id="2147486159" r:id="rId123"/>
    <p:sldLayoutId id="2147485839" r:id="rId124"/>
    <p:sldLayoutId id="2147485838" r:id="rId125"/>
    <p:sldLayoutId id="2147485634" r:id="rId126"/>
    <p:sldLayoutId id="2147485612" r:id="rId127"/>
    <p:sldLayoutId id="2147485558" r:id="rId128"/>
    <p:sldLayoutId id="2147485540" r:id="rId129"/>
    <p:sldLayoutId id="2147485494" r:id="rId130"/>
    <p:sldLayoutId id="2147485191" r:id="rId131"/>
    <p:sldLayoutId id="2147485032" r:id="rId132"/>
    <p:sldLayoutId id="2147485021" r:id="rId133"/>
    <p:sldLayoutId id="2147484897" r:id="rId134"/>
    <p:sldLayoutId id="2147484708" r:id="rId135"/>
    <p:sldLayoutId id="2147484399" r:id="rId136"/>
    <p:sldLayoutId id="2147484398" r:id="rId137"/>
    <p:sldLayoutId id="2147483863" r:id="rId138"/>
    <p:sldLayoutId id="2147483864" r:id="rId139"/>
    <p:sldLayoutId id="2147483865" r:id="rId140"/>
    <p:sldLayoutId id="2147483866" r:id="rId141"/>
    <p:sldLayoutId id="2147483867" r:id="rId142"/>
    <p:sldLayoutId id="2147483868" r:id="rId143"/>
    <p:sldLayoutId id="2147483869" r:id="rId144"/>
    <p:sldLayoutId id="2147483870" r:id="rId145"/>
    <p:sldLayoutId id="2147483871" r:id="rId146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9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810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02" r:id="rId1"/>
    <p:sldLayoutId id="2147484303" r:id="rId2"/>
    <p:sldLayoutId id="2147486266" r:id="rId3"/>
    <p:sldLayoutId id="2147486246" r:id="rId4"/>
    <p:sldLayoutId id="2147486022" r:id="rId5"/>
    <p:sldLayoutId id="2147485702" r:id="rId6"/>
    <p:sldLayoutId id="2147485701" r:id="rId7"/>
    <p:sldLayoutId id="2147485617" r:id="rId8"/>
    <p:sldLayoutId id="2147485466" r:id="rId9"/>
    <p:sldLayoutId id="2147485465" r:id="rId10"/>
    <p:sldLayoutId id="2147485422" r:id="rId11"/>
    <p:sldLayoutId id="2147485421" r:id="rId12"/>
    <p:sldLayoutId id="2147485415" r:id="rId13"/>
    <p:sldLayoutId id="2147485414" r:id="rId14"/>
    <p:sldLayoutId id="2147485292" r:id="rId15"/>
    <p:sldLayoutId id="2147485291" r:id="rId16"/>
    <p:sldLayoutId id="2147485176" r:id="rId17"/>
    <p:sldLayoutId id="2147485040" r:id="rId18"/>
    <p:sldLayoutId id="2147485039" r:id="rId19"/>
    <p:sldLayoutId id="2147485004" r:id="rId20"/>
    <p:sldLayoutId id="2147484867" r:id="rId21"/>
    <p:sldLayoutId id="2147484689" r:id="rId22"/>
    <p:sldLayoutId id="2147484679" r:id="rId23"/>
    <p:sldLayoutId id="2147484678" r:id="rId24"/>
    <p:sldLayoutId id="2147484550" r:id="rId25"/>
    <p:sldLayoutId id="2147484549" r:id="rId26"/>
    <p:sldLayoutId id="2147484547" r:id="rId27"/>
    <p:sldLayoutId id="2147484546" r:id="rId28"/>
    <p:sldLayoutId id="2147484538" r:id="rId29"/>
    <p:sldLayoutId id="2147484537" r:id="rId30"/>
    <p:sldLayoutId id="2147484527" r:id="rId31"/>
    <p:sldLayoutId id="2147484526" r:id="rId32"/>
    <p:sldLayoutId id="2147484525" r:id="rId33"/>
    <p:sldLayoutId id="2147484524" r:id="rId34"/>
    <p:sldLayoutId id="2147484511" r:id="rId35"/>
    <p:sldLayoutId id="2147484498" r:id="rId36"/>
    <p:sldLayoutId id="2147484450" r:id="rId37"/>
    <p:sldLayoutId id="2147484447" r:id="rId38"/>
    <p:sldLayoutId id="2147484442" r:id="rId39"/>
    <p:sldLayoutId id="2147484441" r:id="rId40"/>
    <p:sldLayoutId id="2147484423" r:id="rId41"/>
    <p:sldLayoutId id="2147484422" r:id="rId42"/>
    <p:sldLayoutId id="2147484421" r:id="rId43"/>
    <p:sldLayoutId id="2147484420" r:id="rId44"/>
    <p:sldLayoutId id="2147484419" r:id="rId45"/>
    <p:sldLayoutId id="2147484418" r:id="rId46"/>
    <p:sldLayoutId id="2147484409" r:id="rId47"/>
    <p:sldLayoutId id="2147484408" r:id="rId48"/>
    <p:sldLayoutId id="2147484405" r:id="rId49"/>
    <p:sldLayoutId id="2147484404" r:id="rId50"/>
    <p:sldLayoutId id="2147484403" r:id="rId51"/>
    <p:sldLayoutId id="2147484397" r:id="rId52"/>
    <p:sldLayoutId id="2147484396" r:id="rId53"/>
    <p:sldLayoutId id="2147484395" r:id="rId54"/>
    <p:sldLayoutId id="2147484394" r:id="rId55"/>
    <p:sldLayoutId id="2147484393" r:id="rId56"/>
    <p:sldLayoutId id="2147484392" r:id="rId57"/>
    <p:sldLayoutId id="2147484391" r:id="rId58"/>
    <p:sldLayoutId id="2147484389" r:id="rId59"/>
    <p:sldLayoutId id="2147484386" r:id="rId60"/>
    <p:sldLayoutId id="2147484385" r:id="rId61"/>
    <p:sldLayoutId id="2147484383" r:id="rId62"/>
    <p:sldLayoutId id="2147484380" r:id="rId63"/>
    <p:sldLayoutId id="2147484379" r:id="rId64"/>
    <p:sldLayoutId id="2147484377" r:id="rId65"/>
    <p:sldLayoutId id="2147484376" r:id="rId66"/>
    <p:sldLayoutId id="2147484375" r:id="rId67"/>
    <p:sldLayoutId id="2147484374" r:id="rId68"/>
    <p:sldLayoutId id="2147484372" r:id="rId69"/>
    <p:sldLayoutId id="2147484304" r:id="rId70"/>
    <p:sldLayoutId id="2147484305" r:id="rId71"/>
    <p:sldLayoutId id="2147484306" r:id="rId72"/>
    <p:sldLayoutId id="2147484307" r:id="rId73"/>
    <p:sldLayoutId id="2147484308" r:id="rId74"/>
    <p:sldLayoutId id="2147484309" r:id="rId75"/>
    <p:sldLayoutId id="2147484310" r:id="rId76"/>
    <p:sldLayoutId id="2147484311" r:id="rId77"/>
    <p:sldLayoutId id="2147484312" r:id="rId78"/>
    <p:sldLayoutId id="2147484313" r:id="rId79"/>
    <p:sldLayoutId id="2147484314" r:id="rId80"/>
    <p:sldLayoutId id="2147484315" r:id="rId81"/>
    <p:sldLayoutId id="2147484316" r:id="rId82"/>
    <p:sldLayoutId id="2147484317" r:id="rId83"/>
    <p:sldLayoutId id="2147484318" r:id="rId84"/>
    <p:sldLayoutId id="2147484319" r:id="rId85"/>
    <p:sldLayoutId id="2147484320" r:id="rId86"/>
    <p:sldLayoutId id="2147484321" r:id="rId87"/>
    <p:sldLayoutId id="2147484322" r:id="rId88"/>
    <p:sldLayoutId id="2147484323" r:id="rId8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05472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66" r:id="rId1"/>
    <p:sldLayoutId id="2147484567" r:id="rId2"/>
    <p:sldLayoutId id="2147486293" r:id="rId3"/>
    <p:sldLayoutId id="2147486292" r:id="rId4"/>
    <p:sldLayoutId id="2147486271" r:id="rId5"/>
    <p:sldLayoutId id="2147486269" r:id="rId6"/>
    <p:sldLayoutId id="2147486268" r:id="rId7"/>
    <p:sldLayoutId id="2147486267" r:id="rId8"/>
    <p:sldLayoutId id="2147486259" r:id="rId9"/>
    <p:sldLayoutId id="2147486257" r:id="rId10"/>
    <p:sldLayoutId id="2147486256" r:id="rId11"/>
    <p:sldLayoutId id="2147486255" r:id="rId12"/>
    <p:sldLayoutId id="2147486252" r:id="rId13"/>
    <p:sldLayoutId id="2147486250" r:id="rId14"/>
    <p:sldLayoutId id="2147486249" r:id="rId15"/>
    <p:sldLayoutId id="2147486248" r:id="rId16"/>
    <p:sldLayoutId id="2147486239" r:id="rId17"/>
    <p:sldLayoutId id="2147486237" r:id="rId18"/>
    <p:sldLayoutId id="2147486236" r:id="rId19"/>
    <p:sldLayoutId id="2147486235" r:id="rId20"/>
    <p:sldLayoutId id="2147486233" r:id="rId21"/>
    <p:sldLayoutId id="2147486232" r:id="rId22"/>
    <p:sldLayoutId id="2147486230" r:id="rId23"/>
    <p:sldLayoutId id="2147486229" r:id="rId24"/>
    <p:sldLayoutId id="2147486228" r:id="rId25"/>
    <p:sldLayoutId id="2147486225" r:id="rId26"/>
    <p:sldLayoutId id="2147486224" r:id="rId27"/>
    <p:sldLayoutId id="2147486223" r:id="rId28"/>
    <p:sldLayoutId id="2147486222" r:id="rId29"/>
    <p:sldLayoutId id="2147486221" r:id="rId30"/>
    <p:sldLayoutId id="2147485805" r:id="rId31"/>
    <p:sldLayoutId id="2147485772" r:id="rId32"/>
    <p:sldLayoutId id="2147485710" r:id="rId33"/>
    <p:sldLayoutId id="2147485627" r:id="rId34"/>
    <p:sldLayoutId id="2147485625" r:id="rId35"/>
    <p:sldLayoutId id="2147485623" r:id="rId36"/>
    <p:sldLayoutId id="2147485619" r:id="rId37"/>
    <p:sldLayoutId id="2147485616" r:id="rId38"/>
    <p:sldLayoutId id="2147485605" r:id="rId39"/>
    <p:sldLayoutId id="2147485603" r:id="rId40"/>
    <p:sldLayoutId id="2147485601" r:id="rId41"/>
    <p:sldLayoutId id="2147485595" r:id="rId42"/>
    <p:sldLayoutId id="2147485593" r:id="rId43"/>
    <p:sldLayoutId id="2147485589" r:id="rId44"/>
    <p:sldLayoutId id="2147485567" r:id="rId45"/>
    <p:sldLayoutId id="2147485563" r:id="rId46"/>
    <p:sldLayoutId id="2147485543" r:id="rId47"/>
    <p:sldLayoutId id="2147485481" r:id="rId48"/>
    <p:sldLayoutId id="2147485480" r:id="rId49"/>
    <p:sldLayoutId id="2147485479" r:id="rId50"/>
    <p:sldLayoutId id="2147485478" r:id="rId51"/>
    <p:sldLayoutId id="2147485473" r:id="rId52"/>
    <p:sldLayoutId id="2147485471" r:id="rId53"/>
    <p:sldLayoutId id="2147485469" r:id="rId54"/>
    <p:sldLayoutId id="2147485462" r:id="rId55"/>
    <p:sldLayoutId id="2147485460" r:id="rId56"/>
    <p:sldLayoutId id="2147485456" r:id="rId57"/>
    <p:sldLayoutId id="2147485454" r:id="rId58"/>
    <p:sldLayoutId id="2147485452" r:id="rId59"/>
    <p:sldLayoutId id="2147485450" r:id="rId60"/>
    <p:sldLayoutId id="2147485448" r:id="rId61"/>
    <p:sldLayoutId id="2147485445" r:id="rId62"/>
    <p:sldLayoutId id="2147485436" r:id="rId63"/>
    <p:sldLayoutId id="2147485434" r:id="rId64"/>
    <p:sldLayoutId id="2147485433" r:id="rId65"/>
    <p:sldLayoutId id="2147485427" r:id="rId66"/>
    <p:sldLayoutId id="2147485420" r:id="rId67"/>
    <p:sldLayoutId id="2147485411" r:id="rId68"/>
    <p:sldLayoutId id="2147485408" r:id="rId69"/>
    <p:sldLayoutId id="2147485405" r:id="rId70"/>
    <p:sldLayoutId id="2147485402" r:id="rId71"/>
    <p:sldLayoutId id="2147485392" r:id="rId72"/>
    <p:sldLayoutId id="2147485182" r:id="rId73"/>
    <p:sldLayoutId id="2147485047" r:id="rId74"/>
    <p:sldLayoutId id="2147485024" r:id="rId75"/>
    <p:sldLayoutId id="2147485023" r:id="rId76"/>
    <p:sldLayoutId id="2147485022" r:id="rId77"/>
    <p:sldLayoutId id="2147485012" r:id="rId78"/>
    <p:sldLayoutId id="2147485007" r:id="rId79"/>
    <p:sldLayoutId id="2147485002" r:id="rId80"/>
    <p:sldLayoutId id="2147484995" r:id="rId81"/>
    <p:sldLayoutId id="2147484991" r:id="rId82"/>
    <p:sldLayoutId id="2147484989" r:id="rId83"/>
    <p:sldLayoutId id="2147484899" r:id="rId84"/>
    <p:sldLayoutId id="2147484898" r:id="rId85"/>
    <p:sldLayoutId id="2147484888" r:id="rId86"/>
    <p:sldLayoutId id="2147484875" r:id="rId87"/>
    <p:sldLayoutId id="2147484864" r:id="rId88"/>
    <p:sldLayoutId id="2147484683" r:id="rId89"/>
    <p:sldLayoutId id="2147484657" r:id="rId90"/>
    <p:sldLayoutId id="2147484656" r:id="rId91"/>
    <p:sldLayoutId id="2147484655" r:id="rId92"/>
    <p:sldLayoutId id="2147484654" r:id="rId93"/>
    <p:sldLayoutId id="2147484652" r:id="rId94"/>
    <p:sldLayoutId id="2147484568" r:id="rId95"/>
    <p:sldLayoutId id="2147484569" r:id="rId96"/>
    <p:sldLayoutId id="2147484570" r:id="rId97"/>
    <p:sldLayoutId id="2147484571" r:id="rId98"/>
    <p:sldLayoutId id="2147484572" r:id="rId99"/>
    <p:sldLayoutId id="2147484573" r:id="rId100"/>
    <p:sldLayoutId id="2147484574" r:id="rId101"/>
    <p:sldLayoutId id="2147484575" r:id="rId102"/>
    <p:sldLayoutId id="2147484576" r:id="rId103"/>
    <p:sldLayoutId id="2147484577" r:id="rId104"/>
    <p:sldLayoutId id="2147484578" r:id="rId105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EE1B265-5B8B-4763-89A0-5833F9B7E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95C17F9-4D44-4B9C-80B3-F326E5EE7A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E56FA85-9F18-4F3C-B3B6-6FBCF8C441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9AB3F5-57B9-4107-A916-FDC793E8DB1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674AD85-8274-41AE-8694-DB11F67447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3DA6F52-E6E2-4C28-BD12-2021390BF4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F3CD5C-BC43-40FE-B496-A7BD23FC6A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84269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6" r:id="rId1"/>
    <p:sldLayoutId id="2147484637" r:id="rId2"/>
    <p:sldLayoutId id="2147485804" r:id="rId3"/>
    <p:sldLayoutId id="2147485737" r:id="rId4"/>
    <p:sldLayoutId id="2147485393" r:id="rId5"/>
    <p:sldLayoutId id="2147485390" r:id="rId6"/>
    <p:sldLayoutId id="2147485387" r:id="rId7"/>
    <p:sldLayoutId id="2147485180" r:id="rId8"/>
    <p:sldLayoutId id="2147485045" r:id="rId9"/>
    <p:sldLayoutId id="2147485005" r:id="rId10"/>
    <p:sldLayoutId id="2147485000" r:id="rId11"/>
    <p:sldLayoutId id="2147484993" r:id="rId12"/>
    <p:sldLayoutId id="2147484987" r:id="rId13"/>
    <p:sldLayoutId id="2147484886" r:id="rId14"/>
    <p:sldLayoutId id="2147484873" r:id="rId15"/>
    <p:sldLayoutId id="2147484862" r:id="rId16"/>
    <p:sldLayoutId id="2147484681" r:id="rId17"/>
    <p:sldLayoutId id="2147484651" r:id="rId18"/>
    <p:sldLayoutId id="2147484649" r:id="rId19"/>
    <p:sldLayoutId id="2147484638" r:id="rId20"/>
    <p:sldLayoutId id="2147484639" r:id="rId21"/>
    <p:sldLayoutId id="2147484640" r:id="rId22"/>
    <p:sldLayoutId id="2147484641" r:id="rId23"/>
    <p:sldLayoutId id="2147484642" r:id="rId24"/>
    <p:sldLayoutId id="2147484643" r:id="rId25"/>
    <p:sldLayoutId id="2147484644" r:id="rId26"/>
    <p:sldLayoutId id="2147484645" r:id="rId27"/>
    <p:sldLayoutId id="2147484646" r:id="rId28"/>
    <p:sldLayoutId id="2147484647" r:id="rId29"/>
    <p:sldLayoutId id="2147484648" r:id="rId30"/>
  </p:sldLayoutIdLst>
  <p:transition spd="slow" advClick="0" advTm="2000">
    <p:randomBar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7191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65" r:id="rId1"/>
    <p:sldLayoutId id="2147486166" r:id="rId2"/>
    <p:sldLayoutId id="2147486272" r:id="rId3"/>
    <p:sldLayoutId id="2147486270" r:id="rId4"/>
    <p:sldLayoutId id="2147486260" r:id="rId5"/>
    <p:sldLayoutId id="2147486258" r:id="rId6"/>
    <p:sldLayoutId id="2147486253" r:id="rId7"/>
    <p:sldLayoutId id="2147486251" r:id="rId8"/>
    <p:sldLayoutId id="2147486240" r:id="rId9"/>
    <p:sldLayoutId id="2147486238" r:id="rId10"/>
    <p:sldLayoutId id="2147486231" r:id="rId11"/>
    <p:sldLayoutId id="2147486227" r:id="rId12"/>
    <p:sldLayoutId id="2147486226" r:id="rId13"/>
    <p:sldLayoutId id="2147486203" r:id="rId14"/>
    <p:sldLayoutId id="2147486167" r:id="rId15"/>
    <p:sldLayoutId id="2147486168" r:id="rId16"/>
    <p:sldLayoutId id="2147486169" r:id="rId17"/>
    <p:sldLayoutId id="2147486170" r:id="rId18"/>
    <p:sldLayoutId id="2147486171" r:id="rId19"/>
    <p:sldLayoutId id="2147486172" r:id="rId20"/>
    <p:sldLayoutId id="2147486173" r:id="rId21"/>
    <p:sldLayoutId id="2147486174" r:id="rId22"/>
    <p:sldLayoutId id="2147486175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5469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90" r:id="rId1"/>
    <p:sldLayoutId id="2147486191" r:id="rId2"/>
    <p:sldLayoutId id="2147486201" r:id="rId3"/>
    <p:sldLayoutId id="2147486192" r:id="rId4"/>
    <p:sldLayoutId id="2147486193" r:id="rId5"/>
    <p:sldLayoutId id="2147486194" r:id="rId6"/>
    <p:sldLayoutId id="2147486195" r:id="rId7"/>
    <p:sldLayoutId id="2147486196" r:id="rId8"/>
    <p:sldLayoutId id="2147486197" r:id="rId9"/>
    <p:sldLayoutId id="2147486198" r:id="rId10"/>
    <p:sldLayoutId id="2147486199" r:id="rId11"/>
    <p:sldLayoutId id="214748620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E10E06-A806-4B4D-9C13-88A30FD9CCEB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1/8/2022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301B68-9609-495A-96BC-65FDC80EA5F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2961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07" r:id="rId1"/>
    <p:sldLayoutId id="2147486208" r:id="rId2"/>
    <p:sldLayoutId id="2147486265" r:id="rId3"/>
    <p:sldLayoutId id="2147486254" r:id="rId4"/>
    <p:sldLayoutId id="2147486247" r:id="rId5"/>
    <p:sldLayoutId id="2147486234" r:id="rId6"/>
    <p:sldLayoutId id="2147486220" r:id="rId7"/>
    <p:sldLayoutId id="2147486219" r:id="rId8"/>
    <p:sldLayoutId id="2147486218" r:id="rId9"/>
    <p:sldLayoutId id="2147486209" r:id="rId10"/>
    <p:sldLayoutId id="2147486210" r:id="rId11"/>
    <p:sldLayoutId id="2147486211" r:id="rId12"/>
    <p:sldLayoutId id="2147486212" r:id="rId13"/>
    <p:sldLayoutId id="2147486213" r:id="rId14"/>
    <p:sldLayoutId id="2147486214" r:id="rId15"/>
    <p:sldLayoutId id="2147486215" r:id="rId16"/>
    <p:sldLayoutId id="2147486216" r:id="rId17"/>
    <p:sldLayoutId id="2147486217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smtClean="0"/>
              <a:t>Click to edit Master text styles</a:t>
            </a:r>
          </a:p>
          <a:p>
            <a:pPr lvl="1"/>
            <a:r>
              <a:rPr lang="en-US" altLang="vi-VN" smtClean="0"/>
              <a:t>Second level</a:t>
            </a:r>
          </a:p>
          <a:p>
            <a:pPr lvl="2"/>
            <a:r>
              <a:rPr lang="en-US" altLang="vi-VN" smtClean="0"/>
              <a:t>Third level</a:t>
            </a:r>
          </a:p>
          <a:p>
            <a:pPr lvl="3"/>
            <a:r>
              <a:rPr lang="en-US" altLang="vi-VN" smtClean="0"/>
              <a:t>Fourth level</a:t>
            </a:r>
          </a:p>
          <a:p>
            <a:pPr lvl="4"/>
            <a:r>
              <a:rPr lang="en-US" altLang="vi-VN" smtClean="0"/>
              <a:t>Fifth level</a:t>
            </a:r>
          </a:p>
        </p:txBody>
      </p:sp>
      <p:sp>
        <p:nvSpPr>
          <p:cNvPr id="4506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506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81197C3-F61F-4808-8B78-AD41CBA641ED}" type="slidenum">
              <a:rPr lang="en-US" altLang="vi-VN" smtClean="0">
                <a:solidFill>
                  <a:srgbClr val="000000"/>
                </a:solidFill>
                <a:latin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vi-VN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37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78" r:id="rId1"/>
    <p:sldLayoutId id="2147486279" r:id="rId2"/>
    <p:sldLayoutId id="2147486291" r:id="rId3"/>
    <p:sldLayoutId id="2147486289" r:id="rId4"/>
    <p:sldLayoutId id="2147486280" r:id="rId5"/>
    <p:sldLayoutId id="2147486281" r:id="rId6"/>
    <p:sldLayoutId id="2147486282" r:id="rId7"/>
    <p:sldLayoutId id="2147486283" r:id="rId8"/>
    <p:sldLayoutId id="2147486284" r:id="rId9"/>
    <p:sldLayoutId id="2147486285" r:id="rId10"/>
    <p:sldLayoutId id="2147486286" r:id="rId11"/>
    <p:sldLayoutId id="2147486287" r:id="rId12"/>
    <p:sldLayoutId id="2147486288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8.xml"/><Relationship Id="rId7" Type="http://schemas.openxmlformats.org/officeDocument/2006/relationships/image" Target="../media/image21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2.xml"/><Relationship Id="rId5" Type="http://schemas.openxmlformats.org/officeDocument/2006/relationships/image" Target="../media/image30.png"/><Relationship Id="rId4" Type="http://schemas.openxmlformats.org/officeDocument/2006/relationships/slide" Target="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7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7.xml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7.xml"/><Relationship Id="rId5" Type="http://schemas.openxmlformats.org/officeDocument/2006/relationships/image" Target="../media/image30.png"/><Relationship Id="rId4" Type="http://schemas.openxmlformats.org/officeDocument/2006/relationships/slide" Target="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7.xml"/><Relationship Id="rId5" Type="http://schemas.openxmlformats.org/officeDocument/2006/relationships/image" Target="../media/image30.png"/><Relationship Id="rId4" Type="http://schemas.openxmlformats.org/officeDocument/2006/relationships/slide" Target="slide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7.xml"/><Relationship Id="rId5" Type="http://schemas.openxmlformats.org/officeDocument/2006/relationships/image" Target="../media/image30.png"/><Relationship Id="rId4" Type="http://schemas.openxmlformats.org/officeDocument/2006/relationships/slide" Target="slide10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7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7.xml"/><Relationship Id="rId5" Type="http://schemas.openxmlformats.org/officeDocument/2006/relationships/image" Target="../media/image30.png"/><Relationship Id="rId4" Type="http://schemas.openxmlformats.org/officeDocument/2006/relationships/slide" Target="slide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7.xml"/><Relationship Id="rId5" Type="http://schemas.openxmlformats.org/officeDocument/2006/relationships/image" Target="../media/image30.png"/><Relationship Id="rId4" Type="http://schemas.openxmlformats.org/officeDocument/2006/relationships/slide" Target="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7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9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7.xml"/><Relationship Id="rId5" Type="http://schemas.openxmlformats.org/officeDocument/2006/relationships/image" Target="../media/image30.png"/><Relationship Id="rId4" Type="http://schemas.openxmlformats.org/officeDocument/2006/relationships/slide" Target="slide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7.xml"/><Relationship Id="rId5" Type="http://schemas.openxmlformats.org/officeDocument/2006/relationships/image" Target="../media/image30.png"/><Relationship Id="rId4" Type="http://schemas.openxmlformats.org/officeDocument/2006/relationships/slide" Target="slide10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5" Type="http://schemas.openxmlformats.org/officeDocument/2006/relationships/image" Target="../media/image26.gif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emf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fif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2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4.xml"/><Relationship Id="rId5" Type="http://schemas.openxmlformats.org/officeDocument/2006/relationships/image" Target="../media/image26.gif"/><Relationship Id="rId4" Type="http://schemas.openxmlformats.org/officeDocument/2006/relationships/image" Target="../media/image2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3.xml"/><Relationship Id="rId4" Type="http://schemas.openxmlformats.org/officeDocument/2006/relationships/image" Target="../media/image2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7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5" Type="http://schemas.openxmlformats.org/officeDocument/2006/relationships/image" Target="../media/image26.gif"/><Relationship Id="rId4" Type="http://schemas.openxmlformats.org/officeDocument/2006/relationships/image" Target="../media/image25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0600" y="1066800"/>
            <a:ext cx="9296399" cy="3200400"/>
          </a:xfrm>
          <a:prstGeom prst="rect">
            <a:avLst/>
          </a:prstGeom>
          <a:effectLst>
            <a:outerShdw blurRad="317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97099" y="4106108"/>
            <a:ext cx="7797802" cy="2420332"/>
          </a:xfrm>
          <a:prstGeom prst="rect">
            <a:avLst/>
          </a:prstGeom>
        </p:spPr>
      </p:pic>
      <p:pic>
        <p:nvPicPr>
          <p:cNvPr id="2" name="唯美动人浪漫场景短视频配乐.wav">
            <a:hlinkClick r:id="" action="ppaction://media"/>
            <a:extLst>
              <a:ext uri="{FF2B5EF4-FFF2-40B4-BE49-F238E27FC236}">
                <a16:creationId xmlns:a16="http://schemas.microsoft.com/office/drawing/2014/main" id="{45714F14-0B4D-3345-A48F-5998412694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096211" y="-153737"/>
            <a:ext cx="812800" cy="812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A5A3E11-7EFE-439F-AF59-4648A4665666}"/>
              </a:ext>
            </a:extLst>
          </p:cNvPr>
          <p:cNvSpPr txBox="1"/>
          <p:nvPr/>
        </p:nvSpPr>
        <p:spPr>
          <a:xfrm>
            <a:off x="4327236" y="1878568"/>
            <a:ext cx="29279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TẬP </a:t>
            </a:r>
            <a:r>
              <a:rPr lang="en-US" sz="40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endParaRPr lang="en-US" sz="40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94E3C96-F0A7-4071-843A-42C1ED9ADDAD}"/>
              </a:ext>
            </a:extLst>
          </p:cNvPr>
          <p:cNvSpPr txBox="1"/>
          <p:nvPr/>
        </p:nvSpPr>
        <p:spPr>
          <a:xfrm>
            <a:off x="4724400" y="2819400"/>
            <a:ext cx="213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TUẦN </a:t>
            </a:r>
            <a:r>
              <a:rPr lang="vi-VN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endParaRPr 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417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5000">
        <p14:ripple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4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94409"/>
                            </p:stCondLst>
                            <p:childTnLst>
                              <p:par>
                                <p:cTn id="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播放器&#10;&#10;已生成高可信度的说明">
            <a:hlinkClick r:id="rId4" action="ppaction://hlinksldjump"/>
            <a:extLst>
              <a:ext uri="{FF2B5EF4-FFF2-40B4-BE49-F238E27FC236}">
                <a16:creationId xmlns:a16="http://schemas.microsoft.com/office/drawing/2014/main" id="{BBC134C7-3210-4AC7-B848-6328E03DF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-911552"/>
            <a:ext cx="10178413" cy="673749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524000" y="5443"/>
            <a:ext cx="1761744" cy="578579"/>
            <a:chOff x="6451151" y="244375"/>
            <a:chExt cx="4316760" cy="635410"/>
          </a:xfrm>
        </p:grpSpPr>
        <p:sp>
          <p:nvSpPr>
            <p:cNvPr id="26" name="Rounded Rectangle 25"/>
            <p:cNvSpPr/>
            <p:nvPr/>
          </p:nvSpPr>
          <p:spPr>
            <a:xfrm>
              <a:off x="6451151" y="244375"/>
              <a:ext cx="4316760" cy="63541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94111" y="244375"/>
              <a:ext cx="383083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Đoạn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029200" y="144780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 gác núi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 tối lan dần, 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Đóm chuyên cần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 đèn đi gác.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3962400"/>
            <a:ext cx="6096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790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Đom đóm đang dần bị tuyệt chủng, và nguyên nhân tiếp tục là do con người |  Tinh tế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5886742" cy="2590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Tại sao đom đóm có thể nhấp nháy? - VnExpres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742" y="1"/>
            <a:ext cx="6305259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Rừng đom đóm đẹp mê hoặc ở Nhật Bản | VIETR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23507"/>
            <a:ext cx="5886741" cy="2992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86743" y="2923506"/>
            <a:ext cx="6305258" cy="2992189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371600" y="5979719"/>
            <a:ext cx="9372600" cy="49728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400" kern="0" dirty="0" err="1" smtClean="0">
                <a:solidFill>
                  <a:srgbClr val="FF0000"/>
                </a:solidFill>
                <a:latin typeface="Arial" panose="020B0604020202020204" pitchFamily="34" charset="0"/>
                <a:ea typeface="Droid Serif" panose="02020600060500020200"/>
                <a:cs typeface="Arial" panose="020B0604020202020204" pitchFamily="34" charset="0"/>
                <a:sym typeface="Droid Serif" panose="02020600060500020200"/>
                <a:rtl val="0"/>
              </a:rPr>
              <a:t>Đom</a:t>
            </a:r>
            <a:r>
              <a:rPr lang="en-US" sz="2400" kern="0" dirty="0" smtClean="0">
                <a:solidFill>
                  <a:srgbClr val="FF0000"/>
                </a:solidFill>
                <a:latin typeface="Arial" panose="020B0604020202020204" pitchFamily="34" charset="0"/>
                <a:ea typeface="Droid Serif" panose="02020600060500020200"/>
                <a:cs typeface="Arial" panose="020B0604020202020204" pitchFamily="34" charset="0"/>
                <a:sym typeface="Droid Serif" panose="02020600060500020200"/>
                <a:rtl val="0"/>
              </a:rPr>
              <a:t> </a:t>
            </a:r>
            <a:r>
              <a:rPr lang="en-US" sz="2400" kern="0" dirty="0" err="1" smtClean="0">
                <a:solidFill>
                  <a:srgbClr val="FF0000"/>
                </a:solidFill>
                <a:latin typeface="Arial" panose="020B0604020202020204" pitchFamily="34" charset="0"/>
                <a:ea typeface="Droid Serif" panose="02020600060500020200"/>
                <a:cs typeface="Arial" panose="020B0604020202020204" pitchFamily="34" charset="0"/>
                <a:sym typeface="Droid Serif" panose="02020600060500020200"/>
                <a:rtl val="0"/>
              </a:rPr>
              <a:t>đóm</a:t>
            </a:r>
            <a:r>
              <a:rPr kumimoji="0" lang="vi-VN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Droid Serif" panose="02020600060500020200"/>
                <a:cs typeface="Arial" panose="020B0604020202020204" pitchFamily="34" charset="0"/>
                <a:sym typeface="Droid Serif" panose="02020600060500020200"/>
                <a:rtl val="0"/>
              </a:rPr>
              <a:t>: </a:t>
            </a:r>
            <a:r>
              <a:rPr lang="vi-VN" sz="19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 loài bọ cánh cứng, bụng phát ánh sáng lập lòe, hoạt động về đêm.</a:t>
            </a:r>
            <a:endParaRPr lang="en-US" sz="19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304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播放器&#10;&#10;已生成高可信度的说明">
            <a:hlinkClick r:id="rId3" action="ppaction://hlinksldjump"/>
            <a:extLst>
              <a:ext uri="{FF2B5EF4-FFF2-40B4-BE49-F238E27FC236}">
                <a16:creationId xmlns:a16="http://schemas.microsoft.com/office/drawing/2014/main" id="{BBC134C7-3210-4AC7-B848-6328E03DF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-911552"/>
            <a:ext cx="10178413" cy="673749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524000" y="5443"/>
            <a:ext cx="1761744" cy="578579"/>
            <a:chOff x="6451151" y="244375"/>
            <a:chExt cx="4316760" cy="635410"/>
          </a:xfrm>
        </p:grpSpPr>
        <p:sp>
          <p:nvSpPr>
            <p:cNvPr id="26" name="Rounded Rectangle 25"/>
            <p:cNvSpPr/>
            <p:nvPr/>
          </p:nvSpPr>
          <p:spPr>
            <a:xfrm>
              <a:off x="6451151" y="244375"/>
              <a:ext cx="4316760" cy="63541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94111" y="244375"/>
              <a:ext cx="383083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Đoạn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029200" y="1447800"/>
            <a:ext cx="579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 </a:t>
            </a: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trời gác núi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 tối lan dần, 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Đóm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</a:t>
            </a:r>
            <a:endParaRPr lang="vi-V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 đèn đi gác.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3962400"/>
            <a:ext cx="6096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414632" y="2667000"/>
            <a:ext cx="1752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chuyên cần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86000" y="5410200"/>
            <a:ext cx="8458200" cy="49856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Droid Serif" panose="02020600060500020200"/>
                <a:cs typeface="Arial" panose="020B0604020202020204" pitchFamily="34" charset="0"/>
                <a:sym typeface="Droid Serif" panose="02020600060500020200"/>
                <a:rtl val="0"/>
              </a:rPr>
              <a:t>Chuyên</a:t>
            </a:r>
            <a:r>
              <a:rPr kumimoji="0" lang="en-US" sz="24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Droid Serif" panose="02020600060500020200"/>
                <a:cs typeface="Arial" panose="020B0604020202020204" pitchFamily="34" charset="0"/>
                <a:sym typeface="Droid Serif" panose="02020600060500020200"/>
                <a:rtl val="0"/>
              </a:rPr>
              <a:t> </a:t>
            </a:r>
            <a:r>
              <a:rPr kumimoji="0" lang="en-US" sz="240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Droid Serif" panose="02020600060500020200"/>
                <a:cs typeface="Arial" panose="020B0604020202020204" pitchFamily="34" charset="0"/>
                <a:sym typeface="Droid Serif" panose="02020600060500020200"/>
                <a:rtl val="0"/>
              </a:rPr>
              <a:t>cần</a:t>
            </a:r>
            <a:r>
              <a:rPr kumimoji="0" lang="vi-VN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Droid Serif" panose="02020600060500020200"/>
                <a:cs typeface="Arial" panose="020B0604020202020204" pitchFamily="34" charset="0"/>
                <a:sym typeface="Droid Serif" panose="02020600060500020200"/>
                <a:rtl val="0"/>
              </a:rPr>
              <a:t>: 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hăm 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 một cách thường xuyên, đều đặn.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0557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播放器&#10;&#10;已生成高可信度的说明">
            <a:hlinkClick r:id="rId4" action="ppaction://hlinksldjump"/>
            <a:extLst>
              <a:ext uri="{FF2B5EF4-FFF2-40B4-BE49-F238E27FC236}">
                <a16:creationId xmlns:a16="http://schemas.microsoft.com/office/drawing/2014/main" id="{BBC134C7-3210-4AC7-B848-6328E03DF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-911552"/>
            <a:ext cx="10178413" cy="673749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524000" y="5443"/>
            <a:ext cx="1761744" cy="578579"/>
            <a:chOff x="6451151" y="244375"/>
            <a:chExt cx="4316760" cy="635410"/>
          </a:xfrm>
        </p:grpSpPr>
        <p:sp>
          <p:nvSpPr>
            <p:cNvPr id="26" name="Rounded Rectangle 25"/>
            <p:cNvSpPr/>
            <p:nvPr/>
          </p:nvSpPr>
          <p:spPr>
            <a:xfrm>
              <a:off x="6451151" y="244375"/>
              <a:ext cx="4316760" cy="63541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94111" y="244375"/>
              <a:ext cx="3830838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Đoạn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1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029200" y="144780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trời gác núi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 tối lan dần, 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 Đóm chuyên cần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 đèn đi gác.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3962400"/>
            <a:ext cx="6096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9" name="Line 19"/>
          <p:cNvSpPr>
            <a:spLocks noChangeShapeType="1"/>
          </p:cNvSpPr>
          <p:nvPr/>
        </p:nvSpPr>
        <p:spPr bwMode="auto">
          <a:xfrm flipV="1">
            <a:off x="7239000" y="1600200"/>
            <a:ext cx="125412" cy="342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Line 19"/>
          <p:cNvSpPr>
            <a:spLocks noChangeShapeType="1"/>
          </p:cNvSpPr>
          <p:nvPr/>
        </p:nvSpPr>
        <p:spPr bwMode="auto">
          <a:xfrm flipV="1">
            <a:off x="8077200" y="2601962"/>
            <a:ext cx="125412" cy="342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Line 19"/>
          <p:cNvSpPr>
            <a:spLocks noChangeShapeType="1"/>
          </p:cNvSpPr>
          <p:nvPr/>
        </p:nvSpPr>
        <p:spPr bwMode="auto">
          <a:xfrm flipV="1">
            <a:off x="7467600" y="2114297"/>
            <a:ext cx="125412" cy="342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7272693" y="3183397"/>
            <a:ext cx="209550" cy="386289"/>
            <a:chOff x="1120309" y="4571880"/>
            <a:chExt cx="209550" cy="386289"/>
          </a:xfrm>
        </p:grpSpPr>
        <p:sp>
          <p:nvSpPr>
            <p:cNvPr id="13" name="Line 33"/>
            <p:cNvSpPr>
              <a:spLocks noChangeShapeType="1"/>
            </p:cNvSpPr>
            <p:nvPr/>
          </p:nvSpPr>
          <p:spPr bwMode="auto">
            <a:xfrm flipV="1">
              <a:off x="1190159" y="4577169"/>
              <a:ext cx="139700" cy="3810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Line 34"/>
            <p:cNvSpPr>
              <a:spLocks noChangeShapeType="1"/>
            </p:cNvSpPr>
            <p:nvPr/>
          </p:nvSpPr>
          <p:spPr bwMode="auto">
            <a:xfrm flipV="1">
              <a:off x="1120309" y="4571880"/>
              <a:ext cx="139700" cy="3810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856186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播放器&#10;&#10;已生成高可信度的说明">
            <a:hlinkClick r:id="rId4" action="ppaction://hlinksldjump"/>
            <a:extLst>
              <a:ext uri="{FF2B5EF4-FFF2-40B4-BE49-F238E27FC236}">
                <a16:creationId xmlns:a16="http://schemas.microsoft.com/office/drawing/2014/main" id="{BBC134C7-3210-4AC7-B848-6328E03DF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-911552"/>
            <a:ext cx="10178413" cy="673749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524000" y="5443"/>
            <a:ext cx="1761744" cy="584775"/>
            <a:chOff x="6451151" y="244375"/>
            <a:chExt cx="4316760" cy="642215"/>
          </a:xfrm>
        </p:grpSpPr>
        <p:sp>
          <p:nvSpPr>
            <p:cNvPr id="26" name="Rounded Rectangle 25"/>
            <p:cNvSpPr/>
            <p:nvPr/>
          </p:nvSpPr>
          <p:spPr>
            <a:xfrm>
              <a:off x="6451151" y="244375"/>
              <a:ext cx="4316760" cy="63541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94111" y="244375"/>
              <a:ext cx="3830838" cy="642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Đoạn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2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6800" y="1397158"/>
            <a:ext cx="3657600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làn gió mát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Đóm đi rất êm, 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lnSpc>
                <a:spcPct val="150000"/>
              </a:lnSpc>
              <a:defRPr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 suốt một đêm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 cho người ngủ.</a:t>
            </a:r>
          </a:p>
          <a:p>
            <a:pPr lvl="0">
              <a:lnSpc>
                <a:spcPct val="150000"/>
              </a:lnSpc>
              <a:defRPr/>
            </a:pPr>
            <a:endParaRPr lang="vi-V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3962400"/>
            <a:ext cx="6096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90521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播放器&#10;&#10;已生成高可信度的说明">
            <a:hlinkClick r:id="rId4" action="ppaction://hlinksldjump"/>
            <a:extLst>
              <a:ext uri="{FF2B5EF4-FFF2-40B4-BE49-F238E27FC236}">
                <a16:creationId xmlns:a16="http://schemas.microsoft.com/office/drawing/2014/main" id="{BBC134C7-3210-4AC7-B848-6328E03DF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-911552"/>
            <a:ext cx="10178413" cy="673749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524000" y="5443"/>
            <a:ext cx="1761744" cy="584775"/>
            <a:chOff x="6451151" y="244375"/>
            <a:chExt cx="4316760" cy="642215"/>
          </a:xfrm>
        </p:grpSpPr>
        <p:sp>
          <p:nvSpPr>
            <p:cNvPr id="26" name="Rounded Rectangle 25"/>
            <p:cNvSpPr/>
            <p:nvPr/>
          </p:nvSpPr>
          <p:spPr>
            <a:xfrm>
              <a:off x="6451151" y="244375"/>
              <a:ext cx="4316760" cy="63541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94111" y="244375"/>
              <a:ext cx="3830838" cy="642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Đoạn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029200" y="1447800"/>
            <a:ext cx="3657600" cy="16858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chị </a:t>
            </a:r>
            <a:r>
              <a:rPr lang="en-US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</a:t>
            </a:r>
            <a:endParaRPr lang="vi-VN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‘‘ Ru hỡi ! Ru hời !</a:t>
            </a:r>
          </a:p>
          <a:p>
            <a:pPr lvl="0">
              <a:defRPr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Hỡi bé tôi ơi,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Ngủ cho ngon giấc’’.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3962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3048000"/>
            <a:ext cx="15240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6384606" y="1447800"/>
            <a:ext cx="1752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 Bợ: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6790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FF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371600" y="5979719"/>
            <a:ext cx="9372600" cy="49728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en-US" sz="240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Droid Serif" panose="02020600060500020200"/>
                <a:cs typeface="Arial" panose="020B0604020202020204" pitchFamily="34" charset="0"/>
                <a:sym typeface="Droid Serif" panose="02020600060500020200"/>
                <a:rtl val="0"/>
              </a:rPr>
              <a:t>Cò</a:t>
            </a:r>
            <a:r>
              <a:rPr kumimoji="0" lang="en-US" sz="240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Droid Serif" panose="02020600060500020200"/>
                <a:cs typeface="Arial" panose="020B0604020202020204" pitchFamily="34" charset="0"/>
                <a:sym typeface="Droid Serif" panose="02020600060500020200"/>
                <a:rtl val="0"/>
              </a:rPr>
              <a:t> </a:t>
            </a:r>
            <a:r>
              <a:rPr kumimoji="0" lang="en-US" sz="2400" i="0" u="none" strike="noStrike" kern="0" cap="none" spc="0" normalizeH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Droid Serif" panose="02020600060500020200"/>
                <a:cs typeface="Arial" panose="020B0604020202020204" pitchFamily="34" charset="0"/>
                <a:sym typeface="Droid Serif" panose="02020600060500020200"/>
                <a:rtl val="0"/>
              </a:rPr>
              <a:t>bợ</a:t>
            </a:r>
            <a:r>
              <a:rPr kumimoji="0" lang="vi-VN" sz="240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Droid Serif" panose="02020600060500020200"/>
                <a:cs typeface="Arial" panose="020B0604020202020204" pitchFamily="34" charset="0"/>
                <a:sym typeface="Droid Serif" panose="02020600060500020200"/>
                <a:rtl val="0"/>
              </a:rPr>
              <a:t>: 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 cò có cổ và ngực màu nâu sẫm, thường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dáng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ủ </a:t>
            </a:r>
            <a:r>
              <a:rPr 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rũ</a:t>
            </a:r>
            <a:r>
              <a:rPr 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193625"/>
            <a:ext cx="7493000" cy="575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84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播放器&#10;&#10;已生成高可信度的说明">
            <a:hlinkClick r:id="rId4" action="ppaction://hlinksldjump"/>
            <a:extLst>
              <a:ext uri="{FF2B5EF4-FFF2-40B4-BE49-F238E27FC236}">
                <a16:creationId xmlns:a16="http://schemas.microsoft.com/office/drawing/2014/main" id="{BBC134C7-3210-4AC7-B848-6328E03DF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-1182285"/>
            <a:ext cx="10178413" cy="673749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524000" y="5443"/>
            <a:ext cx="1761744" cy="584775"/>
            <a:chOff x="6451151" y="244375"/>
            <a:chExt cx="4316760" cy="642215"/>
          </a:xfrm>
        </p:grpSpPr>
        <p:sp>
          <p:nvSpPr>
            <p:cNvPr id="26" name="Rounded Rectangle 25"/>
            <p:cNvSpPr/>
            <p:nvPr/>
          </p:nvSpPr>
          <p:spPr>
            <a:xfrm>
              <a:off x="6451151" y="244375"/>
              <a:ext cx="4316760" cy="63541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94111" y="244375"/>
              <a:ext cx="3830838" cy="642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Đoạn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029200" y="1447800"/>
            <a:ext cx="36576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 chị </a:t>
            </a:r>
            <a:r>
              <a:rPr lang="vi-VN" sz="2400" dirty="0">
                <a:solidFill>
                  <a:prstClr val="white"/>
                </a:solidFill>
                <a:cs typeface="Arial" panose="020B0604020202020204" pitchFamily="34" charset="0"/>
              </a:rPr>
              <a:t>Cò Bợ</a:t>
            </a:r>
            <a:r>
              <a:rPr lang="vi-VN" sz="2400" dirty="0" smtClean="0">
                <a:solidFill>
                  <a:prstClr val="white"/>
                </a:solidFill>
                <a:cs typeface="Arial" panose="020B0604020202020204" pitchFamily="34" charset="0"/>
              </a:rPr>
              <a:t>: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   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‘‘ Ru hỡi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!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Ru hời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Hỡi bé tôi ơi,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Ngủ cho ngon giấc’’.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3962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7662115" y="1777555"/>
            <a:ext cx="209550" cy="386289"/>
            <a:chOff x="1120309" y="4571880"/>
            <a:chExt cx="209550" cy="386289"/>
          </a:xfrm>
        </p:grpSpPr>
        <p:sp>
          <p:nvSpPr>
            <p:cNvPr id="11" name="Line 33"/>
            <p:cNvSpPr>
              <a:spLocks noChangeShapeType="1"/>
            </p:cNvSpPr>
            <p:nvPr/>
          </p:nvSpPr>
          <p:spPr bwMode="auto">
            <a:xfrm flipV="1">
              <a:off x="1190159" y="4577169"/>
              <a:ext cx="139700" cy="3810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2" name="Line 34"/>
            <p:cNvSpPr>
              <a:spLocks noChangeShapeType="1"/>
            </p:cNvSpPr>
            <p:nvPr/>
          </p:nvSpPr>
          <p:spPr bwMode="auto">
            <a:xfrm flipV="1">
              <a:off x="1120309" y="4571880"/>
              <a:ext cx="139700" cy="3810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14" name="Line 19"/>
          <p:cNvSpPr>
            <a:spLocks noChangeShapeType="1"/>
          </p:cNvSpPr>
          <p:nvPr/>
        </p:nvSpPr>
        <p:spPr bwMode="auto">
          <a:xfrm flipV="1">
            <a:off x="6934200" y="2186464"/>
            <a:ext cx="125412" cy="3429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001000" y="2667000"/>
            <a:ext cx="209550" cy="386289"/>
            <a:chOff x="1120309" y="4571880"/>
            <a:chExt cx="209550" cy="386289"/>
          </a:xfrm>
        </p:grpSpPr>
        <p:sp>
          <p:nvSpPr>
            <p:cNvPr id="16" name="Line 33"/>
            <p:cNvSpPr>
              <a:spLocks noChangeShapeType="1"/>
            </p:cNvSpPr>
            <p:nvPr/>
          </p:nvSpPr>
          <p:spPr bwMode="auto">
            <a:xfrm flipV="1">
              <a:off x="1190159" y="4577169"/>
              <a:ext cx="139700" cy="3810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7" name="Line 34"/>
            <p:cNvSpPr>
              <a:spLocks noChangeShapeType="1"/>
            </p:cNvSpPr>
            <p:nvPr/>
          </p:nvSpPr>
          <p:spPr bwMode="auto">
            <a:xfrm flipV="1">
              <a:off x="1120309" y="4571880"/>
              <a:ext cx="139700" cy="3810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7512857" y="1447800"/>
            <a:ext cx="209550" cy="386289"/>
            <a:chOff x="1120309" y="4571880"/>
            <a:chExt cx="209550" cy="386289"/>
          </a:xfrm>
        </p:grpSpPr>
        <p:sp>
          <p:nvSpPr>
            <p:cNvPr id="19" name="Line 33"/>
            <p:cNvSpPr>
              <a:spLocks noChangeShapeType="1"/>
            </p:cNvSpPr>
            <p:nvPr/>
          </p:nvSpPr>
          <p:spPr bwMode="auto">
            <a:xfrm flipV="1">
              <a:off x="1190159" y="4577169"/>
              <a:ext cx="139700" cy="3810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0" name="Line 34"/>
            <p:cNvSpPr>
              <a:spLocks noChangeShapeType="1"/>
            </p:cNvSpPr>
            <p:nvPr/>
          </p:nvSpPr>
          <p:spPr bwMode="auto">
            <a:xfrm flipV="1">
              <a:off x="1120309" y="4571880"/>
              <a:ext cx="139700" cy="3810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384606" y="1772266"/>
            <a:ext cx="209550" cy="386289"/>
            <a:chOff x="1120309" y="4571880"/>
            <a:chExt cx="209550" cy="386289"/>
          </a:xfrm>
        </p:grpSpPr>
        <p:sp>
          <p:nvSpPr>
            <p:cNvPr id="28" name="Line 33"/>
            <p:cNvSpPr>
              <a:spLocks noChangeShapeType="1"/>
            </p:cNvSpPr>
            <p:nvPr/>
          </p:nvSpPr>
          <p:spPr bwMode="auto">
            <a:xfrm flipV="1">
              <a:off x="1190159" y="4577169"/>
              <a:ext cx="139700" cy="3810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Line 34"/>
            <p:cNvSpPr>
              <a:spLocks noChangeShapeType="1"/>
            </p:cNvSpPr>
            <p:nvPr/>
          </p:nvSpPr>
          <p:spPr bwMode="auto">
            <a:xfrm flipV="1">
              <a:off x="1120309" y="4571880"/>
              <a:ext cx="139700" cy="38100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64624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播放器&#10;&#10;已生成高可信度的说明">
            <a:hlinkClick r:id="rId4" action="ppaction://hlinksldjump"/>
            <a:extLst>
              <a:ext uri="{FF2B5EF4-FFF2-40B4-BE49-F238E27FC236}">
                <a16:creationId xmlns:a16="http://schemas.microsoft.com/office/drawing/2014/main" id="{BBC134C7-3210-4AC7-B848-6328E03DF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-911552"/>
            <a:ext cx="10178413" cy="673749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524000" y="5443"/>
            <a:ext cx="1761744" cy="584775"/>
            <a:chOff x="6451151" y="244375"/>
            <a:chExt cx="4316760" cy="642215"/>
          </a:xfrm>
        </p:grpSpPr>
        <p:sp>
          <p:nvSpPr>
            <p:cNvPr id="26" name="Rounded Rectangle 25"/>
            <p:cNvSpPr/>
            <p:nvPr/>
          </p:nvSpPr>
          <p:spPr>
            <a:xfrm>
              <a:off x="6451151" y="244375"/>
              <a:ext cx="4316760" cy="63541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94111" y="244375"/>
              <a:ext cx="3830838" cy="642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Đoạn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5029200" y="1447800"/>
            <a:ext cx="36576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Ngoài  sông thím Vạc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Lặng lẽ mò tôm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Bên cạnh sao Hôm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dirty="0">
                <a:solidFill>
                  <a:schemeClr val="bg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 lanh đáy nước.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62000" y="3962400"/>
            <a:ext cx="609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3048000"/>
            <a:ext cx="15240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61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1371600" y="5979719"/>
            <a:ext cx="9372600" cy="497282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en-US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Droid Serif" panose="02020600060500020200"/>
                <a:cs typeface="Arial" panose="020B0604020202020204" pitchFamily="34" charset="0"/>
                <a:sym typeface="Droid Serif" panose="02020600060500020200"/>
                <a:rtl val="0"/>
              </a:rPr>
              <a:t>Vạc</a:t>
            </a:r>
            <a:r>
              <a:rPr kumimoji="0" 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Droid Serif" panose="02020600060500020200"/>
                <a:cs typeface="Arial" panose="020B0604020202020204" pitchFamily="34" charset="0"/>
                <a:sym typeface="Droid Serif" panose="02020600060500020200"/>
                <a:rtl val="0"/>
              </a:rPr>
              <a:t>:</a:t>
            </a:r>
            <a:r>
              <a:rPr kumimoji="0" lang="en-US" sz="2400" b="0" i="0" u="none" strike="noStrike" kern="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Droid Serif" panose="02020600060500020200"/>
                <a:cs typeface="Arial" panose="020B0604020202020204" pitchFamily="34" charset="0"/>
                <a:sym typeface="Droid Serif" panose="02020600060500020200"/>
                <a:rtl val="0"/>
              </a:rPr>
              <a:t> </a:t>
            </a:r>
            <a:r>
              <a:rPr lang="vi-VN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 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chim gần giống cò, tiếng kêu rất to, thường đi ăn đêm.</a:t>
            </a:r>
            <a:endParaRPr 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447800"/>
            <a:ext cx="5715000" cy="381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639" y="1428750"/>
            <a:ext cx="5105400" cy="382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30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1066800"/>
            <a:ext cx="8653832" cy="552196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4571998" y="-154709"/>
            <a:ext cx="3429002" cy="1069109"/>
            <a:chOff x="5172214" y="1552388"/>
            <a:chExt cx="3030211" cy="1705898"/>
          </a:xfrm>
        </p:grpSpPr>
        <p:sp>
          <p:nvSpPr>
            <p:cNvPr id="9" name="Rounded Rectangle 8"/>
            <p:cNvSpPr/>
            <p:nvPr/>
          </p:nvSpPr>
          <p:spPr>
            <a:xfrm>
              <a:off x="5172214" y="2111763"/>
              <a:ext cx="3030211" cy="1146523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524565" y="1552388"/>
              <a:ext cx="2677860" cy="11187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vi-VN" sz="2800" b="1" dirty="0" smtClean="0">
                <a:latin typeface="HP001 4 hàng" panose="020B0603050302020204" pitchFamily="34" charset="0"/>
              </a:endParaRPr>
            </a:p>
            <a:p>
              <a:r>
                <a:rPr lang="vi-VN" sz="28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Anh Đom Đóm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71976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播放器&#10;&#10;已生成高可信度的说明">
            <a:hlinkClick r:id="rId4" action="ppaction://hlinksldjump"/>
            <a:extLst>
              <a:ext uri="{FF2B5EF4-FFF2-40B4-BE49-F238E27FC236}">
                <a16:creationId xmlns:a16="http://schemas.microsoft.com/office/drawing/2014/main" id="{BBC134C7-3210-4AC7-B848-6328E03DF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-911552"/>
            <a:ext cx="10178413" cy="673749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524000" y="5443"/>
            <a:ext cx="1761744" cy="584775"/>
            <a:chOff x="6451151" y="244375"/>
            <a:chExt cx="4316760" cy="642215"/>
          </a:xfrm>
        </p:grpSpPr>
        <p:sp>
          <p:nvSpPr>
            <p:cNvPr id="26" name="Rounded Rectangle 25"/>
            <p:cNvSpPr/>
            <p:nvPr/>
          </p:nvSpPr>
          <p:spPr>
            <a:xfrm>
              <a:off x="6451151" y="244375"/>
              <a:ext cx="4316760" cy="63541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94111" y="244375"/>
              <a:ext cx="3830838" cy="642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Đoạn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6800" y="1397158"/>
            <a:ext cx="3657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 bước, từng bước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Vung ngọn đèn lồng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Đóm quay vòng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 sao bừng nở.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3962400"/>
            <a:ext cx="6096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72093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播放器&#10;&#10;已生成高可信度的说明">
            <a:hlinkClick r:id="rId4" action="ppaction://hlinksldjump"/>
            <a:extLst>
              <a:ext uri="{FF2B5EF4-FFF2-40B4-BE49-F238E27FC236}">
                <a16:creationId xmlns:a16="http://schemas.microsoft.com/office/drawing/2014/main" id="{BBC134C7-3210-4AC7-B848-6328E03DF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-1219200"/>
            <a:ext cx="10178413" cy="6737498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524000" y="5443"/>
            <a:ext cx="1761744" cy="584775"/>
            <a:chOff x="6451151" y="244375"/>
            <a:chExt cx="4316760" cy="642215"/>
          </a:xfrm>
        </p:grpSpPr>
        <p:sp>
          <p:nvSpPr>
            <p:cNvPr id="26" name="Rounded Rectangle 25"/>
            <p:cNvSpPr/>
            <p:nvPr/>
          </p:nvSpPr>
          <p:spPr>
            <a:xfrm>
              <a:off x="6451151" y="244375"/>
              <a:ext cx="4316760" cy="63541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694111" y="244375"/>
              <a:ext cx="3830838" cy="6422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Đoạn</a:t>
              </a:r>
              <a:r>
                <a:rPr kumimoji="0" lang="en-US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6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4876800" y="1168558"/>
            <a:ext cx="3657600" cy="27938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Gà đâu rộn rịp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Gáy sáng đằng đông,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Tắt ngọn đèn lồng</a:t>
            </a:r>
          </a:p>
          <a:p>
            <a:pPr lvl="0">
              <a:lnSpc>
                <a:spcPct val="150000"/>
              </a:lnSpc>
              <a:defRPr/>
            </a:pPr>
            <a:r>
              <a:rPr lang="vi-VN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Đóm lui về nghỉ.</a:t>
            </a: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3962400"/>
            <a:ext cx="609600" cy="457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839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ý thuyết tập đọc: anh đom đóm tiếng việt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215"/>
            <a:ext cx="3733800" cy="622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81883" y="65382"/>
            <a:ext cx="3306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 Đom Đóm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5177" y="711713"/>
            <a:ext cx="388942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 trời gác núi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 tối lan dần,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 Đóm chuyên cần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 đèn đi gác.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làn gió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Đóm đi rất êm, 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 suốt một đêm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 cho người ngủ.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 chị Cò Bợ: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‘‘ Ru hỡi ! Ru hời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Hỡi bé tôi ơi,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Ngủ cho ngon giấc’’.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48548" y="711713"/>
            <a:ext cx="365759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Ngoài  sông thím Vạc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Lặng lẽ mò tôm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 cạnh sao Hôm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 lanh đáy nước.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Từng bước, từng bước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Vung ngọn đèn lồng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 Đóm quay vòng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 sao bừng nở.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Gà đâu rộn rịp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Gáy sáng đằng đông,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Tắt ngọn đèn lồng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Đóm lui về nghỉ.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03145" y="639633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Võ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0259" y="66020"/>
            <a:ext cx="2743200" cy="457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Luyện 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0784FAAC-5F52-4A0B-8E8D-AB4521EDB2E4}"/>
              </a:ext>
            </a:extLst>
          </p:cNvPr>
          <p:cNvSpPr/>
          <p:nvPr/>
        </p:nvSpPr>
        <p:spPr>
          <a:xfrm>
            <a:off x="3921741" y="521760"/>
            <a:ext cx="251690" cy="23090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0784FAAC-5F52-4A0B-8E8D-AB4521EDB2E4}"/>
              </a:ext>
            </a:extLst>
          </p:cNvPr>
          <p:cNvSpPr/>
          <p:nvPr/>
        </p:nvSpPr>
        <p:spPr>
          <a:xfrm>
            <a:off x="8530115" y="4524734"/>
            <a:ext cx="251690" cy="23090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0784FAAC-5F52-4A0B-8E8D-AB4521EDB2E4}"/>
              </a:ext>
            </a:extLst>
          </p:cNvPr>
          <p:cNvSpPr/>
          <p:nvPr/>
        </p:nvSpPr>
        <p:spPr>
          <a:xfrm>
            <a:off x="8467905" y="2502769"/>
            <a:ext cx="251690" cy="23090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784FAAC-5F52-4A0B-8E8D-AB4521EDB2E4}"/>
              </a:ext>
            </a:extLst>
          </p:cNvPr>
          <p:cNvSpPr/>
          <p:nvPr/>
        </p:nvSpPr>
        <p:spPr>
          <a:xfrm>
            <a:off x="8532978" y="581300"/>
            <a:ext cx="251690" cy="23090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0784FAAC-5F52-4A0B-8E8D-AB4521EDB2E4}"/>
              </a:ext>
            </a:extLst>
          </p:cNvPr>
          <p:cNvSpPr/>
          <p:nvPr/>
        </p:nvSpPr>
        <p:spPr>
          <a:xfrm>
            <a:off x="3955094" y="4507440"/>
            <a:ext cx="251690" cy="23090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0784FAAC-5F52-4A0B-8E8D-AB4521EDB2E4}"/>
              </a:ext>
            </a:extLst>
          </p:cNvPr>
          <p:cNvSpPr/>
          <p:nvPr/>
        </p:nvSpPr>
        <p:spPr>
          <a:xfrm>
            <a:off x="3942022" y="2514600"/>
            <a:ext cx="251690" cy="23090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6488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97732" y="3209835"/>
            <a:ext cx="6241468" cy="1200329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8000" b="1" i="0" u="none" strike="noStrike" kern="1200" cap="none" spc="300" normalizeH="0" baseline="0" noProof="0" dirty="0" err="1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Tìm</a:t>
            </a:r>
            <a:r>
              <a:rPr kumimoji="0" lang="en-US" sz="8000" b="1" i="0" u="none" strike="noStrike" kern="1200" cap="none" spc="300" normalizeH="0" noProof="0" dirty="0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300" normalizeH="0" noProof="0" dirty="0" err="1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hiểu</a:t>
            </a:r>
            <a:r>
              <a:rPr kumimoji="0" lang="en-US" sz="8000" b="1" i="0" u="none" strike="noStrike" kern="1200" cap="none" spc="300" normalizeH="0" noProof="0" dirty="0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300" normalizeH="0" noProof="0" dirty="0" err="1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bài</a:t>
            </a:r>
            <a:endParaRPr kumimoji="0" lang="en-GB" sz="8000" b="1" i="0" u="none" strike="noStrike" kern="1200" cap="none" spc="300" normalizeH="0" baseline="0" noProof="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597732" y="430643"/>
            <a:ext cx="7194330" cy="152400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8515936" y="2191336"/>
            <a:ext cx="2546156" cy="254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4951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57"/>
    </mc:Choice>
    <mc:Fallback xmlns="">
      <p:transition spd="slow" advTm="1475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2742840" y="381000"/>
            <a:ext cx="6553200" cy="1371600"/>
          </a:xfrm>
          <a:prstGeom prst="cloudCallout">
            <a:avLst/>
          </a:prstGeom>
          <a:solidFill>
            <a:srgbClr val="ACDDDC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>
              <a:spcBef>
                <a:spcPct val="0"/>
              </a:spcBef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endParaRPr lang="vi-VN" altLang="vi-VN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579163" y="551878"/>
            <a:ext cx="54260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sz="2800" kern="0" dirty="0" err="1">
                <a:solidFill>
                  <a:srgbClr val="FF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Câu</a:t>
            </a:r>
            <a:r>
              <a:rPr lang="en-US" sz="2800" kern="0" dirty="0">
                <a:solidFill>
                  <a:srgbClr val="FF000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1</a:t>
            </a:r>
            <a:r>
              <a:rPr lang="en-US" sz="2400" kern="0" dirty="0">
                <a:solidFill>
                  <a:srgbClr val="002060"/>
                </a:solidFill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: </a:t>
            </a:r>
            <a:r>
              <a:rPr lang="en-US" alt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Đom Đóm lên đèn đi đâu</a:t>
            </a:r>
            <a:r>
              <a:rPr lang="vi-VN" alt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154600" y="1950480"/>
              <a:ext cx="2514240" cy="4253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45240" y="1941120"/>
                <a:ext cx="2532960" cy="427212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Rounded Rectangle 13"/>
          <p:cNvSpPr/>
          <p:nvPr/>
        </p:nvSpPr>
        <p:spPr>
          <a:xfrm>
            <a:off x="2362200" y="4343400"/>
            <a:ext cx="7609970" cy="109575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矩形 4">
            <a:extLst>
              <a:ext uri="{FF2B5EF4-FFF2-40B4-BE49-F238E27FC236}">
                <a16:creationId xmlns:a16="http://schemas.microsoft.com/office/drawing/2014/main" id="{6429EE0F-0501-497D-9E21-6B214D09D7B9}"/>
              </a:ext>
            </a:extLst>
          </p:cNvPr>
          <p:cNvSpPr/>
          <p:nvPr/>
        </p:nvSpPr>
        <p:spPr>
          <a:xfrm>
            <a:off x="2519503" y="4445001"/>
            <a:ext cx="6999874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0" lang="vi-VN" altLang="en-US" sz="280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Trả lời: </a:t>
            </a:r>
            <a:r>
              <a:rPr lang="pt-BR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 Đom Đóm </a:t>
            </a:r>
            <a:r>
              <a:rPr lang="vi-V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pt-BR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ên đèn đi gác cho mọi người ngủ yên</a:t>
            </a:r>
            <a:r>
              <a:rPr lang="pt-BR" alt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alt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555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4" grpId="0" animBg="1"/>
      <p:bldP spid="1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2742840" y="381000"/>
            <a:ext cx="6553200" cy="1371600"/>
          </a:xfrm>
          <a:prstGeom prst="cloudCallout">
            <a:avLst/>
          </a:prstGeom>
          <a:solidFill>
            <a:srgbClr val="ACDDDC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endParaRPr kumimoji="0" lang="vi-VN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659825" y="589746"/>
            <a:ext cx="542604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2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: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Đom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Đóm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cảnh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vi-VN" altLang="en-US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154600" y="1950480"/>
              <a:ext cx="2514240" cy="4253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45240" y="1941120"/>
                <a:ext cx="2532960" cy="4272120"/>
              </a:xfrm>
              <a:prstGeom prst="rect">
                <a:avLst/>
              </a:prstGeom>
            </p:spPr>
          </p:pic>
        </mc:Fallback>
      </mc:AlternateContent>
      <p:sp>
        <p:nvSpPr>
          <p:cNvPr id="14" name="Rounded Rectangle 13"/>
          <p:cNvSpPr/>
          <p:nvPr/>
        </p:nvSpPr>
        <p:spPr>
          <a:xfrm>
            <a:off x="2742840" y="3429000"/>
            <a:ext cx="6553200" cy="1875839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矩形 4">
            <a:extLst>
              <a:ext uri="{FF2B5EF4-FFF2-40B4-BE49-F238E27FC236}">
                <a16:creationId xmlns:a16="http://schemas.microsoft.com/office/drawing/2014/main" id="{6429EE0F-0501-497D-9E21-6B214D09D7B9}"/>
              </a:ext>
            </a:extLst>
          </p:cNvPr>
          <p:cNvSpPr/>
          <p:nvPr/>
        </p:nvSpPr>
        <p:spPr>
          <a:xfrm>
            <a:off x="2742840" y="3581400"/>
            <a:ext cx="660876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vi-VN" alt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Trả lời: </a:t>
            </a:r>
          </a:p>
          <a:p>
            <a:r>
              <a:rPr lang="vi-VN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+ 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 Cò Bợ ru </a:t>
            </a:r>
            <a:r>
              <a:rPr lang="vi-VN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</a:t>
            </a:r>
            <a:endParaRPr lang="vi-VN" sz="24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+ </a:t>
            </a:r>
            <a:r>
              <a:rPr lang="vi-VN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Thím Vạc lặng lẽ mò </a:t>
            </a:r>
            <a:r>
              <a:rPr lang="vi-VN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tôm bên sông</a:t>
            </a:r>
            <a:endParaRPr lang="vi-VN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2662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  <p:bldP spid="14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Callout 3"/>
          <p:cNvSpPr/>
          <p:nvPr/>
        </p:nvSpPr>
        <p:spPr>
          <a:xfrm>
            <a:off x="2743200" y="295817"/>
            <a:ext cx="6553200" cy="1371600"/>
          </a:xfrm>
          <a:prstGeom prst="cloudCallout">
            <a:avLst/>
          </a:prstGeom>
          <a:solidFill>
            <a:srgbClr val="ACDDDC"/>
          </a:solidFill>
          <a:ln w="12700" cap="flat" cmpd="sng" algn="ctr">
            <a:solidFill>
              <a:srgbClr val="BBE0E3">
                <a:shade val="50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endParaRPr kumimoji="0" lang="vi-VN" altLang="vi-VN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816776" y="615363"/>
            <a:ext cx="5426043" cy="7325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  <a:spcBef>
                <a:spcPct val="20000"/>
              </a:spcBef>
            </a:pP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3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宋体"/>
                <a:cs typeface="Arial" panose="020B0604020202020204" pitchFamily="34" charset="0"/>
              </a:rPr>
              <a:t>: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vi-VN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một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đẹp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Đóm</a:t>
            </a:r>
            <a:r>
              <a:rPr lang="vi-VN" alt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24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24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thơ</a:t>
            </a:r>
            <a:r>
              <a:rPr lang="en-US" alt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154600" y="1950480"/>
              <a:ext cx="2514240" cy="425340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45240" y="1941120"/>
                <a:ext cx="2532960" cy="4272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6427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Rectangle 6"/>
          <p:cNvSpPr>
            <a:spLocks noChangeArrowheads="1"/>
          </p:cNvSpPr>
          <p:nvPr/>
        </p:nvSpPr>
        <p:spPr bwMode="auto">
          <a:xfrm>
            <a:off x="1752600" y="4724401"/>
            <a:ext cx="822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sp>
        <p:nvSpPr>
          <p:cNvPr id="12292" name="Rectangle 6"/>
          <p:cNvSpPr>
            <a:spLocks noChangeArrowheads="1"/>
          </p:cNvSpPr>
          <p:nvPr/>
        </p:nvSpPr>
        <p:spPr bwMode="auto">
          <a:xfrm>
            <a:off x="1752600" y="4724401"/>
            <a:ext cx="822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endParaRPr lang="vi-VN" altLang="vi-VN" sz="1800">
              <a:solidFill>
                <a:srgbClr val="000000"/>
              </a:solidFill>
              <a:latin typeface="Tahoma" panose="020B0604030504040204" pitchFamily="34" charset="0"/>
            </a:endParaRPr>
          </a:p>
        </p:txBody>
      </p:sp>
      <p:pic>
        <p:nvPicPr>
          <p:cNvPr id="1741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78396"/>
            <a:ext cx="5181600" cy="3440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800" y="1467511"/>
            <a:ext cx="5169768" cy="344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256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13" y="0"/>
            <a:ext cx="9667568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2FF527-A7ED-4BA6-9B3E-D42731705566}"/>
              </a:ext>
            </a:extLst>
          </p:cNvPr>
          <p:cNvGrpSpPr/>
          <p:nvPr/>
        </p:nvGrpSpPr>
        <p:grpSpPr>
          <a:xfrm>
            <a:off x="4071124" y="777111"/>
            <a:ext cx="3581400" cy="635410"/>
            <a:chOff x="6451151" y="244375"/>
            <a:chExt cx="4316760" cy="63541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9083C312-77FF-4E87-B052-44490C52F278}"/>
                </a:ext>
              </a:extLst>
            </p:cNvPr>
            <p:cNvSpPr/>
            <p:nvPr/>
          </p:nvSpPr>
          <p:spPr>
            <a:xfrm>
              <a:off x="6451151" y="244375"/>
              <a:ext cx="4316760" cy="63541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0275C98-79F6-48DD-9953-FF2EF4ADD479}"/>
                </a:ext>
              </a:extLst>
            </p:cNvPr>
            <p:cNvSpPr txBox="1"/>
            <p:nvPr/>
          </p:nvSpPr>
          <p:spPr>
            <a:xfrm>
              <a:off x="6694111" y="276172"/>
              <a:ext cx="3830839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微软雅黑"/>
                  <a:cs typeface="Arial" panose="020B0604020202020204" pitchFamily="34" charset="0"/>
                </a:rPr>
                <a:t>Nội</a:t>
              </a:r>
              <a:r>
                <a:rPr kumimoji="0" lang="en-US" sz="2800" b="1" i="0" u="none" strike="noStrike" kern="1200" cap="none" spc="0" normalizeH="0" noProof="0" dirty="0" smtClean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微软雅黑"/>
                  <a:cs typeface="Arial" panose="020B0604020202020204" pitchFamily="34" charset="0"/>
                </a:rPr>
                <a:t> dung 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15" name="Rounded Rectangle 14"/>
          <p:cNvSpPr/>
          <p:nvPr/>
        </p:nvSpPr>
        <p:spPr>
          <a:xfrm>
            <a:off x="2895600" y="2438400"/>
            <a:ext cx="7010400" cy="1600200"/>
          </a:xfrm>
          <a:prstGeom prst="roundRect">
            <a:avLst/>
          </a:prstGeom>
          <a:solidFill>
            <a:srgbClr val="FFA1B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ct val="20000"/>
              </a:spcBef>
              <a:defRPr/>
            </a:pPr>
            <a:r>
              <a:rPr lang="vi-VN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Ca ngợi anh Đom </a:t>
            </a:r>
            <a:r>
              <a:rPr lang="pt-B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Đóm 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 chuyên </a:t>
            </a:r>
            <a:r>
              <a:rPr lang="vi-VN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cần.</a:t>
            </a:r>
            <a:r>
              <a:rPr lang="pt-B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 cuộc </a:t>
            </a:r>
            <a:r>
              <a:rPr lang="pt-B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vi-VN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pt-B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vi-VN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 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loài vật </a:t>
            </a:r>
            <a:r>
              <a:rPr lang="vi-VN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ở </a:t>
            </a:r>
            <a:r>
              <a:rPr lang="pt-BR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 </a:t>
            </a:r>
            <a:r>
              <a: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quê vào ban đêm rất đẹp và sinh động.</a:t>
            </a:r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749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438400" y="3209835"/>
            <a:ext cx="6774868" cy="1200329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8000" b="1" i="0" u="none" strike="noStrike" kern="1200" cap="none" spc="300" normalizeH="0" baseline="0" noProof="0" dirty="0" err="1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8000" b="1" i="0" u="none" strike="noStrike" kern="1200" cap="none" spc="300" normalizeH="0" noProof="0" dirty="0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300" normalizeH="0" noProof="0" dirty="0" err="1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r>
              <a:rPr kumimoji="0" lang="en-US" sz="8000" b="1" i="0" u="none" strike="noStrike" kern="1200" cap="none" spc="300" normalizeH="0" noProof="0" dirty="0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300" normalizeH="0" noProof="0" dirty="0" err="1" smtClean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endParaRPr kumimoji="0" lang="en-GB" sz="8000" b="1" i="0" u="none" strike="noStrike" kern="1200" cap="none" spc="300" normalizeH="0" baseline="0" noProof="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597732" y="430643"/>
            <a:ext cx="7194330" cy="1524000"/>
          </a:xfrm>
          <a:prstGeom prst="cloud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8515936" y="2191336"/>
            <a:ext cx="2546156" cy="254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5134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57"/>
    </mc:Choice>
    <mc:Fallback xmlns="">
      <p:transition spd="slow" advTm="14757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rc 6">
            <a:extLst>
              <a:ext uri="{FF2B5EF4-FFF2-40B4-BE49-F238E27FC236}">
                <a16:creationId xmlns:a16="http://schemas.microsoft.com/office/drawing/2014/main" id="{004A76D9-7E68-4688-A4FE-97D490A49748}"/>
              </a:ext>
            </a:extLst>
          </p:cNvPr>
          <p:cNvSpPr/>
          <p:nvPr/>
        </p:nvSpPr>
        <p:spPr>
          <a:xfrm rot="10800000">
            <a:off x="1478709" y="-157367"/>
            <a:ext cx="9353194" cy="2644172"/>
          </a:xfrm>
          <a:prstGeom prst="arc">
            <a:avLst>
              <a:gd name="adj1" fmla="val 10860227"/>
              <a:gd name="adj2" fmla="val 0"/>
            </a:avLst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18B86DB7-FFF0-44E0-96E4-FE3511A31B7D}"/>
              </a:ext>
            </a:extLst>
          </p:cNvPr>
          <p:cNvSpPr>
            <a:spLocks/>
          </p:cNvSpPr>
          <p:nvPr/>
        </p:nvSpPr>
        <p:spPr bwMode="auto">
          <a:xfrm>
            <a:off x="9403629" y="3589300"/>
            <a:ext cx="168275" cy="512763"/>
          </a:xfrm>
          <a:custGeom>
            <a:avLst/>
            <a:gdLst>
              <a:gd name="T0" fmla="*/ 53 w 53"/>
              <a:gd name="T1" fmla="*/ 0 h 161"/>
              <a:gd name="T2" fmla="*/ 21 w 53"/>
              <a:gd name="T3" fmla="*/ 0 h 161"/>
              <a:gd name="T4" fmla="*/ 3 w 53"/>
              <a:gd name="T5" fmla="*/ 23 h 161"/>
              <a:gd name="T6" fmla="*/ 17 w 53"/>
              <a:gd name="T7" fmla="*/ 161 h 161"/>
              <a:gd name="T8" fmla="*/ 47 w 53"/>
              <a:gd name="T9" fmla="*/ 161 h 161"/>
              <a:gd name="T10" fmla="*/ 53 w 53"/>
              <a:gd name="T11" fmla="*/ 0 h 1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3" h="161">
                <a:moveTo>
                  <a:pt x="53" y="0"/>
                </a:moveTo>
                <a:cubicBezTo>
                  <a:pt x="21" y="0"/>
                  <a:pt x="21" y="0"/>
                  <a:pt x="21" y="0"/>
                </a:cubicBezTo>
                <a:cubicBezTo>
                  <a:pt x="21" y="0"/>
                  <a:pt x="0" y="1"/>
                  <a:pt x="3" y="23"/>
                </a:cubicBezTo>
                <a:cubicBezTo>
                  <a:pt x="6" y="45"/>
                  <a:pt x="17" y="161"/>
                  <a:pt x="17" y="161"/>
                </a:cubicBezTo>
                <a:cubicBezTo>
                  <a:pt x="47" y="161"/>
                  <a:pt x="47" y="161"/>
                  <a:pt x="47" y="161"/>
                </a:cubicBezTo>
                <a:cubicBezTo>
                  <a:pt x="53" y="0"/>
                  <a:pt x="53" y="0"/>
                  <a:pt x="53" y="0"/>
                </a:cubicBezTo>
              </a:path>
            </a:pathLst>
          </a:custGeom>
          <a:solidFill>
            <a:srgbClr val="5139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C5708DB5-AB84-4372-81B4-A01293EA64D3}"/>
              </a:ext>
            </a:extLst>
          </p:cNvPr>
          <p:cNvSpPr>
            <a:spLocks/>
          </p:cNvSpPr>
          <p:nvPr/>
        </p:nvSpPr>
        <p:spPr bwMode="auto">
          <a:xfrm>
            <a:off x="2461492" y="1828800"/>
            <a:ext cx="184150" cy="582613"/>
          </a:xfrm>
          <a:custGeom>
            <a:avLst/>
            <a:gdLst>
              <a:gd name="T0" fmla="*/ 58 w 58"/>
              <a:gd name="T1" fmla="*/ 0 h 183"/>
              <a:gd name="T2" fmla="*/ 23 w 58"/>
              <a:gd name="T3" fmla="*/ 0 h 183"/>
              <a:gd name="T4" fmla="*/ 3 w 58"/>
              <a:gd name="T5" fmla="*/ 25 h 183"/>
              <a:gd name="T6" fmla="*/ 18 w 58"/>
              <a:gd name="T7" fmla="*/ 183 h 183"/>
              <a:gd name="T8" fmla="*/ 52 w 58"/>
              <a:gd name="T9" fmla="*/ 183 h 183"/>
              <a:gd name="T10" fmla="*/ 58 w 58"/>
              <a:gd name="T11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8" h="183">
                <a:moveTo>
                  <a:pt x="58" y="0"/>
                </a:moveTo>
                <a:cubicBezTo>
                  <a:pt x="23" y="0"/>
                  <a:pt x="23" y="0"/>
                  <a:pt x="23" y="0"/>
                </a:cubicBezTo>
                <a:cubicBezTo>
                  <a:pt x="23" y="0"/>
                  <a:pt x="0" y="1"/>
                  <a:pt x="3" y="25"/>
                </a:cubicBezTo>
                <a:cubicBezTo>
                  <a:pt x="6" y="49"/>
                  <a:pt x="18" y="183"/>
                  <a:pt x="18" y="183"/>
                </a:cubicBezTo>
                <a:cubicBezTo>
                  <a:pt x="52" y="183"/>
                  <a:pt x="52" y="183"/>
                  <a:pt x="52" y="183"/>
                </a:cubicBezTo>
                <a:cubicBezTo>
                  <a:pt x="58" y="0"/>
                  <a:pt x="58" y="0"/>
                  <a:pt x="58" y="0"/>
                </a:cubicBezTo>
              </a:path>
            </a:pathLst>
          </a:custGeom>
          <a:solidFill>
            <a:srgbClr val="5139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Freeform 8">
            <a:extLst>
              <a:ext uri="{FF2B5EF4-FFF2-40B4-BE49-F238E27FC236}">
                <a16:creationId xmlns:a16="http://schemas.microsoft.com/office/drawing/2014/main" id="{9C2C51CD-EDFE-4395-A2F5-68C769AE6E5E}"/>
              </a:ext>
            </a:extLst>
          </p:cNvPr>
          <p:cNvSpPr>
            <a:spLocks/>
          </p:cNvSpPr>
          <p:nvPr/>
        </p:nvSpPr>
        <p:spPr bwMode="auto">
          <a:xfrm>
            <a:off x="8805069" y="2057400"/>
            <a:ext cx="158750" cy="490538"/>
          </a:xfrm>
          <a:custGeom>
            <a:avLst/>
            <a:gdLst>
              <a:gd name="T0" fmla="*/ 50 w 50"/>
              <a:gd name="T1" fmla="*/ 0 h 154"/>
              <a:gd name="T2" fmla="*/ 20 w 50"/>
              <a:gd name="T3" fmla="*/ 0 h 154"/>
              <a:gd name="T4" fmla="*/ 3 w 50"/>
              <a:gd name="T5" fmla="*/ 22 h 154"/>
              <a:gd name="T6" fmla="*/ 16 w 50"/>
              <a:gd name="T7" fmla="*/ 154 h 154"/>
              <a:gd name="T8" fmla="*/ 45 w 50"/>
              <a:gd name="T9" fmla="*/ 154 h 154"/>
              <a:gd name="T10" fmla="*/ 50 w 50"/>
              <a:gd name="T11" fmla="*/ 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50" h="154">
                <a:moveTo>
                  <a:pt x="50" y="0"/>
                </a:moveTo>
                <a:cubicBezTo>
                  <a:pt x="20" y="0"/>
                  <a:pt x="20" y="0"/>
                  <a:pt x="20" y="0"/>
                </a:cubicBezTo>
                <a:cubicBezTo>
                  <a:pt x="20" y="0"/>
                  <a:pt x="0" y="1"/>
                  <a:pt x="3" y="22"/>
                </a:cubicBezTo>
                <a:cubicBezTo>
                  <a:pt x="5" y="43"/>
                  <a:pt x="16" y="154"/>
                  <a:pt x="16" y="154"/>
                </a:cubicBezTo>
                <a:cubicBezTo>
                  <a:pt x="45" y="154"/>
                  <a:pt x="45" y="154"/>
                  <a:pt x="45" y="154"/>
                </a:cubicBezTo>
                <a:cubicBezTo>
                  <a:pt x="50" y="0"/>
                  <a:pt x="50" y="0"/>
                  <a:pt x="50" y="0"/>
                </a:cubicBezTo>
              </a:path>
            </a:pathLst>
          </a:custGeom>
          <a:solidFill>
            <a:srgbClr val="5139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Freeform 9">
            <a:extLst>
              <a:ext uri="{FF2B5EF4-FFF2-40B4-BE49-F238E27FC236}">
                <a16:creationId xmlns:a16="http://schemas.microsoft.com/office/drawing/2014/main" id="{15C14668-5D68-45B5-B912-C2D66040A2BE}"/>
              </a:ext>
            </a:extLst>
          </p:cNvPr>
          <p:cNvSpPr>
            <a:spLocks/>
          </p:cNvSpPr>
          <p:nvPr/>
        </p:nvSpPr>
        <p:spPr bwMode="auto">
          <a:xfrm>
            <a:off x="5556199" y="2210863"/>
            <a:ext cx="201813" cy="636588"/>
          </a:xfrm>
          <a:custGeom>
            <a:avLst/>
            <a:gdLst>
              <a:gd name="T0" fmla="*/ 63 w 63"/>
              <a:gd name="T1" fmla="*/ 0 h 200"/>
              <a:gd name="T2" fmla="*/ 25 w 63"/>
              <a:gd name="T3" fmla="*/ 1 h 200"/>
              <a:gd name="T4" fmla="*/ 3 w 63"/>
              <a:gd name="T5" fmla="*/ 28 h 200"/>
              <a:gd name="T6" fmla="*/ 19 w 63"/>
              <a:gd name="T7" fmla="*/ 200 h 200"/>
              <a:gd name="T8" fmla="*/ 56 w 63"/>
              <a:gd name="T9" fmla="*/ 200 h 200"/>
              <a:gd name="T10" fmla="*/ 63 w 63"/>
              <a:gd name="T11" fmla="*/ 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3" h="200">
                <a:moveTo>
                  <a:pt x="63" y="0"/>
                </a:move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0" y="2"/>
                  <a:pt x="3" y="28"/>
                </a:cubicBezTo>
                <a:cubicBezTo>
                  <a:pt x="6" y="54"/>
                  <a:pt x="19" y="200"/>
                  <a:pt x="19" y="200"/>
                </a:cubicBezTo>
                <a:cubicBezTo>
                  <a:pt x="56" y="200"/>
                  <a:pt x="56" y="200"/>
                  <a:pt x="56" y="200"/>
                </a:cubicBezTo>
                <a:cubicBezTo>
                  <a:pt x="63" y="0"/>
                  <a:pt x="63" y="0"/>
                  <a:pt x="63" y="0"/>
                </a:cubicBezTo>
              </a:path>
            </a:pathLst>
          </a:custGeom>
          <a:solidFill>
            <a:srgbClr val="51392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矩形 188">
            <a:extLst>
              <a:ext uri="{FF2B5EF4-FFF2-40B4-BE49-F238E27FC236}">
                <a16:creationId xmlns:a16="http://schemas.microsoft.com/office/drawing/2014/main" id="{14E53899-2FA0-4D06-8902-65C185F88163}"/>
              </a:ext>
            </a:extLst>
          </p:cNvPr>
          <p:cNvSpPr/>
          <p:nvPr/>
        </p:nvSpPr>
        <p:spPr>
          <a:xfrm rot="454521">
            <a:off x="1212636" y="2287935"/>
            <a:ext cx="2568484" cy="2776629"/>
          </a:xfrm>
          <a:custGeom>
            <a:avLst/>
            <a:gdLst>
              <a:gd name="connsiteX0" fmla="*/ 0 w 1206500"/>
              <a:gd name="connsiteY0" fmla="*/ 0 h 881618"/>
              <a:gd name="connsiteX1" fmla="*/ 1206500 w 1206500"/>
              <a:gd name="connsiteY1" fmla="*/ 0 h 881618"/>
              <a:gd name="connsiteX2" fmla="*/ 1206500 w 1206500"/>
              <a:gd name="connsiteY2" fmla="*/ 881618 h 881618"/>
              <a:gd name="connsiteX3" fmla="*/ 0 w 1206500"/>
              <a:gd name="connsiteY3" fmla="*/ 881618 h 881618"/>
              <a:gd name="connsiteX4" fmla="*/ 0 w 1206500"/>
              <a:gd name="connsiteY4" fmla="*/ 0 h 881618"/>
              <a:gd name="connsiteX0" fmla="*/ 0 w 1206500"/>
              <a:gd name="connsiteY0" fmla="*/ 0 h 881618"/>
              <a:gd name="connsiteX1" fmla="*/ 1206500 w 1206500"/>
              <a:gd name="connsiteY1" fmla="*/ 0 h 881618"/>
              <a:gd name="connsiteX2" fmla="*/ 1206500 w 1206500"/>
              <a:gd name="connsiteY2" fmla="*/ 881618 h 881618"/>
              <a:gd name="connsiteX3" fmla="*/ 0 w 1206500"/>
              <a:gd name="connsiteY3" fmla="*/ 881618 h 881618"/>
              <a:gd name="connsiteX4" fmla="*/ 0 w 1206500"/>
              <a:gd name="connsiteY4" fmla="*/ 0 h 881618"/>
              <a:gd name="connsiteX0" fmla="*/ 0 w 1206500"/>
              <a:gd name="connsiteY0" fmla="*/ 0 h 899962"/>
              <a:gd name="connsiteX1" fmla="*/ 1206500 w 1206500"/>
              <a:gd name="connsiteY1" fmla="*/ 0 h 899962"/>
              <a:gd name="connsiteX2" fmla="*/ 1206500 w 1206500"/>
              <a:gd name="connsiteY2" fmla="*/ 881618 h 899962"/>
              <a:gd name="connsiteX3" fmla="*/ 0 w 1206500"/>
              <a:gd name="connsiteY3" fmla="*/ 881618 h 899962"/>
              <a:gd name="connsiteX4" fmla="*/ 0 w 1206500"/>
              <a:gd name="connsiteY4" fmla="*/ 0 h 899962"/>
              <a:gd name="connsiteX0" fmla="*/ 0 w 1219200"/>
              <a:gd name="connsiteY0" fmla="*/ 0 h 899962"/>
              <a:gd name="connsiteX1" fmla="*/ 1206500 w 1219200"/>
              <a:gd name="connsiteY1" fmla="*/ 0 h 899962"/>
              <a:gd name="connsiteX2" fmla="*/ 1206500 w 1219200"/>
              <a:gd name="connsiteY2" fmla="*/ 881618 h 899962"/>
              <a:gd name="connsiteX3" fmla="*/ 0 w 1219200"/>
              <a:gd name="connsiteY3" fmla="*/ 881618 h 899962"/>
              <a:gd name="connsiteX4" fmla="*/ 0 w 1219200"/>
              <a:gd name="connsiteY4" fmla="*/ 0 h 899962"/>
              <a:gd name="connsiteX0" fmla="*/ 0 w 1219200"/>
              <a:gd name="connsiteY0" fmla="*/ 0 h 899962"/>
              <a:gd name="connsiteX1" fmla="*/ 1206500 w 1219200"/>
              <a:gd name="connsiteY1" fmla="*/ 0 h 899962"/>
              <a:gd name="connsiteX2" fmla="*/ 1206500 w 1219200"/>
              <a:gd name="connsiteY2" fmla="*/ 881618 h 899962"/>
              <a:gd name="connsiteX3" fmla="*/ 0 w 1219200"/>
              <a:gd name="connsiteY3" fmla="*/ 881618 h 899962"/>
              <a:gd name="connsiteX4" fmla="*/ 0 w 1219200"/>
              <a:gd name="connsiteY4" fmla="*/ 0 h 899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899962">
                <a:moveTo>
                  <a:pt x="0" y="0"/>
                </a:moveTo>
                <a:cubicBezTo>
                  <a:pt x="656167" y="28575"/>
                  <a:pt x="804333" y="0"/>
                  <a:pt x="1206500" y="0"/>
                </a:cubicBezTo>
                <a:cubicBezTo>
                  <a:pt x="1206500" y="293873"/>
                  <a:pt x="1235075" y="587745"/>
                  <a:pt x="1206500" y="881618"/>
                </a:cubicBezTo>
                <a:cubicBezTo>
                  <a:pt x="804333" y="881618"/>
                  <a:pt x="497417" y="922893"/>
                  <a:pt x="0" y="881618"/>
                </a:cubicBezTo>
                <a:cubicBezTo>
                  <a:pt x="0" y="587745"/>
                  <a:pt x="31750" y="357373"/>
                  <a:pt x="0" y="0"/>
                </a:cubicBezTo>
                <a:close/>
              </a:path>
            </a:pathLst>
          </a:custGeom>
          <a:solidFill>
            <a:srgbClr val="F1C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矩形 188">
            <a:extLst>
              <a:ext uri="{FF2B5EF4-FFF2-40B4-BE49-F238E27FC236}">
                <a16:creationId xmlns:a16="http://schemas.microsoft.com/office/drawing/2014/main" id="{55119BA4-09F9-488F-851A-714803592E45}"/>
              </a:ext>
            </a:extLst>
          </p:cNvPr>
          <p:cNvSpPr/>
          <p:nvPr/>
        </p:nvSpPr>
        <p:spPr>
          <a:xfrm>
            <a:off x="4428249" y="2590800"/>
            <a:ext cx="3000862" cy="2797678"/>
          </a:xfrm>
          <a:custGeom>
            <a:avLst/>
            <a:gdLst>
              <a:gd name="connsiteX0" fmla="*/ 0 w 1206500"/>
              <a:gd name="connsiteY0" fmla="*/ 0 h 881618"/>
              <a:gd name="connsiteX1" fmla="*/ 1206500 w 1206500"/>
              <a:gd name="connsiteY1" fmla="*/ 0 h 881618"/>
              <a:gd name="connsiteX2" fmla="*/ 1206500 w 1206500"/>
              <a:gd name="connsiteY2" fmla="*/ 881618 h 881618"/>
              <a:gd name="connsiteX3" fmla="*/ 0 w 1206500"/>
              <a:gd name="connsiteY3" fmla="*/ 881618 h 881618"/>
              <a:gd name="connsiteX4" fmla="*/ 0 w 1206500"/>
              <a:gd name="connsiteY4" fmla="*/ 0 h 881618"/>
              <a:gd name="connsiteX0" fmla="*/ 0 w 1206500"/>
              <a:gd name="connsiteY0" fmla="*/ 0 h 881618"/>
              <a:gd name="connsiteX1" fmla="*/ 1206500 w 1206500"/>
              <a:gd name="connsiteY1" fmla="*/ 0 h 881618"/>
              <a:gd name="connsiteX2" fmla="*/ 1206500 w 1206500"/>
              <a:gd name="connsiteY2" fmla="*/ 881618 h 881618"/>
              <a:gd name="connsiteX3" fmla="*/ 0 w 1206500"/>
              <a:gd name="connsiteY3" fmla="*/ 881618 h 881618"/>
              <a:gd name="connsiteX4" fmla="*/ 0 w 1206500"/>
              <a:gd name="connsiteY4" fmla="*/ 0 h 881618"/>
              <a:gd name="connsiteX0" fmla="*/ 0 w 1206500"/>
              <a:gd name="connsiteY0" fmla="*/ 0 h 899962"/>
              <a:gd name="connsiteX1" fmla="*/ 1206500 w 1206500"/>
              <a:gd name="connsiteY1" fmla="*/ 0 h 899962"/>
              <a:gd name="connsiteX2" fmla="*/ 1206500 w 1206500"/>
              <a:gd name="connsiteY2" fmla="*/ 881618 h 899962"/>
              <a:gd name="connsiteX3" fmla="*/ 0 w 1206500"/>
              <a:gd name="connsiteY3" fmla="*/ 881618 h 899962"/>
              <a:gd name="connsiteX4" fmla="*/ 0 w 1206500"/>
              <a:gd name="connsiteY4" fmla="*/ 0 h 899962"/>
              <a:gd name="connsiteX0" fmla="*/ 0 w 1219200"/>
              <a:gd name="connsiteY0" fmla="*/ 0 h 899962"/>
              <a:gd name="connsiteX1" fmla="*/ 1206500 w 1219200"/>
              <a:gd name="connsiteY1" fmla="*/ 0 h 899962"/>
              <a:gd name="connsiteX2" fmla="*/ 1206500 w 1219200"/>
              <a:gd name="connsiteY2" fmla="*/ 881618 h 899962"/>
              <a:gd name="connsiteX3" fmla="*/ 0 w 1219200"/>
              <a:gd name="connsiteY3" fmla="*/ 881618 h 899962"/>
              <a:gd name="connsiteX4" fmla="*/ 0 w 1219200"/>
              <a:gd name="connsiteY4" fmla="*/ 0 h 899962"/>
              <a:gd name="connsiteX0" fmla="*/ 0 w 1219200"/>
              <a:gd name="connsiteY0" fmla="*/ 0 h 899962"/>
              <a:gd name="connsiteX1" fmla="*/ 1206500 w 1219200"/>
              <a:gd name="connsiteY1" fmla="*/ 0 h 899962"/>
              <a:gd name="connsiteX2" fmla="*/ 1206500 w 1219200"/>
              <a:gd name="connsiteY2" fmla="*/ 881618 h 899962"/>
              <a:gd name="connsiteX3" fmla="*/ 0 w 1219200"/>
              <a:gd name="connsiteY3" fmla="*/ 881618 h 899962"/>
              <a:gd name="connsiteX4" fmla="*/ 0 w 1219200"/>
              <a:gd name="connsiteY4" fmla="*/ 0 h 899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899962">
                <a:moveTo>
                  <a:pt x="0" y="0"/>
                </a:moveTo>
                <a:cubicBezTo>
                  <a:pt x="656167" y="28575"/>
                  <a:pt x="804333" y="0"/>
                  <a:pt x="1206500" y="0"/>
                </a:cubicBezTo>
                <a:cubicBezTo>
                  <a:pt x="1206500" y="293873"/>
                  <a:pt x="1235075" y="587745"/>
                  <a:pt x="1206500" y="881618"/>
                </a:cubicBezTo>
                <a:cubicBezTo>
                  <a:pt x="804333" y="881618"/>
                  <a:pt x="497417" y="922893"/>
                  <a:pt x="0" y="881618"/>
                </a:cubicBezTo>
                <a:cubicBezTo>
                  <a:pt x="0" y="587745"/>
                  <a:pt x="31750" y="357373"/>
                  <a:pt x="0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矩形 188">
            <a:extLst>
              <a:ext uri="{FF2B5EF4-FFF2-40B4-BE49-F238E27FC236}">
                <a16:creationId xmlns:a16="http://schemas.microsoft.com/office/drawing/2014/main" id="{0F973D04-3618-4D87-A279-E80BC18A69A2}"/>
              </a:ext>
            </a:extLst>
          </p:cNvPr>
          <p:cNvSpPr/>
          <p:nvPr/>
        </p:nvSpPr>
        <p:spPr>
          <a:xfrm rot="21335815">
            <a:off x="7815990" y="2327273"/>
            <a:ext cx="2488584" cy="2532417"/>
          </a:xfrm>
          <a:custGeom>
            <a:avLst/>
            <a:gdLst>
              <a:gd name="connsiteX0" fmla="*/ 0 w 1206500"/>
              <a:gd name="connsiteY0" fmla="*/ 0 h 881618"/>
              <a:gd name="connsiteX1" fmla="*/ 1206500 w 1206500"/>
              <a:gd name="connsiteY1" fmla="*/ 0 h 881618"/>
              <a:gd name="connsiteX2" fmla="*/ 1206500 w 1206500"/>
              <a:gd name="connsiteY2" fmla="*/ 881618 h 881618"/>
              <a:gd name="connsiteX3" fmla="*/ 0 w 1206500"/>
              <a:gd name="connsiteY3" fmla="*/ 881618 h 881618"/>
              <a:gd name="connsiteX4" fmla="*/ 0 w 1206500"/>
              <a:gd name="connsiteY4" fmla="*/ 0 h 881618"/>
              <a:gd name="connsiteX0" fmla="*/ 0 w 1206500"/>
              <a:gd name="connsiteY0" fmla="*/ 0 h 881618"/>
              <a:gd name="connsiteX1" fmla="*/ 1206500 w 1206500"/>
              <a:gd name="connsiteY1" fmla="*/ 0 h 881618"/>
              <a:gd name="connsiteX2" fmla="*/ 1206500 w 1206500"/>
              <a:gd name="connsiteY2" fmla="*/ 881618 h 881618"/>
              <a:gd name="connsiteX3" fmla="*/ 0 w 1206500"/>
              <a:gd name="connsiteY3" fmla="*/ 881618 h 881618"/>
              <a:gd name="connsiteX4" fmla="*/ 0 w 1206500"/>
              <a:gd name="connsiteY4" fmla="*/ 0 h 881618"/>
              <a:gd name="connsiteX0" fmla="*/ 0 w 1206500"/>
              <a:gd name="connsiteY0" fmla="*/ 0 h 899962"/>
              <a:gd name="connsiteX1" fmla="*/ 1206500 w 1206500"/>
              <a:gd name="connsiteY1" fmla="*/ 0 h 899962"/>
              <a:gd name="connsiteX2" fmla="*/ 1206500 w 1206500"/>
              <a:gd name="connsiteY2" fmla="*/ 881618 h 899962"/>
              <a:gd name="connsiteX3" fmla="*/ 0 w 1206500"/>
              <a:gd name="connsiteY3" fmla="*/ 881618 h 899962"/>
              <a:gd name="connsiteX4" fmla="*/ 0 w 1206500"/>
              <a:gd name="connsiteY4" fmla="*/ 0 h 899962"/>
              <a:gd name="connsiteX0" fmla="*/ 0 w 1219200"/>
              <a:gd name="connsiteY0" fmla="*/ 0 h 899962"/>
              <a:gd name="connsiteX1" fmla="*/ 1206500 w 1219200"/>
              <a:gd name="connsiteY1" fmla="*/ 0 h 899962"/>
              <a:gd name="connsiteX2" fmla="*/ 1206500 w 1219200"/>
              <a:gd name="connsiteY2" fmla="*/ 881618 h 899962"/>
              <a:gd name="connsiteX3" fmla="*/ 0 w 1219200"/>
              <a:gd name="connsiteY3" fmla="*/ 881618 h 899962"/>
              <a:gd name="connsiteX4" fmla="*/ 0 w 1219200"/>
              <a:gd name="connsiteY4" fmla="*/ 0 h 899962"/>
              <a:gd name="connsiteX0" fmla="*/ 0 w 1219200"/>
              <a:gd name="connsiteY0" fmla="*/ 0 h 899962"/>
              <a:gd name="connsiteX1" fmla="*/ 1206500 w 1219200"/>
              <a:gd name="connsiteY1" fmla="*/ 0 h 899962"/>
              <a:gd name="connsiteX2" fmla="*/ 1206500 w 1219200"/>
              <a:gd name="connsiteY2" fmla="*/ 881618 h 899962"/>
              <a:gd name="connsiteX3" fmla="*/ 0 w 1219200"/>
              <a:gd name="connsiteY3" fmla="*/ 881618 h 899962"/>
              <a:gd name="connsiteX4" fmla="*/ 0 w 1219200"/>
              <a:gd name="connsiteY4" fmla="*/ 0 h 8999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" h="899962">
                <a:moveTo>
                  <a:pt x="0" y="0"/>
                </a:moveTo>
                <a:cubicBezTo>
                  <a:pt x="656167" y="28575"/>
                  <a:pt x="804333" y="0"/>
                  <a:pt x="1206500" y="0"/>
                </a:cubicBezTo>
                <a:cubicBezTo>
                  <a:pt x="1206500" y="293873"/>
                  <a:pt x="1235075" y="587745"/>
                  <a:pt x="1206500" y="881618"/>
                </a:cubicBezTo>
                <a:cubicBezTo>
                  <a:pt x="804333" y="881618"/>
                  <a:pt x="497417" y="922893"/>
                  <a:pt x="0" y="881618"/>
                </a:cubicBezTo>
                <a:cubicBezTo>
                  <a:pt x="0" y="587745"/>
                  <a:pt x="31750" y="357373"/>
                  <a:pt x="0" y="0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9" name="Freeform 93">
            <a:extLst>
              <a:ext uri="{FF2B5EF4-FFF2-40B4-BE49-F238E27FC236}">
                <a16:creationId xmlns:a16="http://schemas.microsoft.com/office/drawing/2014/main" id="{7030641C-ADE3-452C-A24C-D4343081436A}"/>
              </a:ext>
            </a:extLst>
          </p:cNvPr>
          <p:cNvSpPr>
            <a:spLocks/>
          </p:cNvSpPr>
          <p:nvPr/>
        </p:nvSpPr>
        <p:spPr bwMode="auto">
          <a:xfrm>
            <a:off x="8802687" y="2057400"/>
            <a:ext cx="265113" cy="490538"/>
          </a:xfrm>
          <a:custGeom>
            <a:avLst/>
            <a:gdLst>
              <a:gd name="T0" fmla="*/ 17 w 83"/>
              <a:gd name="T1" fmla="*/ 0 h 154"/>
              <a:gd name="T2" fmla="*/ 68 w 83"/>
              <a:gd name="T3" fmla="*/ 2 h 154"/>
              <a:gd name="T4" fmla="*/ 78 w 83"/>
              <a:gd name="T5" fmla="*/ 24 h 154"/>
              <a:gd name="T6" fmla="*/ 59 w 83"/>
              <a:gd name="T7" fmla="*/ 137 h 154"/>
              <a:gd name="T8" fmla="*/ 44 w 83"/>
              <a:gd name="T9" fmla="*/ 154 h 154"/>
              <a:gd name="T10" fmla="*/ 15 w 83"/>
              <a:gd name="T11" fmla="*/ 154 h 154"/>
              <a:gd name="T12" fmla="*/ 5 w 83"/>
              <a:gd name="T13" fmla="*/ 134 h 154"/>
              <a:gd name="T14" fmla="*/ 17 w 83"/>
              <a:gd name="T15" fmla="*/ 0 h 1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83" h="154">
                <a:moveTo>
                  <a:pt x="17" y="0"/>
                </a:moveTo>
                <a:cubicBezTo>
                  <a:pt x="68" y="2"/>
                  <a:pt x="68" y="2"/>
                  <a:pt x="68" y="2"/>
                </a:cubicBezTo>
                <a:cubicBezTo>
                  <a:pt x="68" y="2"/>
                  <a:pt x="83" y="3"/>
                  <a:pt x="78" y="24"/>
                </a:cubicBezTo>
                <a:cubicBezTo>
                  <a:pt x="75" y="39"/>
                  <a:pt x="65" y="109"/>
                  <a:pt x="59" y="137"/>
                </a:cubicBezTo>
                <a:cubicBezTo>
                  <a:pt x="57" y="149"/>
                  <a:pt x="56" y="154"/>
                  <a:pt x="44" y="154"/>
                </a:cubicBezTo>
                <a:cubicBezTo>
                  <a:pt x="27" y="154"/>
                  <a:pt x="30" y="154"/>
                  <a:pt x="15" y="154"/>
                </a:cubicBezTo>
                <a:cubicBezTo>
                  <a:pt x="0" y="154"/>
                  <a:pt x="5" y="134"/>
                  <a:pt x="5" y="134"/>
                </a:cubicBezTo>
                <a:lnTo>
                  <a:pt x="17" y="0"/>
                </a:lnTo>
                <a:close/>
              </a:path>
            </a:pathLst>
          </a:custGeom>
          <a:solidFill>
            <a:srgbClr val="6D4E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0" name="Freeform 95">
            <a:extLst>
              <a:ext uri="{FF2B5EF4-FFF2-40B4-BE49-F238E27FC236}">
                <a16:creationId xmlns:a16="http://schemas.microsoft.com/office/drawing/2014/main" id="{89B19721-0891-415A-AEB1-6F8573628368}"/>
              </a:ext>
            </a:extLst>
          </p:cNvPr>
          <p:cNvSpPr>
            <a:spLocks/>
          </p:cNvSpPr>
          <p:nvPr/>
        </p:nvSpPr>
        <p:spPr bwMode="auto">
          <a:xfrm>
            <a:off x="2544042" y="1828800"/>
            <a:ext cx="303213" cy="582613"/>
          </a:xfrm>
          <a:custGeom>
            <a:avLst/>
            <a:gdLst>
              <a:gd name="T0" fmla="*/ 20 w 95"/>
              <a:gd name="T1" fmla="*/ 0 h 183"/>
              <a:gd name="T2" fmla="*/ 78 w 95"/>
              <a:gd name="T3" fmla="*/ 2 h 183"/>
              <a:gd name="T4" fmla="*/ 90 w 95"/>
              <a:gd name="T5" fmla="*/ 27 h 183"/>
              <a:gd name="T6" fmla="*/ 68 w 95"/>
              <a:gd name="T7" fmla="*/ 163 h 183"/>
              <a:gd name="T8" fmla="*/ 51 w 95"/>
              <a:gd name="T9" fmla="*/ 183 h 183"/>
              <a:gd name="T10" fmla="*/ 17 w 95"/>
              <a:gd name="T11" fmla="*/ 183 h 183"/>
              <a:gd name="T12" fmla="*/ 5 w 95"/>
              <a:gd name="T13" fmla="*/ 159 h 183"/>
              <a:gd name="T14" fmla="*/ 20 w 95"/>
              <a:gd name="T15" fmla="*/ 0 h 1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95" h="183">
                <a:moveTo>
                  <a:pt x="20" y="0"/>
                </a:moveTo>
                <a:cubicBezTo>
                  <a:pt x="78" y="2"/>
                  <a:pt x="78" y="2"/>
                  <a:pt x="78" y="2"/>
                </a:cubicBezTo>
                <a:cubicBezTo>
                  <a:pt x="78" y="2"/>
                  <a:pt x="95" y="3"/>
                  <a:pt x="90" y="27"/>
                </a:cubicBezTo>
                <a:cubicBezTo>
                  <a:pt x="86" y="44"/>
                  <a:pt x="75" y="132"/>
                  <a:pt x="68" y="163"/>
                </a:cubicBezTo>
                <a:cubicBezTo>
                  <a:pt x="65" y="177"/>
                  <a:pt x="65" y="183"/>
                  <a:pt x="51" y="183"/>
                </a:cubicBezTo>
                <a:cubicBezTo>
                  <a:pt x="30" y="183"/>
                  <a:pt x="34" y="183"/>
                  <a:pt x="17" y="183"/>
                </a:cubicBezTo>
                <a:cubicBezTo>
                  <a:pt x="0" y="183"/>
                  <a:pt x="5" y="159"/>
                  <a:pt x="5" y="159"/>
                </a:cubicBezTo>
                <a:lnTo>
                  <a:pt x="20" y="0"/>
                </a:lnTo>
                <a:close/>
              </a:path>
            </a:pathLst>
          </a:custGeom>
          <a:solidFill>
            <a:srgbClr val="6D4E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1" name="Freeform 96">
            <a:extLst>
              <a:ext uri="{FF2B5EF4-FFF2-40B4-BE49-F238E27FC236}">
                <a16:creationId xmlns:a16="http://schemas.microsoft.com/office/drawing/2014/main" id="{403FEB72-FD00-413A-A543-031BEC83BC13}"/>
              </a:ext>
            </a:extLst>
          </p:cNvPr>
          <p:cNvSpPr>
            <a:spLocks/>
          </p:cNvSpPr>
          <p:nvPr/>
        </p:nvSpPr>
        <p:spPr bwMode="auto">
          <a:xfrm>
            <a:off x="5602304" y="2229644"/>
            <a:ext cx="327025" cy="636588"/>
          </a:xfrm>
          <a:custGeom>
            <a:avLst/>
            <a:gdLst>
              <a:gd name="T0" fmla="*/ 21 w 103"/>
              <a:gd name="T1" fmla="*/ 0 h 200"/>
              <a:gd name="T2" fmla="*/ 85 w 103"/>
              <a:gd name="T3" fmla="*/ 3 h 200"/>
              <a:gd name="T4" fmla="*/ 98 w 103"/>
              <a:gd name="T5" fmla="*/ 30 h 200"/>
              <a:gd name="T6" fmla="*/ 74 w 103"/>
              <a:gd name="T7" fmla="*/ 178 h 200"/>
              <a:gd name="T8" fmla="*/ 55 w 103"/>
              <a:gd name="T9" fmla="*/ 200 h 200"/>
              <a:gd name="T10" fmla="*/ 18 w 103"/>
              <a:gd name="T11" fmla="*/ 200 h 200"/>
              <a:gd name="T12" fmla="*/ 5 w 103"/>
              <a:gd name="T13" fmla="*/ 175 h 200"/>
              <a:gd name="T14" fmla="*/ 21 w 103"/>
              <a:gd name="T15" fmla="*/ 0 h 2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03" h="200">
                <a:moveTo>
                  <a:pt x="21" y="0"/>
                </a:moveTo>
                <a:cubicBezTo>
                  <a:pt x="85" y="3"/>
                  <a:pt x="85" y="3"/>
                  <a:pt x="85" y="3"/>
                </a:cubicBezTo>
                <a:cubicBezTo>
                  <a:pt x="85" y="3"/>
                  <a:pt x="103" y="4"/>
                  <a:pt x="98" y="30"/>
                </a:cubicBezTo>
                <a:cubicBezTo>
                  <a:pt x="94" y="49"/>
                  <a:pt x="81" y="144"/>
                  <a:pt x="74" y="178"/>
                </a:cubicBezTo>
                <a:cubicBezTo>
                  <a:pt x="71" y="193"/>
                  <a:pt x="70" y="200"/>
                  <a:pt x="55" y="200"/>
                </a:cubicBezTo>
                <a:cubicBezTo>
                  <a:pt x="33" y="200"/>
                  <a:pt x="37" y="200"/>
                  <a:pt x="18" y="200"/>
                </a:cubicBezTo>
                <a:cubicBezTo>
                  <a:pt x="0" y="200"/>
                  <a:pt x="5" y="175"/>
                  <a:pt x="5" y="175"/>
                </a:cubicBezTo>
                <a:lnTo>
                  <a:pt x="21" y="0"/>
                </a:lnTo>
                <a:close/>
              </a:path>
            </a:pathLst>
          </a:custGeom>
          <a:solidFill>
            <a:srgbClr val="6D4E3E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A1702C6-5FEE-4678-BB20-6BA8407C00DA}"/>
              </a:ext>
            </a:extLst>
          </p:cNvPr>
          <p:cNvSpPr txBox="1"/>
          <p:nvPr/>
        </p:nvSpPr>
        <p:spPr>
          <a:xfrm rot="518985">
            <a:off x="1261617" y="3130099"/>
            <a:ext cx="238482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Hiểu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dung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chính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bài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430C8FE-A2D0-4A9D-ABA0-02250E6656B3}"/>
              </a:ext>
            </a:extLst>
          </p:cNvPr>
          <p:cNvSpPr txBox="1"/>
          <p:nvPr/>
        </p:nvSpPr>
        <p:spPr>
          <a:xfrm>
            <a:off x="4528892" y="3060918"/>
            <a:ext cx="269831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Đọc trôi chảy toàn bài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nghỉ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968F575-1953-48C0-84CC-2DAEAEF37DE7}"/>
              </a:ext>
            </a:extLst>
          </p:cNvPr>
          <p:cNvSpPr/>
          <p:nvPr/>
        </p:nvSpPr>
        <p:spPr>
          <a:xfrm rot="21340828">
            <a:off x="7916850" y="2594076"/>
            <a:ext cx="270283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vẻ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đẹp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làng</a:t>
            </a:r>
            <a:r>
              <a:rPr kumimoji="0" lang="en-US" sz="2800" b="0" i="0" u="none" strike="noStrike" kern="1200" cap="none" spc="0" normalizeH="0" noProof="0" dirty="0" smtClean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noProof="0" dirty="0" err="1" smtClean="0">
                <a:ln>
                  <a:noFill/>
                </a:ln>
                <a:solidFill>
                  <a:srgbClr val="2801CF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+mn-cs"/>
              </a:rPr>
              <a:t>quê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25" name="Rounded Rectangle 1">
            <a:extLst>
              <a:ext uri="{FF2B5EF4-FFF2-40B4-BE49-F238E27FC236}">
                <a16:creationId xmlns:a16="http://schemas.microsoft.com/office/drawing/2014/main" id="{9EFADF63-4F89-4810-ACBC-882D2BBE526B}"/>
              </a:ext>
            </a:extLst>
          </p:cNvPr>
          <p:cNvSpPr/>
          <p:nvPr/>
        </p:nvSpPr>
        <p:spPr>
          <a:xfrm>
            <a:off x="4362823" y="463081"/>
            <a:ext cx="4038600" cy="838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MỤC TIÊU BÀI HỌC</a:t>
            </a:r>
          </a:p>
        </p:txBody>
      </p:sp>
      <p:pic>
        <p:nvPicPr>
          <p:cNvPr id="27" name="图片 49">
            <a:extLst>
              <a:ext uri="{FF2B5EF4-FFF2-40B4-BE49-F238E27FC236}">
                <a16:creationId xmlns:a16="http://schemas.microsoft.com/office/drawing/2014/main" id="{F6A1EE9B-1CBA-4E93-8D19-0117D855D5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57947" y="5420856"/>
            <a:ext cx="1167379" cy="1353554"/>
          </a:xfrm>
          <a:prstGeom prst="rect">
            <a:avLst/>
          </a:prstGeom>
        </p:spPr>
      </p:pic>
      <p:pic>
        <p:nvPicPr>
          <p:cNvPr id="29" name="图片 49">
            <a:extLst>
              <a:ext uri="{FF2B5EF4-FFF2-40B4-BE49-F238E27FC236}">
                <a16:creationId xmlns:a16="http://schemas.microsoft.com/office/drawing/2014/main" id="{1122A884-9A43-4FA3-836D-5A9CA17BE8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79967" y="5608408"/>
            <a:ext cx="1167379" cy="1353554"/>
          </a:xfrm>
          <a:prstGeom prst="rect">
            <a:avLst/>
          </a:prstGeom>
        </p:spPr>
      </p:pic>
      <p:pic>
        <p:nvPicPr>
          <p:cNvPr id="33" name="图片 51">
            <a:extLst>
              <a:ext uri="{FF2B5EF4-FFF2-40B4-BE49-F238E27FC236}">
                <a16:creationId xmlns:a16="http://schemas.microsoft.com/office/drawing/2014/main" id="{2CEF24A5-150B-4280-9FD1-1C010FC526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6920" flipH="1">
            <a:off x="7831463" y="4218364"/>
            <a:ext cx="1769996" cy="1979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46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random/>
      </p:transition>
    </mc:Choice>
    <mc:Fallback xmlns="">
      <p:transition spd="slow" advTm="5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ý thuyết tập đọc: anh đom đóm tiếng việt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" y="499761"/>
            <a:ext cx="5508031" cy="631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81883" y="65382"/>
            <a:ext cx="3306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 Đom Đóm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2200" y="807971"/>
            <a:ext cx="388942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 trời gác núi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 tối lan dần,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 Đóm chuyên cần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 đèn đi gác.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làn gió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Đóm đi rất êm, 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 suốt một đêm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 cho người ngủ.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 chị Cò Bợ: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‘‘ Ru hỡi ! Ru hời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Hỡi bé tôi ơi,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Ngủ cho ngon giấc’’.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03145" y="639633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Võ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B549B0-9B9D-428B-A477-9D4E25F40225}"/>
              </a:ext>
            </a:extLst>
          </p:cNvPr>
          <p:cNvSpPr txBox="1"/>
          <p:nvPr/>
        </p:nvSpPr>
        <p:spPr>
          <a:xfrm>
            <a:off x="-1571" y="-11017"/>
            <a:ext cx="2209800" cy="510778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Luyện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485099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ý thuyết tập đọc: anh đom đóm tiếng việt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" y="499761"/>
            <a:ext cx="5149273" cy="631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81883" y="65382"/>
            <a:ext cx="3306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 Đom Đóm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172200" y="933301"/>
            <a:ext cx="388942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 trời gác núi</a:t>
            </a: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 tối lan dần,</a:t>
            </a: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 Đóm chuyên cần</a:t>
            </a: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 đèn đi gác.</a:t>
            </a: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làn gió mát</a:t>
            </a: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Đóm đi rất êm,</a:t>
            </a: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 suốt một đêm</a:t>
            </a: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 cho người ngủ.</a:t>
            </a: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 chị Cò Bợ:</a:t>
            </a: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‘‘ Ru hỡi ! Ru hời!</a:t>
            </a: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Hỡi bé tôi ơi,</a:t>
            </a: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Ngủ cho ngon giấc’’.</a:t>
            </a: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//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03145" y="639633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Võ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0B549B0-9B9D-428B-A477-9D4E25F40225}"/>
              </a:ext>
            </a:extLst>
          </p:cNvPr>
          <p:cNvSpPr txBox="1"/>
          <p:nvPr/>
        </p:nvSpPr>
        <p:spPr>
          <a:xfrm>
            <a:off x="76200" y="-11017"/>
            <a:ext cx="2235200" cy="510778"/>
          </a:xfrm>
          <a:prstGeom prst="roundRect">
            <a:avLst/>
          </a:prstGeom>
          <a:solidFill>
            <a:srgbClr val="FFFF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Luyện </a:t>
            </a:r>
            <a:r>
              <a:rPr kumimoji="0" lang="vi-V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30960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Trường minh họa, trẻ em vẫy tay tạm biệt, cậu bé hoạt hình minh họa, nghệ  thuật, con trai png | PNGEgg">
            <a:extLst>
              <a:ext uri="{FF2B5EF4-FFF2-40B4-BE49-F238E27FC236}">
                <a16:creationId xmlns:a16="http://schemas.microsoft.com/office/drawing/2014/main" id="{FD92D499-625C-44E6-8E68-2427CC2052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67" b="99735" l="10000" r="99000">
                        <a14:foregroundMark x1="53889" y1="26437" x2="51556" y2="31211"/>
                        <a14:foregroundMark x1="55222" y1="26437" x2="52556" y2="30416"/>
                        <a14:foregroundMark x1="54889" y1="25111" x2="52222" y2="29089"/>
                        <a14:foregroundMark x1="74333" y1="26702" x2="69000" y2="32714"/>
                        <a14:foregroundMark x1="69000" y1="32714" x2="69000" y2="33068"/>
                        <a14:foregroundMark x1="74000" y1="27498" x2="72333" y2="27233"/>
                        <a14:foregroundMark x1="52889" y1="25376" x2="50222" y2="29885"/>
                        <a14:foregroundMark x1="91444" y1="25111" x2="92444" y2="32538"/>
                        <a14:foregroundMark x1="92444" y1="32538" x2="91111" y2="32803"/>
                        <a14:foregroundMark x1="46222" y1="90363" x2="36333" y2="95491"/>
                        <a14:foregroundMark x1="36333" y1="95491" x2="50000" y2="96552"/>
                        <a14:foregroundMark x1="50000" y1="96552" x2="58889" y2="93722"/>
                        <a14:foregroundMark x1="58889" y1="93722" x2="61667" y2="90893"/>
                        <a14:foregroundMark x1="75000" y1="94695" x2="89778" y2="96817"/>
                        <a14:foregroundMark x1="89778" y1="96817" x2="89111" y2="89302"/>
                        <a14:foregroundMark x1="89111" y1="89302" x2="86111" y2="89036"/>
                        <a14:foregroundMark x1="74000" y1="96021" x2="81667" y2="99735"/>
                        <a14:foregroundMark x1="81667" y1="99735" x2="99444" y2="98143"/>
                        <a14:foregroundMark x1="99444" y1="98143" x2="94111" y2="93369"/>
                        <a14:foregroundMark x1="36778" y1="93899" x2="45222" y2="99735"/>
                        <a14:foregroundMark x1="45222" y1="99735" x2="56333" y2="98585"/>
                        <a14:foregroundMark x1="56333" y1="98585" x2="63333" y2="96286"/>
                        <a14:foregroundMark x1="43556" y1="99469" x2="42222" y2="98939"/>
                        <a14:foregroundMark x1="43889" y1="98939" x2="41222" y2="99735"/>
                        <a14:foregroundMark x1="79667" y1="97878" x2="89667" y2="98851"/>
                        <a14:foregroundMark x1="89667" y1="98851" x2="81000" y2="97878"/>
                        <a14:foregroundMark x1="81000" y1="97878" x2="93444" y2="97878"/>
                        <a14:foregroundMark x1="38444" y1="23696" x2="43889" y2="11760"/>
                        <a14:foregroundMark x1="43889" y1="11760" x2="56667" y2="1503"/>
                        <a14:foregroundMark x1="56667" y1="1503" x2="90333" y2="6985"/>
                        <a14:foregroundMark x1="90333" y1="6985" x2="96778" y2="19717"/>
                        <a14:foregroundMark x1="49556" y1="6101" x2="60444" y2="1680"/>
                        <a14:foregroundMark x1="60444" y1="1680" x2="72222" y2="1149"/>
                        <a14:foregroundMark x1="72222" y1="1149" x2="86000" y2="4067"/>
                        <a14:foregroundMark x1="86000" y1="4067" x2="88444" y2="5836"/>
                        <a14:foregroundMark x1="77333" y1="7162" x2="62778" y2="7427"/>
                        <a14:foregroundMark x1="62778" y1="7427" x2="49444" y2="12290"/>
                        <a14:foregroundMark x1="49444" y1="12290" x2="68111" y2="12467"/>
                        <a14:foregroundMark x1="68111" y1="12467" x2="51556" y2="15561"/>
                        <a14:foregroundMark x1="51556" y1="15561" x2="80333" y2="11760"/>
                        <a14:foregroundMark x1="80333" y1="11760" x2="88556" y2="15915"/>
                        <a14:foregroundMark x1="88556" y1="15915" x2="89000" y2="24138"/>
                        <a14:foregroundMark x1="89000" y1="24138" x2="82556" y2="18214"/>
                        <a14:foregroundMark x1="82556" y1="18214" x2="49444" y2="16622"/>
                        <a14:foregroundMark x1="49444" y1="16622" x2="42000" y2="21751"/>
                        <a14:foregroundMark x1="42000" y1="21751" x2="40889" y2="20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227" y="2514599"/>
            <a:ext cx="3456623" cy="434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428BCDD8-AC97-4433-90C9-64CC25B23D28}"/>
              </a:ext>
            </a:extLst>
          </p:cNvPr>
          <p:cNvGrpSpPr/>
          <p:nvPr/>
        </p:nvGrpSpPr>
        <p:grpSpPr>
          <a:xfrm>
            <a:off x="4191000" y="1163479"/>
            <a:ext cx="2789616" cy="2702239"/>
            <a:chOff x="6627076" y="1163480"/>
            <a:chExt cx="2789616" cy="2702239"/>
          </a:xfrm>
        </p:grpSpPr>
        <p:sp>
          <p:nvSpPr>
            <p:cNvPr id="8" name="Speech Bubble: Oval 7">
              <a:extLst>
                <a:ext uri="{FF2B5EF4-FFF2-40B4-BE49-F238E27FC236}">
                  <a16:creationId xmlns:a16="http://schemas.microsoft.com/office/drawing/2014/main" id="{61DFFFF0-5851-4796-AEAB-404E495023D2}"/>
                </a:ext>
              </a:extLst>
            </p:cNvPr>
            <p:cNvSpPr/>
            <p:nvPr/>
          </p:nvSpPr>
          <p:spPr>
            <a:xfrm rot="16488395">
              <a:off x="6670764" y="1119792"/>
              <a:ext cx="2702239" cy="2789616"/>
            </a:xfrm>
            <a:prstGeom prst="wedgeEllipseCallout">
              <a:avLst/>
            </a:prstGeom>
            <a:ln w="28575">
              <a:prstDash val="lgDash"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821F1C6-497D-48AD-8313-7F7D7D0B0623}"/>
                </a:ext>
              </a:extLst>
            </p:cNvPr>
            <p:cNvSpPr txBox="1"/>
            <p:nvPr/>
          </p:nvSpPr>
          <p:spPr>
            <a:xfrm>
              <a:off x="6718506" y="2099101"/>
              <a:ext cx="238703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Chào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tạm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biêt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các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bạn</a:t>
              </a:r>
              <a:r>
                <a:rPr lang="en-US" sz="2400" b="1" dirty="0">
                  <a:solidFill>
                    <a:srgbClr val="FF0000"/>
                  </a:solidFill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!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15" name="TextBox 2">
            <a:extLst>
              <a:ext uri="{FF2B5EF4-FFF2-40B4-BE49-F238E27FC236}">
                <a16:creationId xmlns:a16="http://schemas.microsoft.com/office/drawing/2014/main" id="{6E82246E-E8AE-4D69-B536-4F4816058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1757303"/>
            <a:ext cx="8238181" cy="2096460"/>
          </a:xfrm>
          <a:prstGeom prst="flowChartAlternateProcess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84761">
              <a:defRPr/>
            </a:pP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DẶN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en-US" sz="3604" b="1" kern="10" dirty="0" err="1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DÒ</a:t>
            </a:r>
            <a:r>
              <a:rPr lang="en-US" sz="3604" b="1" kern="10" dirty="0">
                <a:ln w="1270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</a:p>
          <a:p>
            <a:pPr marL="514350" indent="-514350" defTabSz="984761">
              <a:lnSpc>
                <a:spcPct val="150000"/>
              </a:lnSpc>
              <a:spcBef>
                <a:spcPct val="0"/>
              </a:spcBef>
              <a:buAutoNum type="arabicPeriod"/>
              <a:defRPr/>
            </a:pPr>
            <a:r>
              <a:rPr lang="en-US" altLang="en-US" sz="27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Học</a:t>
            </a:r>
            <a:r>
              <a:rPr lang="en-US" altLang="en-US" sz="27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thuộc</a:t>
            </a:r>
            <a:r>
              <a:rPr lang="en-US" altLang="en-US" sz="27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lòng</a:t>
            </a:r>
            <a:r>
              <a:rPr lang="en-US" altLang="en-US" sz="27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7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thơ</a:t>
            </a:r>
            <a:r>
              <a:rPr lang="en-US" altLang="en-US" sz="2700" dirty="0" smtClean="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vi-VN" altLang="en-US" sz="2700" dirty="0" smtClean="0">
                <a:solidFill>
                  <a:srgbClr val="0000FF"/>
                </a:solidFill>
                <a:cs typeface="Arial" panose="020B0604020202020204" pitchFamily="34" charset="0"/>
              </a:rPr>
              <a:t>Anh Đom Đóm</a:t>
            </a:r>
          </a:p>
          <a:p>
            <a:pPr marL="514350" indent="-514350" defTabSz="984761">
              <a:lnSpc>
                <a:spcPct val="150000"/>
              </a:lnSpc>
              <a:spcBef>
                <a:spcPct val="0"/>
              </a:spcBef>
              <a:buAutoNum type="arabicPeriod"/>
              <a:defRPr/>
            </a:pPr>
            <a:r>
              <a:rPr lang="en-US" altLang="en-US" sz="27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Chuẩn</a:t>
            </a:r>
            <a:r>
              <a:rPr lang="en-US" altLang="en-US" sz="27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bị</a:t>
            </a:r>
            <a:r>
              <a:rPr lang="en-US" altLang="en-US" sz="27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bài</a:t>
            </a:r>
            <a:r>
              <a:rPr lang="en-US" altLang="en-US" sz="2700" dirty="0" smtClean="0">
                <a:solidFill>
                  <a:srgbClr val="0000FF"/>
                </a:solidFill>
                <a:cs typeface="Arial" panose="020B0604020202020204" pitchFamily="34" charset="0"/>
              </a:rPr>
              <a:t> </a:t>
            </a:r>
            <a:r>
              <a:rPr lang="en-US" altLang="en-US" sz="2700" dirty="0" err="1" smtClean="0">
                <a:solidFill>
                  <a:srgbClr val="0000FF"/>
                </a:solidFill>
                <a:cs typeface="Arial" panose="020B0604020202020204" pitchFamily="34" charset="0"/>
              </a:rPr>
              <a:t>sau</a:t>
            </a:r>
            <a:r>
              <a:rPr lang="en-US" altLang="en-US" sz="2700" dirty="0" smtClean="0">
                <a:solidFill>
                  <a:srgbClr val="0000FF"/>
                </a:solidFill>
                <a:cs typeface="Arial" panose="020B0604020202020204" pitchFamily="34" charset="0"/>
              </a:rPr>
              <a:t>: </a:t>
            </a:r>
            <a:r>
              <a:rPr lang="vi-VN" altLang="en-US" sz="2700" dirty="0" smtClean="0">
                <a:solidFill>
                  <a:srgbClr val="0000FF"/>
                </a:solidFill>
                <a:cs typeface="Arial" panose="020B0604020202020204" pitchFamily="34" charset="0"/>
              </a:rPr>
              <a:t>Ôn tập tiết 1+2</a:t>
            </a:r>
            <a:r>
              <a:rPr lang="en-US" altLang="en-US" sz="2703" i="1" dirty="0" smtClean="0">
                <a:solidFill>
                  <a:srgbClr val="FF0000"/>
                </a:solidFill>
                <a:cs typeface="Arial" panose="020B0604020202020204" pitchFamily="34" charset="0"/>
              </a:rPr>
              <a:t>.</a:t>
            </a:r>
            <a:endParaRPr lang="en-US" altLang="en-US" sz="2700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1764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random/>
      </p:transition>
    </mc:Choice>
    <mc:Fallback xmlns="">
      <p:transition spd="slow" advTm="6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5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91871" y="3810000"/>
            <a:ext cx="8458200" cy="1754326"/>
          </a:xfrm>
          <a:prstGeom prst="rect">
            <a:avLst/>
          </a:prstGeom>
          <a:noFill/>
        </p:spPr>
        <p:txBody>
          <a:bodyPr spcFirstLastPara="1" wrap="square" lIns="91440" tIns="45720" rIns="91440" bIns="45720" numCol="1">
            <a:prstTxWarp prst="textArchUp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54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400" b="1" i="0" u="none" strike="noStrike" kern="1200" cap="none" spc="0" normalizeH="0" baseline="0" noProof="0" dirty="0">
              <a:ln w="11430"/>
              <a:gradFill>
                <a:gsLst>
                  <a:gs pos="0">
                    <a:srgbClr val="ED7D31">
                      <a:tint val="70000"/>
                      <a:satMod val="245000"/>
                    </a:srgbClr>
                  </a:gs>
                  <a:gs pos="75000">
                    <a:srgbClr val="ED7D31">
                      <a:tint val="90000"/>
                      <a:shade val="60000"/>
                      <a:satMod val="240000"/>
                    </a:srgbClr>
                  </a:gs>
                  <a:gs pos="100000">
                    <a:srgbClr val="ED7D31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505200" y="3066871"/>
            <a:ext cx="5371727" cy="1200329"/>
          </a:xfrm>
          <a:prstGeom prst="rect">
            <a:avLst/>
          </a:prstGeom>
        </p:spPr>
        <p:txBody>
          <a:bodyPr wrap="none">
            <a:prstTxWarp prst="textCircl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 </a:t>
            </a:r>
            <a:r>
              <a:rPr kumimoji="0" lang="en-US" sz="8000" b="1" i="0" u="none" strike="noStrike" kern="1200" cap="none" spc="300" normalizeH="0" baseline="0" noProof="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Luyện</a:t>
            </a:r>
            <a:r>
              <a:rPr kumimoji="0" lang="en-US" sz="8000" b="1" i="0" u="none" strike="noStrike" kern="1200" cap="none" spc="300" normalizeH="0" baseline="0" noProof="0" dirty="0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000" b="1" i="0" u="none" strike="noStrike" kern="1200" cap="none" spc="300" normalizeH="0" baseline="0" noProof="0" dirty="0" err="1">
                <a:ln w="11430" cmpd="sng">
                  <a:solidFill>
                    <a:srgbClr val="4472C4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4472C4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4472C4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4472C4">
                      <a:satMod val="220000"/>
                      <a:alpha val="35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đọc</a:t>
            </a:r>
            <a:endParaRPr kumimoji="0" lang="en-GB" sz="8000" b="1" i="0" u="none" strike="noStrike" kern="1200" cap="none" spc="300" normalizeH="0" baseline="0" noProof="0" dirty="0">
              <a:ln w="11430" cmpd="sng">
                <a:solidFill>
                  <a:srgbClr val="4472C4">
                    <a:tint val="10000"/>
                  </a:srgbClr>
                </a:solidFill>
                <a:prstDash val="solid"/>
                <a:miter lim="800000"/>
              </a:ln>
              <a:gradFill>
                <a:gsLst>
                  <a:gs pos="10000">
                    <a:srgbClr val="4472C4">
                      <a:tint val="83000"/>
                      <a:shade val="100000"/>
                      <a:satMod val="200000"/>
                    </a:srgbClr>
                  </a:gs>
                  <a:gs pos="75000">
                    <a:srgbClr val="4472C4">
                      <a:tint val="100000"/>
                      <a:shade val="50000"/>
                      <a:satMod val="150000"/>
                    </a:srgbClr>
                  </a:gs>
                </a:gsLst>
                <a:lin ang="5400000"/>
              </a:gradFill>
              <a:effectLst>
                <a:glow rad="45500">
                  <a:srgbClr val="4472C4">
                    <a:satMod val="220000"/>
                    <a:alpha val="35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2597732" y="430643"/>
            <a:ext cx="7194330" cy="1524000"/>
          </a:xfrm>
          <a:prstGeom prst="cloud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Hoạt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1</a:t>
            </a:r>
            <a:endParaRPr kumimoji="0" lang="en-GB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7084">
            <a:off x="8515936" y="2191336"/>
            <a:ext cx="2546156" cy="25461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00495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57"/>
    </mc:Choice>
    <mc:Fallback xmlns="">
      <p:transition spd="slow" advTm="14757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ý thuyết tập đọc: anh đom đóm tiếng việt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69623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81883" y="65382"/>
            <a:ext cx="3306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 Đom Đóm</a:t>
            </a:r>
            <a:endParaRPr kumimoji="0" lang="en-US" sz="3600" b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5177" y="711713"/>
            <a:ext cx="388942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 trời gác núi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 tối lan dần,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 Đóm chuyên cần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 đèn đi gác.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làn gió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Đóm đi rất êm, 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 suốt một đêm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 cho người ngủ.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 chị Cò Bợ: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‘‘ Ru hỡi ! Ru hời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Hỡi bé tôi ơi,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Ngủ cho ngon giấc’’.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48548" y="711713"/>
            <a:ext cx="365759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Ngoài  sông thím Vạc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Lặng lẽ mò tôm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 cạnh sao Hôm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 lanh đáy nước.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Từng bước, từng bước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Vung ngọn đèn lồng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 Đóm quay vòng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 sao bừng nở.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Gà đâu rộn rịp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Gáy sáng đằng đông,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Tắt ngọn đèn lồng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Đóm lui về nghỉ.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03145" y="639633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Võ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Quảng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0896600" y="0"/>
            <a:ext cx="1295400" cy="457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72800" y="10886"/>
            <a:ext cx="1333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SGK/</a:t>
            </a:r>
            <a:r>
              <a:rPr kumimoji="0" lang="vi-VN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143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8676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C8FBBF77-2771-45CB-8FBB-C3DD855F6F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" y="990600"/>
            <a:ext cx="118872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722579" y="152400"/>
            <a:ext cx="25426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Đom</a:t>
            </a: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906000" y="5967846"/>
            <a:ext cx="1905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Võ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256255" y="786021"/>
            <a:ext cx="388942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 trời gác núi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 tối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 dần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 Đóm chuyên cần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 đèn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 gác.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làn gió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Đóm đi rất êm, </a:t>
            </a:r>
            <a:endParaRPr kumimoji="0" lang="en-US" sz="2400" b="0" i="0" u="none" strike="noStrike" kern="120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 suốt một đêm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 cho người ngủ.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 chị Cò Bợ: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‘‘ Ru hỡi ! Ru hời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Hỡi bé tôi ơi,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Ngủ cho ngon giấc’’.</a:t>
            </a: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58000" y="805660"/>
            <a:ext cx="365759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Ngoài  sông thím Vạc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Lặng lẽ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mò tôm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 cạnh sao Hôm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 lanh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đáy nước.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Từng bước, từng bước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Vung ngọn </a:t>
            </a: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đèn lồng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 Đóm quay vòng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 sao bừng nở.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Gà đâu rộn rịp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Gáy sáng đằng đông,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Tắt ngọn đèn lồng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Đóm lui về nghỉ.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1222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0513" y="0"/>
            <a:ext cx="9667568" cy="685800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D02FF527-A7ED-4BA6-9B3E-D42731705566}"/>
              </a:ext>
            </a:extLst>
          </p:cNvPr>
          <p:cNvGrpSpPr/>
          <p:nvPr/>
        </p:nvGrpSpPr>
        <p:grpSpPr>
          <a:xfrm>
            <a:off x="4071124" y="777111"/>
            <a:ext cx="3581400" cy="635410"/>
            <a:chOff x="6451151" y="244375"/>
            <a:chExt cx="4316760" cy="63541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9083C312-77FF-4E87-B052-44490C52F278}"/>
                </a:ext>
              </a:extLst>
            </p:cNvPr>
            <p:cNvSpPr/>
            <p:nvPr/>
          </p:nvSpPr>
          <p:spPr>
            <a:xfrm>
              <a:off x="6451151" y="244375"/>
              <a:ext cx="4316760" cy="63541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0275C98-79F6-48DD-9953-FF2EF4ADD479}"/>
                </a:ext>
              </a:extLst>
            </p:cNvPr>
            <p:cNvSpPr txBox="1"/>
            <p:nvPr/>
          </p:nvSpPr>
          <p:spPr>
            <a:xfrm>
              <a:off x="6694111" y="276172"/>
              <a:ext cx="3830839" cy="523220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/>
                  <a:ea typeface="微软雅黑"/>
                  <a:cs typeface="Arial" panose="020B0604020202020204" pitchFamily="34" charset="0"/>
                </a:rPr>
                <a:t>Luyện đọc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từ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Arial" panose="020B0604020202020204" pitchFamily="34" charset="0"/>
                  <a:ea typeface="微软雅黑"/>
                  <a:cs typeface="Arial" panose="020B0604020202020204" pitchFamily="34" charset="0"/>
                </a:rPr>
                <a:t>khó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4261936" y="1752600"/>
            <a:ext cx="1366080" cy="6588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>
                <a:solidFill>
                  <a:srgbClr val="7030A0"/>
                </a:solidFill>
                <a:cs typeface="Arial" panose="020B0604020202020204" pitchFamily="34" charset="0"/>
              </a:rPr>
              <a:t>lan dần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273157" y="2310236"/>
            <a:ext cx="1367682" cy="66909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solidFill>
                  <a:srgbClr val="7030A0"/>
                </a:solidFill>
                <a:cs typeface="Arial" panose="020B0604020202020204" pitchFamily="34" charset="0"/>
              </a:rPr>
              <a:t>l</a:t>
            </a:r>
            <a:r>
              <a:rPr lang="vi-VN" sz="2800" dirty="0" smtClean="0">
                <a:solidFill>
                  <a:srgbClr val="7030A0"/>
                </a:solidFill>
                <a:cs typeface="Arial" panose="020B0604020202020204" pitchFamily="34" charset="0"/>
              </a:rPr>
              <a:t>ên </a:t>
            </a:r>
            <a:r>
              <a:rPr lang="vi-VN" sz="2800" dirty="0">
                <a:solidFill>
                  <a:srgbClr val="7030A0"/>
                </a:solidFill>
                <a:cs typeface="Arial" panose="020B0604020202020204" pitchFamily="34" charset="0"/>
              </a:rPr>
              <a:t>đèn</a:t>
            </a:r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98072" y="3014159"/>
            <a:ext cx="12458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7030A0"/>
                </a:solidFill>
                <a:cs typeface="Arial" panose="020B0604020202020204" pitchFamily="34" charset="0"/>
              </a:rPr>
              <a:t>làn gió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160839" y="1888215"/>
            <a:ext cx="12474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7030A0"/>
                </a:solidFill>
                <a:cs typeface="Arial" panose="020B0604020202020204" pitchFamily="34" charset="0"/>
              </a:rPr>
              <a:t>l</a:t>
            </a:r>
            <a:r>
              <a:rPr lang="vi-VN" sz="2800" dirty="0" smtClean="0">
                <a:solidFill>
                  <a:srgbClr val="7030A0"/>
                </a:solidFill>
                <a:cs typeface="Arial" panose="020B0604020202020204" pitchFamily="34" charset="0"/>
              </a:rPr>
              <a:t>ặng </a:t>
            </a:r>
            <a:r>
              <a:rPr lang="vi-VN" sz="2800" dirty="0">
                <a:solidFill>
                  <a:srgbClr val="7030A0"/>
                </a:solidFill>
                <a:cs typeface="Arial" panose="020B0604020202020204" pitchFamily="34" charset="0"/>
              </a:rPr>
              <a:t>lẽ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160839" y="3014159"/>
            <a:ext cx="15664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2800" dirty="0">
                <a:solidFill>
                  <a:srgbClr val="7030A0"/>
                </a:solidFill>
                <a:cs typeface="Arial" panose="020B0604020202020204" pitchFamily="34" charset="0"/>
              </a:rPr>
              <a:t>đèn lồng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160839" y="2433522"/>
            <a:ext cx="16482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7030A0"/>
                </a:solidFill>
                <a:cs typeface="Arial" panose="020B0604020202020204" pitchFamily="34" charset="0"/>
              </a:rPr>
              <a:t>l</a:t>
            </a:r>
            <a:r>
              <a:rPr lang="vi-VN" sz="2800" dirty="0" smtClean="0">
                <a:solidFill>
                  <a:srgbClr val="7030A0"/>
                </a:solidFill>
                <a:cs typeface="Arial" panose="020B0604020202020204" pitchFamily="34" charset="0"/>
              </a:rPr>
              <a:t>ong </a:t>
            </a:r>
            <a:r>
              <a:rPr lang="vi-VN" sz="2800" dirty="0">
                <a:solidFill>
                  <a:srgbClr val="7030A0"/>
                </a:solidFill>
                <a:cs typeface="Arial" panose="020B0604020202020204" pitchFamily="34" charset="0"/>
              </a:rPr>
              <a:t>lanh</a:t>
            </a:r>
          </a:p>
        </p:txBody>
      </p:sp>
    </p:spTree>
    <p:extLst>
      <p:ext uri="{BB962C8B-B14F-4D97-AF65-F5344CB8AC3E}">
        <p14:creationId xmlns:p14="http://schemas.microsoft.com/office/powerpoint/2010/main" val="3295000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ý thuyết tập đọc: anh đom đóm tiếng việt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7" y="499761"/>
            <a:ext cx="3549073" cy="6310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81883" y="65382"/>
            <a:ext cx="3306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 Đom Đóm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5177" y="711713"/>
            <a:ext cx="388942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 trời gác núi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 tối lan dần,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 Đóm chuyên cần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 đèn đi gác.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làn gió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Đóm đi rất êm, 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 suốt một đêm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 cho người ngủ.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 chị Cò Bợ: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‘‘ Ru hỡi ! Ru hời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Hỡi bé tôi ơi,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Ngủ cho ngon giấc’’.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48548" y="711713"/>
            <a:ext cx="365759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Ngoài  sông thím Vạc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Lặng lẽ mò tôm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 cạnh sao Hôm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 lanh đáy nước.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Từng bước, từng bước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Vung ngọn đèn lồng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 Đóm quay vòng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 sao bừng nở.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Gà đâu rộn rịp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Gáy sáng đằng đông,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Tắt ngọn đèn lồng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Đóm lui về nghỉ.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03145" y="639633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Võ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32327" y="24493"/>
            <a:ext cx="3472873" cy="457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-18473" y="-41527"/>
            <a:ext cx="39664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Luyện 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nối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tiếp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7532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ý thuyết tập đọc: anh đom đóm tiếng việt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7215"/>
            <a:ext cx="3733800" cy="6220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81883" y="65382"/>
            <a:ext cx="33066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 Đom Đóm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15177" y="711713"/>
            <a:ext cx="3889420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Mặt trời gác núi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 tối lan dần,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 Đóm chuyên cần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Lên đèn đi gác.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Theo làn gió mát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Đóm đi rất êm, </a:t>
            </a:r>
            <a:endParaRPr kumimoji="0" lang="en-US" sz="26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 suốt một đêm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 cho người ngủ.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Tiếng chị Cò Bợ: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‘‘ Ru hỡi ! Ru hời 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Hỡi bé tôi ơi,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Ngủ cho ngon giấc’’.</a:t>
            </a: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448548" y="711713"/>
            <a:ext cx="3657598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Ngoài  sông thím Vạc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Lặng lẽ mò tôm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Bên cạnh sao Hôm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Long lanh đáy nước.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Từng bước, từng bước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Vung ngọn đèn lồng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Anh Đóm quay vòng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Như sao bừng nở.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Gà đâu rộn rịp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Gáy sáng đằng đông,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Tắt ngọn đèn lồng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Đóm lui về nghỉ.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0403145" y="6396335"/>
            <a:ext cx="1600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Võ</a:t>
            </a:r>
            <a:r>
              <a:rPr kumimoji="0" lang="en-US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Quảng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110259" y="66020"/>
            <a:ext cx="2743200" cy="4572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0"/>
            <a:ext cx="266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Luyện 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đoạn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0784FAAC-5F52-4A0B-8E8D-AB4521EDB2E4}"/>
              </a:ext>
            </a:extLst>
          </p:cNvPr>
          <p:cNvSpPr/>
          <p:nvPr/>
        </p:nvSpPr>
        <p:spPr>
          <a:xfrm>
            <a:off x="3921741" y="521760"/>
            <a:ext cx="251690" cy="23090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0784FAAC-5F52-4A0B-8E8D-AB4521EDB2E4}"/>
              </a:ext>
            </a:extLst>
          </p:cNvPr>
          <p:cNvSpPr/>
          <p:nvPr/>
        </p:nvSpPr>
        <p:spPr>
          <a:xfrm>
            <a:off x="8530115" y="4524734"/>
            <a:ext cx="251690" cy="23090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0784FAAC-5F52-4A0B-8E8D-AB4521EDB2E4}"/>
              </a:ext>
            </a:extLst>
          </p:cNvPr>
          <p:cNvSpPr/>
          <p:nvPr/>
        </p:nvSpPr>
        <p:spPr>
          <a:xfrm>
            <a:off x="8467905" y="2502769"/>
            <a:ext cx="251690" cy="23090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784FAAC-5F52-4A0B-8E8D-AB4521EDB2E4}"/>
              </a:ext>
            </a:extLst>
          </p:cNvPr>
          <p:cNvSpPr/>
          <p:nvPr/>
        </p:nvSpPr>
        <p:spPr>
          <a:xfrm>
            <a:off x="8532978" y="581300"/>
            <a:ext cx="251690" cy="23090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0784FAAC-5F52-4A0B-8E8D-AB4521EDB2E4}"/>
              </a:ext>
            </a:extLst>
          </p:cNvPr>
          <p:cNvSpPr/>
          <p:nvPr/>
        </p:nvSpPr>
        <p:spPr>
          <a:xfrm>
            <a:off x="3955094" y="4507440"/>
            <a:ext cx="251690" cy="23090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lowchart: Connector 15">
            <a:extLst>
              <a:ext uri="{FF2B5EF4-FFF2-40B4-BE49-F238E27FC236}">
                <a16:creationId xmlns:a16="http://schemas.microsoft.com/office/drawing/2014/main" id="{0784FAAC-5F52-4A0B-8E8D-AB4521EDB2E4}"/>
              </a:ext>
            </a:extLst>
          </p:cNvPr>
          <p:cNvSpPr/>
          <p:nvPr/>
        </p:nvSpPr>
        <p:spPr>
          <a:xfrm>
            <a:off x="3942022" y="2514600"/>
            <a:ext cx="251690" cy="230909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47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2183563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10">
      <a:majorFont>
        <a:latin typeface="Times New Roman"/>
        <a:ea typeface=""/>
        <a:cs typeface="Arial"/>
      </a:majorFont>
      <a:minorFont>
        <a:latin typeface="Times New Roman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16022</TotalTime>
  <Words>1222</Words>
  <Application>Microsoft Office PowerPoint</Application>
  <PresentationFormat>Widescreen</PresentationFormat>
  <Paragraphs>305</Paragraphs>
  <Slides>32</Slides>
  <Notes>16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32</vt:i4>
      </vt:variant>
    </vt:vector>
  </HeadingPairs>
  <TitlesOfParts>
    <vt:vector size="54" baseType="lpstr">
      <vt:lpstr>微软雅黑</vt:lpstr>
      <vt:lpstr>宋体</vt:lpstr>
      <vt:lpstr>Arial</vt:lpstr>
      <vt:lpstr>Calibri</vt:lpstr>
      <vt:lpstr>Calibri Light</vt:lpstr>
      <vt:lpstr>等线</vt:lpstr>
      <vt:lpstr>等线 Light</vt:lpstr>
      <vt:lpstr>Droid Serif</vt:lpstr>
      <vt:lpstr>HP001 4 hàng</vt:lpstr>
      <vt:lpstr>Lato Hairline</vt:lpstr>
      <vt:lpstr>Lato Light</vt:lpstr>
      <vt:lpstr>Lato Regular</vt:lpstr>
      <vt:lpstr>Tahoma</vt:lpstr>
      <vt:lpstr>Times New Roman</vt:lpstr>
      <vt:lpstr>Office Theme</vt:lpstr>
      <vt:lpstr>包图主题2</vt:lpstr>
      <vt:lpstr>Office 主题​​</vt:lpstr>
      <vt:lpstr>1_Office 主题​​</vt:lpstr>
      <vt:lpstr>5_Office Theme</vt:lpstr>
      <vt:lpstr>7_Office Theme</vt:lpstr>
      <vt:lpstr>1_Office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662</cp:revision>
  <dcterms:created xsi:type="dcterms:W3CDTF">2020-04-24T02:14:02Z</dcterms:created>
  <dcterms:modified xsi:type="dcterms:W3CDTF">2022-01-08T01:28:52Z</dcterms:modified>
</cp:coreProperties>
</file>