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3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5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theme/theme6.xml" ContentType="application/vnd.openxmlformats-officedocument.theme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  <p:sldMasterId id="2147484119" r:id="rId2"/>
    <p:sldMasterId id="2147484301" r:id="rId3"/>
    <p:sldMasterId id="2147484565" r:id="rId4"/>
    <p:sldMasterId id="2147484593" r:id="rId5"/>
    <p:sldMasterId id="2147484607" r:id="rId6"/>
    <p:sldMasterId id="2147485615" r:id="rId7"/>
  </p:sldMasterIdLst>
  <p:notesMasterIdLst>
    <p:notesMasterId r:id="rId41"/>
  </p:notesMasterIdLst>
  <p:sldIdLst>
    <p:sldId id="3173" r:id="rId8"/>
    <p:sldId id="264" r:id="rId9"/>
    <p:sldId id="3079" r:id="rId10"/>
    <p:sldId id="3113" r:id="rId11"/>
    <p:sldId id="3064" r:id="rId12"/>
    <p:sldId id="3193" r:id="rId13"/>
    <p:sldId id="3071" r:id="rId14"/>
    <p:sldId id="3189" r:id="rId15"/>
    <p:sldId id="3190" r:id="rId16"/>
    <p:sldId id="3143" r:id="rId17"/>
    <p:sldId id="3172" r:id="rId18"/>
    <p:sldId id="3176" r:id="rId19"/>
    <p:sldId id="3083" r:id="rId20"/>
    <p:sldId id="3191" r:id="rId21"/>
    <p:sldId id="3192" r:id="rId22"/>
    <p:sldId id="3092" r:id="rId23"/>
    <p:sldId id="435" r:id="rId24"/>
    <p:sldId id="3089" r:id="rId25"/>
    <p:sldId id="3091" r:id="rId26"/>
    <p:sldId id="3090" r:id="rId27"/>
    <p:sldId id="3098" r:id="rId28"/>
    <p:sldId id="3093" r:id="rId29"/>
    <p:sldId id="3194" r:id="rId30"/>
    <p:sldId id="3097" r:id="rId31"/>
    <p:sldId id="3170" r:id="rId32"/>
    <p:sldId id="3196" r:id="rId33"/>
    <p:sldId id="3197" r:id="rId34"/>
    <p:sldId id="3198" r:id="rId35"/>
    <p:sldId id="3200" r:id="rId36"/>
    <p:sldId id="3201" r:id="rId37"/>
    <p:sldId id="268" r:id="rId38"/>
    <p:sldId id="3187" r:id="rId39"/>
    <p:sldId id="3188" r:id="rId40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xp sp2 Full" initials="o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B58A4B"/>
    <a:srgbClr val="FF9900"/>
    <a:srgbClr val="FFFFFF"/>
    <a:srgbClr val="ACDDDC"/>
    <a:srgbClr val="595959"/>
    <a:srgbClr val="F1C9F9"/>
    <a:srgbClr val="F2B0F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2121" autoAdjust="0"/>
  </p:normalViewPr>
  <p:slideViewPr>
    <p:cSldViewPr>
      <p:cViewPr varScale="1">
        <p:scale>
          <a:sx n="88" d="100"/>
          <a:sy n="88" d="100"/>
        </p:scale>
        <p:origin x="45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C9D1-B8B1-4985-A543-DE4710D230CB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4851-0E6E-495D-9FB9-BF636D70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84851-0E6E-495D-9FB9-BF636D7063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21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924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84851-0E6E-495D-9FB9-BF636D7063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322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84851-0E6E-495D-9FB9-BF636D7063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98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227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84851-0E6E-495D-9FB9-BF636D7063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250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234AF0-D497-454C-A1D3-D555D54F5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5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234AF0-D497-454C-A1D3-D555D54F5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59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84851-0E6E-495D-9FB9-BF636D7063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675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84851-0E6E-495D-9FB9-BF636D7063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19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84851-0E6E-495D-9FB9-BF636D7063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39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9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843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99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98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4C4-D188-45F8-BDED-EC81301ED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1D23A-0526-4B67-B1D3-2AFB7E60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CA23-487B-4992-B86D-4F3D8A3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23BE-1AE0-4895-AB2F-B0948853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387A-0262-4932-9A6D-1EB6C89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9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3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6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9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1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6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8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48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89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01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16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3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52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7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2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5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8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39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331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91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5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8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8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5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9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69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90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12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7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57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6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23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1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05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8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8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8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1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2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9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3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64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81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9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7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03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73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3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58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45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9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81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43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95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4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6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78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35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DEDB-537E-47CF-AC61-132F004E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BC9A-698E-49EB-BBF9-24774F72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C11E-9609-462F-A7F9-EF6D26B3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EFD3-0F6B-4D65-9CE6-F855440A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72EA-AA01-4F9B-8B59-28909DC2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358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53A9-559F-49BE-8CB7-96276428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BA74-DCE4-4298-A6CA-7333EE89F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5F476-24EE-4D8F-90FB-9E436909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16B14-8048-4ACF-93B6-18F71B83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DE22-6444-4710-940C-3436A0C3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41E3-C47F-444A-8CE0-0A652D48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176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862A-C3D5-4AFC-A84D-2A9F0704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B89D-9DF4-4261-87F7-18034CE7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EA1A7-5ED6-42E3-B32C-12157371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167E-F91E-49D6-8C35-2ED9DD892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2689A-35A9-49E1-A550-D8C4E493D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72ED-F7F2-416D-9508-AB672616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88CAE-3E94-463F-81A0-CA88EA1F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A8B83-512E-4C5E-B2D1-849BDF2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4624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9029-D04F-461A-8D7F-54E2E746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AD041-A9C9-4E13-9244-BBBFE8D6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562FB-4258-479E-94F9-DA2E7DC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08642-C8FF-4BFE-9AF5-1B26B357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805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85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38CB-D419-46FB-BF4C-9782298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F95E-1402-41AF-A92A-E2683A79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68055-7932-46E9-9773-CE6F5991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F1B18-606C-4DA9-9E80-D4D9E06F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C10F2-EEC1-49C5-B0DC-69B62E56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FE50-5F4B-4C6E-907C-22605AFF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8864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4F5B-A8F1-4C5C-828C-E00638FC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9D1D3-4824-4A54-86FE-DBDBC60D9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7995F-E62A-4AFA-8267-BE2029351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43961-24B5-437B-8F58-158513B4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F414-A612-4244-9C03-42A41179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FD41E-B162-4F29-BC7E-EE57C6E3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56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FACA-A84F-4293-AB9F-BEA7E398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E5816-1A52-47F4-992C-6868957E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C857-FBC0-40F6-BF46-DBE59AC0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B0FD-DD68-403C-A2AC-FABE0371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05CF-9CB7-4774-BB15-9D524CD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1749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5DDCB-D775-4257-8B42-5D7EC7DB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51262-C2CD-4F6F-B91E-8035DF90F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CBB-0755-4D1F-909A-B0D560BD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AE972-0B9C-458B-9A91-3217D50A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85CB-B323-4228-81EC-B48AC019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20239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1664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6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7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0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0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9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8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9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9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9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7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4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6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5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9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2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6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8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4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1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2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6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2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9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2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5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50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12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9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1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7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6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9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5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9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9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7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4C4-D188-45F8-BDED-EC81301ED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1D23A-0526-4B67-B1D3-2AFB7E60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CA23-487B-4992-B86D-4F3D8A3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23BE-1AE0-4895-AB2F-B0948853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387A-0262-4932-9A6D-1EB6C89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4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9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6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1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8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4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1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8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4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8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8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0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6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6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4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6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0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3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27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3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8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14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0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0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9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3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8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0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3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3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85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8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4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9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6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8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3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6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7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1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3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78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0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4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0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8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5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5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28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8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2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82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5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3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3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1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4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1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9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6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1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0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18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2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3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2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0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6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7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5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7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2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3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9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2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2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9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4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9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2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91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9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3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4698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8661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5675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5480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5504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0011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5591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89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35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9586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97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5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4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5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6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0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9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6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4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87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3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1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5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3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9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9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1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1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6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3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4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5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8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7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5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9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7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7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6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1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5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1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2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0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1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8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7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1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5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9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6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8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1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8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33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9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2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1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3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1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6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9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9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10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2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2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6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7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05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3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4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0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62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2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540246" y="2859723"/>
            <a:ext cx="3172763" cy="1859280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843495" y="743744"/>
            <a:ext cx="3172763" cy="1859280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130558" y="2367805"/>
            <a:ext cx="3702098" cy="2169477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413" y="242496"/>
            <a:ext cx="1698483" cy="167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762471" y="636169"/>
            <a:ext cx="2299219" cy="230383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98595" y="3280407"/>
            <a:ext cx="1996365" cy="2000373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5744292" y="1546787"/>
            <a:ext cx="1872017" cy="187577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9083039" y="2040163"/>
            <a:ext cx="1620446" cy="1623699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4"/>
          </p:nvPr>
        </p:nvSpPr>
        <p:spPr>
          <a:xfrm>
            <a:off x="7208594" y="3902502"/>
            <a:ext cx="2097966" cy="2102178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334" y="4415468"/>
            <a:ext cx="1704302" cy="10762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802" y="787023"/>
            <a:ext cx="976458" cy="9627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59077">
            <a:off x="701756" y="1646744"/>
            <a:ext cx="1158079" cy="114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0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372940" y="900113"/>
            <a:ext cx="7446120" cy="3704907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97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2185989" y="1650745"/>
            <a:ext cx="4440498" cy="3540636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1"/>
          </p:nvPr>
        </p:nvSpPr>
        <p:spPr>
          <a:xfrm>
            <a:off x="7315063" y="1561783"/>
            <a:ext cx="3172763" cy="1859280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82" y="170020"/>
            <a:ext cx="2034120" cy="17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1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6596380" y="1472828"/>
            <a:ext cx="4040354" cy="4048466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628046" y="911690"/>
            <a:ext cx="2467954" cy="2472909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13" y="260379"/>
            <a:ext cx="1898608" cy="29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4960620" y="2476499"/>
            <a:ext cx="5791200" cy="3345180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572545" y="992061"/>
            <a:ext cx="1943928" cy="1947831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1805158" y="3132931"/>
            <a:ext cx="2028245" cy="2032317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24" y="504958"/>
            <a:ext cx="1553886" cy="15269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833">
            <a:off x="4711088" y="419132"/>
            <a:ext cx="878723" cy="8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3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 rot="527755">
            <a:off x="2036301" y="771370"/>
            <a:ext cx="3258091" cy="2116122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rot="20648115">
            <a:off x="1653922" y="3790425"/>
            <a:ext cx="2920485" cy="1896848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 rot="526586">
            <a:off x="6098287" y="3111336"/>
            <a:ext cx="4239513" cy="2753553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680" y="387464"/>
            <a:ext cx="2036240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4714241" y="2590799"/>
            <a:ext cx="5513054" cy="3230721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1919030" y="1051670"/>
            <a:ext cx="1945640" cy="1949547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013" y="3789363"/>
            <a:ext cx="2381686" cy="22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13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2372854" y="1259344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398429" y="1019631"/>
            <a:ext cx="4069028" cy="2384504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1963797" y="3549650"/>
            <a:ext cx="4069028" cy="2384504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6807486" y="3789363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79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337554" y="1489077"/>
            <a:ext cx="2962666" cy="2905124"/>
          </a:xfrm>
          <a:prstGeom prst="irregularSeal2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851104" y="650877"/>
            <a:ext cx="2962666" cy="2905124"/>
          </a:xfrm>
          <a:prstGeom prst="irregularSeal2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247369" y="1641477"/>
            <a:ext cx="2962666" cy="2905124"/>
          </a:xfrm>
          <a:prstGeom prst="irregularSeal2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80662">
            <a:off x="8465271" y="4905689"/>
            <a:ext cx="3827208" cy="16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图片占位符 24"/>
          <p:cNvSpPr>
            <a:spLocks noGrp="1"/>
          </p:cNvSpPr>
          <p:nvPr>
            <p:ph type="pic" sz="quarter" idx="10"/>
          </p:nvPr>
        </p:nvSpPr>
        <p:spPr>
          <a:xfrm>
            <a:off x="2225040" y="1427480"/>
            <a:ext cx="8432800" cy="4185286"/>
          </a:xfrm>
          <a:custGeom>
            <a:avLst/>
            <a:gdLst>
              <a:gd name="connsiteX0" fmla="*/ 7366004 w 8432800"/>
              <a:gd name="connsiteY0" fmla="*/ 2905126 h 4185286"/>
              <a:gd name="connsiteX1" fmla="*/ 8219436 w 8432800"/>
              <a:gd name="connsiteY1" fmla="*/ 2905126 h 4185286"/>
              <a:gd name="connsiteX2" fmla="*/ 8432800 w 8432800"/>
              <a:gd name="connsiteY2" fmla="*/ 3118490 h 4185286"/>
              <a:gd name="connsiteX3" fmla="*/ 8432800 w 8432800"/>
              <a:gd name="connsiteY3" fmla="*/ 3971922 h 4185286"/>
              <a:gd name="connsiteX4" fmla="*/ 8219436 w 8432800"/>
              <a:gd name="connsiteY4" fmla="*/ 4185286 h 4185286"/>
              <a:gd name="connsiteX5" fmla="*/ 7366004 w 8432800"/>
              <a:gd name="connsiteY5" fmla="*/ 4185286 h 4185286"/>
              <a:gd name="connsiteX6" fmla="*/ 7152640 w 8432800"/>
              <a:gd name="connsiteY6" fmla="*/ 3971922 h 4185286"/>
              <a:gd name="connsiteX7" fmla="*/ 7152640 w 8432800"/>
              <a:gd name="connsiteY7" fmla="*/ 3118490 h 4185286"/>
              <a:gd name="connsiteX8" fmla="*/ 7366004 w 8432800"/>
              <a:gd name="connsiteY8" fmla="*/ 2905126 h 4185286"/>
              <a:gd name="connsiteX9" fmla="*/ 4504948 w 8432800"/>
              <a:gd name="connsiteY9" fmla="*/ 2905126 h 4185286"/>
              <a:gd name="connsiteX10" fmla="*/ 5358380 w 8432800"/>
              <a:gd name="connsiteY10" fmla="*/ 2905126 h 4185286"/>
              <a:gd name="connsiteX11" fmla="*/ 5571744 w 8432800"/>
              <a:gd name="connsiteY11" fmla="*/ 3118490 h 4185286"/>
              <a:gd name="connsiteX12" fmla="*/ 5571744 w 8432800"/>
              <a:gd name="connsiteY12" fmla="*/ 3971922 h 4185286"/>
              <a:gd name="connsiteX13" fmla="*/ 5358380 w 8432800"/>
              <a:gd name="connsiteY13" fmla="*/ 4185286 h 4185286"/>
              <a:gd name="connsiteX14" fmla="*/ 4504948 w 8432800"/>
              <a:gd name="connsiteY14" fmla="*/ 4185286 h 4185286"/>
              <a:gd name="connsiteX15" fmla="*/ 4291584 w 8432800"/>
              <a:gd name="connsiteY15" fmla="*/ 3971922 h 4185286"/>
              <a:gd name="connsiteX16" fmla="*/ 4291584 w 8432800"/>
              <a:gd name="connsiteY16" fmla="*/ 3118490 h 4185286"/>
              <a:gd name="connsiteX17" fmla="*/ 4504948 w 8432800"/>
              <a:gd name="connsiteY17" fmla="*/ 2905126 h 4185286"/>
              <a:gd name="connsiteX18" fmla="*/ 3074420 w 8432800"/>
              <a:gd name="connsiteY18" fmla="*/ 2905126 h 4185286"/>
              <a:gd name="connsiteX19" fmla="*/ 3927852 w 8432800"/>
              <a:gd name="connsiteY19" fmla="*/ 2905126 h 4185286"/>
              <a:gd name="connsiteX20" fmla="*/ 4141216 w 8432800"/>
              <a:gd name="connsiteY20" fmla="*/ 3118490 h 4185286"/>
              <a:gd name="connsiteX21" fmla="*/ 4141216 w 8432800"/>
              <a:gd name="connsiteY21" fmla="*/ 3971922 h 4185286"/>
              <a:gd name="connsiteX22" fmla="*/ 3927852 w 8432800"/>
              <a:gd name="connsiteY22" fmla="*/ 4185286 h 4185286"/>
              <a:gd name="connsiteX23" fmla="*/ 3074420 w 8432800"/>
              <a:gd name="connsiteY23" fmla="*/ 4185286 h 4185286"/>
              <a:gd name="connsiteX24" fmla="*/ 2861056 w 8432800"/>
              <a:gd name="connsiteY24" fmla="*/ 3971922 h 4185286"/>
              <a:gd name="connsiteX25" fmla="*/ 2861056 w 8432800"/>
              <a:gd name="connsiteY25" fmla="*/ 3118490 h 4185286"/>
              <a:gd name="connsiteX26" fmla="*/ 3074420 w 8432800"/>
              <a:gd name="connsiteY26" fmla="*/ 2905126 h 4185286"/>
              <a:gd name="connsiteX27" fmla="*/ 1643892 w 8432800"/>
              <a:gd name="connsiteY27" fmla="*/ 2905126 h 4185286"/>
              <a:gd name="connsiteX28" fmla="*/ 2497324 w 8432800"/>
              <a:gd name="connsiteY28" fmla="*/ 2905126 h 4185286"/>
              <a:gd name="connsiteX29" fmla="*/ 2710688 w 8432800"/>
              <a:gd name="connsiteY29" fmla="*/ 3118490 h 4185286"/>
              <a:gd name="connsiteX30" fmla="*/ 2710688 w 8432800"/>
              <a:gd name="connsiteY30" fmla="*/ 3971922 h 4185286"/>
              <a:gd name="connsiteX31" fmla="*/ 2497324 w 8432800"/>
              <a:gd name="connsiteY31" fmla="*/ 4185286 h 4185286"/>
              <a:gd name="connsiteX32" fmla="*/ 1643892 w 8432800"/>
              <a:gd name="connsiteY32" fmla="*/ 4185286 h 4185286"/>
              <a:gd name="connsiteX33" fmla="*/ 1430528 w 8432800"/>
              <a:gd name="connsiteY33" fmla="*/ 3971922 h 4185286"/>
              <a:gd name="connsiteX34" fmla="*/ 1430528 w 8432800"/>
              <a:gd name="connsiteY34" fmla="*/ 3118490 h 4185286"/>
              <a:gd name="connsiteX35" fmla="*/ 1643892 w 8432800"/>
              <a:gd name="connsiteY35" fmla="*/ 2905126 h 4185286"/>
              <a:gd name="connsiteX36" fmla="*/ 213365 w 8432800"/>
              <a:gd name="connsiteY36" fmla="*/ 2905126 h 4185286"/>
              <a:gd name="connsiteX37" fmla="*/ 1066796 w 8432800"/>
              <a:gd name="connsiteY37" fmla="*/ 2905126 h 4185286"/>
              <a:gd name="connsiteX38" fmla="*/ 1280160 w 8432800"/>
              <a:gd name="connsiteY38" fmla="*/ 3118490 h 4185286"/>
              <a:gd name="connsiteX39" fmla="*/ 1280160 w 8432800"/>
              <a:gd name="connsiteY39" fmla="*/ 3971922 h 4185286"/>
              <a:gd name="connsiteX40" fmla="*/ 1066796 w 8432800"/>
              <a:gd name="connsiteY40" fmla="*/ 4185286 h 4185286"/>
              <a:gd name="connsiteX41" fmla="*/ 213365 w 8432800"/>
              <a:gd name="connsiteY41" fmla="*/ 4185286 h 4185286"/>
              <a:gd name="connsiteX42" fmla="*/ 0 w 8432800"/>
              <a:gd name="connsiteY42" fmla="*/ 3971922 h 4185286"/>
              <a:gd name="connsiteX43" fmla="*/ 0 w 8432800"/>
              <a:gd name="connsiteY43" fmla="*/ 3118490 h 4185286"/>
              <a:gd name="connsiteX44" fmla="*/ 213365 w 8432800"/>
              <a:gd name="connsiteY44" fmla="*/ 2905126 h 4185286"/>
              <a:gd name="connsiteX45" fmla="*/ 7366004 w 8432800"/>
              <a:gd name="connsiteY45" fmla="*/ 1452563 h 4185286"/>
              <a:gd name="connsiteX46" fmla="*/ 8219436 w 8432800"/>
              <a:gd name="connsiteY46" fmla="*/ 1452563 h 4185286"/>
              <a:gd name="connsiteX47" fmla="*/ 8432800 w 8432800"/>
              <a:gd name="connsiteY47" fmla="*/ 1665927 h 4185286"/>
              <a:gd name="connsiteX48" fmla="*/ 8432800 w 8432800"/>
              <a:gd name="connsiteY48" fmla="*/ 2519359 h 4185286"/>
              <a:gd name="connsiteX49" fmla="*/ 8219436 w 8432800"/>
              <a:gd name="connsiteY49" fmla="*/ 2732723 h 4185286"/>
              <a:gd name="connsiteX50" fmla="*/ 7366004 w 8432800"/>
              <a:gd name="connsiteY50" fmla="*/ 2732723 h 4185286"/>
              <a:gd name="connsiteX51" fmla="*/ 7152640 w 8432800"/>
              <a:gd name="connsiteY51" fmla="*/ 2519359 h 4185286"/>
              <a:gd name="connsiteX52" fmla="*/ 7152640 w 8432800"/>
              <a:gd name="connsiteY52" fmla="*/ 1665927 h 4185286"/>
              <a:gd name="connsiteX53" fmla="*/ 7366004 w 8432800"/>
              <a:gd name="connsiteY53" fmla="*/ 1452563 h 4185286"/>
              <a:gd name="connsiteX54" fmla="*/ 5935476 w 8432800"/>
              <a:gd name="connsiteY54" fmla="*/ 1452563 h 4185286"/>
              <a:gd name="connsiteX55" fmla="*/ 6788908 w 8432800"/>
              <a:gd name="connsiteY55" fmla="*/ 1452563 h 4185286"/>
              <a:gd name="connsiteX56" fmla="*/ 7002272 w 8432800"/>
              <a:gd name="connsiteY56" fmla="*/ 1665927 h 4185286"/>
              <a:gd name="connsiteX57" fmla="*/ 7002272 w 8432800"/>
              <a:gd name="connsiteY57" fmla="*/ 2519359 h 4185286"/>
              <a:gd name="connsiteX58" fmla="*/ 6788908 w 8432800"/>
              <a:gd name="connsiteY58" fmla="*/ 2732723 h 4185286"/>
              <a:gd name="connsiteX59" fmla="*/ 5935476 w 8432800"/>
              <a:gd name="connsiteY59" fmla="*/ 2732723 h 4185286"/>
              <a:gd name="connsiteX60" fmla="*/ 5722112 w 8432800"/>
              <a:gd name="connsiteY60" fmla="*/ 2519359 h 4185286"/>
              <a:gd name="connsiteX61" fmla="*/ 5722112 w 8432800"/>
              <a:gd name="connsiteY61" fmla="*/ 1665927 h 4185286"/>
              <a:gd name="connsiteX62" fmla="*/ 5935476 w 8432800"/>
              <a:gd name="connsiteY62" fmla="*/ 1452563 h 4185286"/>
              <a:gd name="connsiteX63" fmla="*/ 4504948 w 8432800"/>
              <a:gd name="connsiteY63" fmla="*/ 1452563 h 4185286"/>
              <a:gd name="connsiteX64" fmla="*/ 5358380 w 8432800"/>
              <a:gd name="connsiteY64" fmla="*/ 1452563 h 4185286"/>
              <a:gd name="connsiteX65" fmla="*/ 5571744 w 8432800"/>
              <a:gd name="connsiteY65" fmla="*/ 1665927 h 4185286"/>
              <a:gd name="connsiteX66" fmla="*/ 5571744 w 8432800"/>
              <a:gd name="connsiteY66" fmla="*/ 2519359 h 4185286"/>
              <a:gd name="connsiteX67" fmla="*/ 5358380 w 8432800"/>
              <a:gd name="connsiteY67" fmla="*/ 2732723 h 4185286"/>
              <a:gd name="connsiteX68" fmla="*/ 4504948 w 8432800"/>
              <a:gd name="connsiteY68" fmla="*/ 2732723 h 4185286"/>
              <a:gd name="connsiteX69" fmla="*/ 4291584 w 8432800"/>
              <a:gd name="connsiteY69" fmla="*/ 2519359 h 4185286"/>
              <a:gd name="connsiteX70" fmla="*/ 4291584 w 8432800"/>
              <a:gd name="connsiteY70" fmla="*/ 1665927 h 4185286"/>
              <a:gd name="connsiteX71" fmla="*/ 4504948 w 8432800"/>
              <a:gd name="connsiteY71" fmla="*/ 1452563 h 4185286"/>
              <a:gd name="connsiteX72" fmla="*/ 3074420 w 8432800"/>
              <a:gd name="connsiteY72" fmla="*/ 1452563 h 4185286"/>
              <a:gd name="connsiteX73" fmla="*/ 3927852 w 8432800"/>
              <a:gd name="connsiteY73" fmla="*/ 1452563 h 4185286"/>
              <a:gd name="connsiteX74" fmla="*/ 4141216 w 8432800"/>
              <a:gd name="connsiteY74" fmla="*/ 1665927 h 4185286"/>
              <a:gd name="connsiteX75" fmla="*/ 4141216 w 8432800"/>
              <a:gd name="connsiteY75" fmla="*/ 2519359 h 4185286"/>
              <a:gd name="connsiteX76" fmla="*/ 3927852 w 8432800"/>
              <a:gd name="connsiteY76" fmla="*/ 2732723 h 4185286"/>
              <a:gd name="connsiteX77" fmla="*/ 3074420 w 8432800"/>
              <a:gd name="connsiteY77" fmla="*/ 2732723 h 4185286"/>
              <a:gd name="connsiteX78" fmla="*/ 2861056 w 8432800"/>
              <a:gd name="connsiteY78" fmla="*/ 2519359 h 4185286"/>
              <a:gd name="connsiteX79" fmla="*/ 2861056 w 8432800"/>
              <a:gd name="connsiteY79" fmla="*/ 1665927 h 4185286"/>
              <a:gd name="connsiteX80" fmla="*/ 3074420 w 8432800"/>
              <a:gd name="connsiteY80" fmla="*/ 1452563 h 4185286"/>
              <a:gd name="connsiteX81" fmla="*/ 213365 w 8432800"/>
              <a:gd name="connsiteY81" fmla="*/ 1452563 h 4185286"/>
              <a:gd name="connsiteX82" fmla="*/ 1066796 w 8432800"/>
              <a:gd name="connsiteY82" fmla="*/ 1452563 h 4185286"/>
              <a:gd name="connsiteX83" fmla="*/ 1280160 w 8432800"/>
              <a:gd name="connsiteY83" fmla="*/ 1665927 h 4185286"/>
              <a:gd name="connsiteX84" fmla="*/ 1280160 w 8432800"/>
              <a:gd name="connsiteY84" fmla="*/ 2519359 h 4185286"/>
              <a:gd name="connsiteX85" fmla="*/ 1066796 w 8432800"/>
              <a:gd name="connsiteY85" fmla="*/ 2732723 h 4185286"/>
              <a:gd name="connsiteX86" fmla="*/ 213365 w 8432800"/>
              <a:gd name="connsiteY86" fmla="*/ 2732723 h 4185286"/>
              <a:gd name="connsiteX87" fmla="*/ 0 w 8432800"/>
              <a:gd name="connsiteY87" fmla="*/ 2519359 h 4185286"/>
              <a:gd name="connsiteX88" fmla="*/ 0 w 8432800"/>
              <a:gd name="connsiteY88" fmla="*/ 1665927 h 4185286"/>
              <a:gd name="connsiteX89" fmla="*/ 213365 w 8432800"/>
              <a:gd name="connsiteY89" fmla="*/ 1452563 h 4185286"/>
              <a:gd name="connsiteX90" fmla="*/ 5935476 w 8432800"/>
              <a:gd name="connsiteY90" fmla="*/ 1 h 4185286"/>
              <a:gd name="connsiteX91" fmla="*/ 6788908 w 8432800"/>
              <a:gd name="connsiteY91" fmla="*/ 1 h 4185286"/>
              <a:gd name="connsiteX92" fmla="*/ 7002272 w 8432800"/>
              <a:gd name="connsiteY92" fmla="*/ 213364 h 4185286"/>
              <a:gd name="connsiteX93" fmla="*/ 7002272 w 8432800"/>
              <a:gd name="connsiteY93" fmla="*/ 1066796 h 4185286"/>
              <a:gd name="connsiteX94" fmla="*/ 6788908 w 8432800"/>
              <a:gd name="connsiteY94" fmla="*/ 1280160 h 4185286"/>
              <a:gd name="connsiteX95" fmla="*/ 5935476 w 8432800"/>
              <a:gd name="connsiteY95" fmla="*/ 1280160 h 4185286"/>
              <a:gd name="connsiteX96" fmla="*/ 5722112 w 8432800"/>
              <a:gd name="connsiteY96" fmla="*/ 1066796 h 4185286"/>
              <a:gd name="connsiteX97" fmla="*/ 5722112 w 8432800"/>
              <a:gd name="connsiteY97" fmla="*/ 213364 h 4185286"/>
              <a:gd name="connsiteX98" fmla="*/ 5935476 w 8432800"/>
              <a:gd name="connsiteY98" fmla="*/ 1 h 4185286"/>
              <a:gd name="connsiteX99" fmla="*/ 4504948 w 8432800"/>
              <a:gd name="connsiteY99" fmla="*/ 1 h 4185286"/>
              <a:gd name="connsiteX100" fmla="*/ 5358380 w 8432800"/>
              <a:gd name="connsiteY100" fmla="*/ 1 h 4185286"/>
              <a:gd name="connsiteX101" fmla="*/ 5571744 w 8432800"/>
              <a:gd name="connsiteY101" fmla="*/ 213364 h 4185286"/>
              <a:gd name="connsiteX102" fmla="*/ 5571744 w 8432800"/>
              <a:gd name="connsiteY102" fmla="*/ 1066796 h 4185286"/>
              <a:gd name="connsiteX103" fmla="*/ 5358380 w 8432800"/>
              <a:gd name="connsiteY103" fmla="*/ 1280160 h 4185286"/>
              <a:gd name="connsiteX104" fmla="*/ 4504948 w 8432800"/>
              <a:gd name="connsiteY104" fmla="*/ 1280160 h 4185286"/>
              <a:gd name="connsiteX105" fmla="*/ 4291584 w 8432800"/>
              <a:gd name="connsiteY105" fmla="*/ 1066796 h 4185286"/>
              <a:gd name="connsiteX106" fmla="*/ 4291584 w 8432800"/>
              <a:gd name="connsiteY106" fmla="*/ 213364 h 4185286"/>
              <a:gd name="connsiteX107" fmla="*/ 4504948 w 8432800"/>
              <a:gd name="connsiteY107" fmla="*/ 1 h 4185286"/>
              <a:gd name="connsiteX108" fmla="*/ 3074420 w 8432800"/>
              <a:gd name="connsiteY108" fmla="*/ 1 h 4185286"/>
              <a:gd name="connsiteX109" fmla="*/ 3927852 w 8432800"/>
              <a:gd name="connsiteY109" fmla="*/ 1 h 4185286"/>
              <a:gd name="connsiteX110" fmla="*/ 4141216 w 8432800"/>
              <a:gd name="connsiteY110" fmla="*/ 213365 h 4185286"/>
              <a:gd name="connsiteX111" fmla="*/ 4141216 w 8432800"/>
              <a:gd name="connsiteY111" fmla="*/ 1066796 h 4185286"/>
              <a:gd name="connsiteX112" fmla="*/ 3927852 w 8432800"/>
              <a:gd name="connsiteY112" fmla="*/ 1280160 h 4185286"/>
              <a:gd name="connsiteX113" fmla="*/ 3074420 w 8432800"/>
              <a:gd name="connsiteY113" fmla="*/ 1280160 h 4185286"/>
              <a:gd name="connsiteX114" fmla="*/ 2861056 w 8432800"/>
              <a:gd name="connsiteY114" fmla="*/ 1066796 h 4185286"/>
              <a:gd name="connsiteX115" fmla="*/ 2861056 w 8432800"/>
              <a:gd name="connsiteY115" fmla="*/ 213365 h 4185286"/>
              <a:gd name="connsiteX116" fmla="*/ 3074420 w 8432800"/>
              <a:gd name="connsiteY116" fmla="*/ 1 h 4185286"/>
              <a:gd name="connsiteX117" fmla="*/ 1643892 w 8432800"/>
              <a:gd name="connsiteY117" fmla="*/ 1 h 4185286"/>
              <a:gd name="connsiteX118" fmla="*/ 2497324 w 8432800"/>
              <a:gd name="connsiteY118" fmla="*/ 1 h 4185286"/>
              <a:gd name="connsiteX119" fmla="*/ 2710688 w 8432800"/>
              <a:gd name="connsiteY119" fmla="*/ 213365 h 4185286"/>
              <a:gd name="connsiteX120" fmla="*/ 2710688 w 8432800"/>
              <a:gd name="connsiteY120" fmla="*/ 1066796 h 4185286"/>
              <a:gd name="connsiteX121" fmla="*/ 2497324 w 8432800"/>
              <a:gd name="connsiteY121" fmla="*/ 1280160 h 4185286"/>
              <a:gd name="connsiteX122" fmla="*/ 1643892 w 8432800"/>
              <a:gd name="connsiteY122" fmla="*/ 1280160 h 4185286"/>
              <a:gd name="connsiteX123" fmla="*/ 1430528 w 8432800"/>
              <a:gd name="connsiteY123" fmla="*/ 1066796 h 4185286"/>
              <a:gd name="connsiteX124" fmla="*/ 1430528 w 8432800"/>
              <a:gd name="connsiteY124" fmla="*/ 213365 h 4185286"/>
              <a:gd name="connsiteX125" fmla="*/ 1643892 w 8432800"/>
              <a:gd name="connsiteY125" fmla="*/ 1 h 4185286"/>
              <a:gd name="connsiteX126" fmla="*/ 213365 w 8432800"/>
              <a:gd name="connsiteY126" fmla="*/ 1 h 4185286"/>
              <a:gd name="connsiteX127" fmla="*/ 1066796 w 8432800"/>
              <a:gd name="connsiteY127" fmla="*/ 1 h 4185286"/>
              <a:gd name="connsiteX128" fmla="*/ 1280160 w 8432800"/>
              <a:gd name="connsiteY128" fmla="*/ 213365 h 4185286"/>
              <a:gd name="connsiteX129" fmla="*/ 1280160 w 8432800"/>
              <a:gd name="connsiteY129" fmla="*/ 1066796 h 4185286"/>
              <a:gd name="connsiteX130" fmla="*/ 1066796 w 8432800"/>
              <a:gd name="connsiteY130" fmla="*/ 1280160 h 4185286"/>
              <a:gd name="connsiteX131" fmla="*/ 213365 w 8432800"/>
              <a:gd name="connsiteY131" fmla="*/ 1280160 h 4185286"/>
              <a:gd name="connsiteX132" fmla="*/ 0 w 8432800"/>
              <a:gd name="connsiteY132" fmla="*/ 1066796 h 4185286"/>
              <a:gd name="connsiteX133" fmla="*/ 0 w 8432800"/>
              <a:gd name="connsiteY133" fmla="*/ 213365 h 4185286"/>
              <a:gd name="connsiteX134" fmla="*/ 213365 w 8432800"/>
              <a:gd name="connsiteY134" fmla="*/ 1 h 4185286"/>
              <a:gd name="connsiteX135" fmla="*/ 7366004 w 8432800"/>
              <a:gd name="connsiteY135" fmla="*/ 0 h 4185286"/>
              <a:gd name="connsiteX136" fmla="*/ 8219436 w 8432800"/>
              <a:gd name="connsiteY136" fmla="*/ 0 h 4185286"/>
              <a:gd name="connsiteX137" fmla="*/ 8432800 w 8432800"/>
              <a:gd name="connsiteY137" fmla="*/ 213364 h 4185286"/>
              <a:gd name="connsiteX138" fmla="*/ 8432800 w 8432800"/>
              <a:gd name="connsiteY138" fmla="*/ 1066796 h 4185286"/>
              <a:gd name="connsiteX139" fmla="*/ 8219436 w 8432800"/>
              <a:gd name="connsiteY139" fmla="*/ 1280160 h 4185286"/>
              <a:gd name="connsiteX140" fmla="*/ 7366004 w 8432800"/>
              <a:gd name="connsiteY140" fmla="*/ 1280160 h 4185286"/>
              <a:gd name="connsiteX141" fmla="*/ 7152640 w 8432800"/>
              <a:gd name="connsiteY141" fmla="*/ 1066796 h 4185286"/>
              <a:gd name="connsiteX142" fmla="*/ 7152640 w 8432800"/>
              <a:gd name="connsiteY142" fmla="*/ 213364 h 4185286"/>
              <a:gd name="connsiteX143" fmla="*/ 7366004 w 8432800"/>
              <a:gd name="connsiteY143" fmla="*/ 0 h 418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432800" h="4185286">
                <a:moveTo>
                  <a:pt x="7366004" y="2905126"/>
                </a:moveTo>
                <a:lnTo>
                  <a:pt x="8219436" y="2905126"/>
                </a:lnTo>
                <a:cubicBezTo>
                  <a:pt x="8337274" y="2905126"/>
                  <a:pt x="8432800" y="3000652"/>
                  <a:pt x="8432800" y="3118490"/>
                </a:cubicBezTo>
                <a:lnTo>
                  <a:pt x="8432800" y="3971922"/>
                </a:lnTo>
                <a:cubicBezTo>
                  <a:pt x="8432800" y="4089760"/>
                  <a:pt x="8337274" y="4185286"/>
                  <a:pt x="8219436" y="4185286"/>
                </a:cubicBezTo>
                <a:lnTo>
                  <a:pt x="7366004" y="4185286"/>
                </a:lnTo>
                <a:cubicBezTo>
                  <a:pt x="7248166" y="4185286"/>
                  <a:pt x="7152640" y="4089760"/>
                  <a:pt x="7152640" y="3971922"/>
                </a:cubicBezTo>
                <a:lnTo>
                  <a:pt x="7152640" y="3118490"/>
                </a:lnTo>
                <a:cubicBezTo>
                  <a:pt x="7152640" y="3000652"/>
                  <a:pt x="7248166" y="2905126"/>
                  <a:pt x="7366004" y="2905126"/>
                </a:cubicBezTo>
                <a:close/>
                <a:moveTo>
                  <a:pt x="4504948" y="2905126"/>
                </a:moveTo>
                <a:lnTo>
                  <a:pt x="5358380" y="2905126"/>
                </a:lnTo>
                <a:cubicBezTo>
                  <a:pt x="5476218" y="2905126"/>
                  <a:pt x="5571744" y="3000652"/>
                  <a:pt x="5571744" y="3118490"/>
                </a:cubicBezTo>
                <a:lnTo>
                  <a:pt x="5571744" y="3971922"/>
                </a:lnTo>
                <a:cubicBezTo>
                  <a:pt x="5571744" y="4089760"/>
                  <a:pt x="5476218" y="4185286"/>
                  <a:pt x="5358380" y="4185286"/>
                </a:cubicBezTo>
                <a:lnTo>
                  <a:pt x="4504948" y="4185286"/>
                </a:lnTo>
                <a:cubicBezTo>
                  <a:pt x="4387110" y="4185286"/>
                  <a:pt x="4291584" y="4089760"/>
                  <a:pt x="4291584" y="3971922"/>
                </a:cubicBezTo>
                <a:lnTo>
                  <a:pt x="4291584" y="3118490"/>
                </a:lnTo>
                <a:cubicBezTo>
                  <a:pt x="4291584" y="3000652"/>
                  <a:pt x="4387110" y="2905126"/>
                  <a:pt x="4504948" y="2905126"/>
                </a:cubicBezTo>
                <a:close/>
                <a:moveTo>
                  <a:pt x="3074420" y="2905126"/>
                </a:moveTo>
                <a:lnTo>
                  <a:pt x="3927852" y="2905126"/>
                </a:lnTo>
                <a:cubicBezTo>
                  <a:pt x="4045690" y="2905126"/>
                  <a:pt x="4141216" y="3000652"/>
                  <a:pt x="4141216" y="3118490"/>
                </a:cubicBezTo>
                <a:lnTo>
                  <a:pt x="4141216" y="3971922"/>
                </a:lnTo>
                <a:cubicBezTo>
                  <a:pt x="4141216" y="4089760"/>
                  <a:pt x="4045690" y="4185286"/>
                  <a:pt x="3927852" y="4185286"/>
                </a:cubicBezTo>
                <a:lnTo>
                  <a:pt x="3074420" y="4185286"/>
                </a:lnTo>
                <a:cubicBezTo>
                  <a:pt x="2956582" y="4185286"/>
                  <a:pt x="2861056" y="4089760"/>
                  <a:pt x="2861056" y="3971922"/>
                </a:cubicBezTo>
                <a:lnTo>
                  <a:pt x="2861056" y="3118490"/>
                </a:lnTo>
                <a:cubicBezTo>
                  <a:pt x="2861056" y="3000652"/>
                  <a:pt x="2956582" y="2905126"/>
                  <a:pt x="3074420" y="2905126"/>
                </a:cubicBezTo>
                <a:close/>
                <a:moveTo>
                  <a:pt x="1643892" y="2905126"/>
                </a:moveTo>
                <a:lnTo>
                  <a:pt x="2497324" y="2905126"/>
                </a:lnTo>
                <a:cubicBezTo>
                  <a:pt x="2615162" y="2905126"/>
                  <a:pt x="2710688" y="3000652"/>
                  <a:pt x="2710688" y="3118490"/>
                </a:cubicBezTo>
                <a:lnTo>
                  <a:pt x="2710688" y="3971922"/>
                </a:lnTo>
                <a:cubicBezTo>
                  <a:pt x="2710688" y="4089760"/>
                  <a:pt x="2615162" y="4185286"/>
                  <a:pt x="2497324" y="4185286"/>
                </a:cubicBezTo>
                <a:lnTo>
                  <a:pt x="1643892" y="4185286"/>
                </a:lnTo>
                <a:cubicBezTo>
                  <a:pt x="1526054" y="4185286"/>
                  <a:pt x="1430528" y="4089760"/>
                  <a:pt x="1430528" y="3971922"/>
                </a:cubicBezTo>
                <a:lnTo>
                  <a:pt x="1430528" y="3118490"/>
                </a:lnTo>
                <a:cubicBezTo>
                  <a:pt x="1430528" y="3000652"/>
                  <a:pt x="1526054" y="2905126"/>
                  <a:pt x="1643892" y="2905126"/>
                </a:cubicBezTo>
                <a:close/>
                <a:moveTo>
                  <a:pt x="213365" y="2905126"/>
                </a:moveTo>
                <a:lnTo>
                  <a:pt x="1066796" y="2905126"/>
                </a:lnTo>
                <a:cubicBezTo>
                  <a:pt x="1184635" y="2905126"/>
                  <a:pt x="1280160" y="3000652"/>
                  <a:pt x="1280160" y="3118490"/>
                </a:cubicBezTo>
                <a:lnTo>
                  <a:pt x="1280160" y="3971922"/>
                </a:lnTo>
                <a:cubicBezTo>
                  <a:pt x="1280160" y="4089760"/>
                  <a:pt x="1184635" y="4185286"/>
                  <a:pt x="1066796" y="4185286"/>
                </a:cubicBezTo>
                <a:lnTo>
                  <a:pt x="213365" y="4185286"/>
                </a:lnTo>
                <a:cubicBezTo>
                  <a:pt x="95527" y="4185286"/>
                  <a:pt x="0" y="4089760"/>
                  <a:pt x="0" y="3971922"/>
                </a:cubicBezTo>
                <a:lnTo>
                  <a:pt x="0" y="3118490"/>
                </a:lnTo>
                <a:cubicBezTo>
                  <a:pt x="0" y="3000652"/>
                  <a:pt x="95527" y="2905126"/>
                  <a:pt x="213365" y="2905126"/>
                </a:cubicBezTo>
                <a:close/>
                <a:moveTo>
                  <a:pt x="7366004" y="1452563"/>
                </a:moveTo>
                <a:lnTo>
                  <a:pt x="8219436" y="1452563"/>
                </a:lnTo>
                <a:cubicBezTo>
                  <a:pt x="8337274" y="1452563"/>
                  <a:pt x="8432800" y="1548089"/>
                  <a:pt x="8432800" y="1665927"/>
                </a:cubicBezTo>
                <a:lnTo>
                  <a:pt x="8432800" y="2519359"/>
                </a:lnTo>
                <a:cubicBezTo>
                  <a:pt x="8432800" y="2637197"/>
                  <a:pt x="8337274" y="2732723"/>
                  <a:pt x="8219436" y="2732723"/>
                </a:cubicBezTo>
                <a:lnTo>
                  <a:pt x="7366004" y="2732723"/>
                </a:lnTo>
                <a:cubicBezTo>
                  <a:pt x="7248166" y="2732723"/>
                  <a:pt x="7152640" y="2637197"/>
                  <a:pt x="7152640" y="2519359"/>
                </a:cubicBezTo>
                <a:lnTo>
                  <a:pt x="7152640" y="1665927"/>
                </a:lnTo>
                <a:cubicBezTo>
                  <a:pt x="7152640" y="1548089"/>
                  <a:pt x="7248166" y="1452563"/>
                  <a:pt x="7366004" y="1452563"/>
                </a:cubicBezTo>
                <a:close/>
                <a:moveTo>
                  <a:pt x="5935476" y="1452563"/>
                </a:moveTo>
                <a:lnTo>
                  <a:pt x="6788908" y="1452563"/>
                </a:lnTo>
                <a:cubicBezTo>
                  <a:pt x="6906746" y="1452563"/>
                  <a:pt x="7002272" y="1548089"/>
                  <a:pt x="7002272" y="1665927"/>
                </a:cubicBezTo>
                <a:lnTo>
                  <a:pt x="7002272" y="2519359"/>
                </a:lnTo>
                <a:cubicBezTo>
                  <a:pt x="7002272" y="2637197"/>
                  <a:pt x="6906746" y="2732723"/>
                  <a:pt x="6788908" y="2732723"/>
                </a:cubicBezTo>
                <a:lnTo>
                  <a:pt x="5935476" y="2732723"/>
                </a:lnTo>
                <a:cubicBezTo>
                  <a:pt x="5817638" y="2732723"/>
                  <a:pt x="5722112" y="2637197"/>
                  <a:pt x="5722112" y="2519359"/>
                </a:cubicBezTo>
                <a:lnTo>
                  <a:pt x="5722112" y="1665927"/>
                </a:lnTo>
                <a:cubicBezTo>
                  <a:pt x="5722112" y="1548089"/>
                  <a:pt x="5817638" y="1452563"/>
                  <a:pt x="5935476" y="1452563"/>
                </a:cubicBezTo>
                <a:close/>
                <a:moveTo>
                  <a:pt x="4504948" y="1452563"/>
                </a:moveTo>
                <a:lnTo>
                  <a:pt x="5358380" y="1452563"/>
                </a:lnTo>
                <a:cubicBezTo>
                  <a:pt x="5476218" y="1452563"/>
                  <a:pt x="5571744" y="1548089"/>
                  <a:pt x="5571744" y="1665927"/>
                </a:cubicBezTo>
                <a:lnTo>
                  <a:pt x="5571744" y="2519359"/>
                </a:lnTo>
                <a:cubicBezTo>
                  <a:pt x="5571744" y="2637197"/>
                  <a:pt x="5476218" y="2732723"/>
                  <a:pt x="5358380" y="2732723"/>
                </a:cubicBezTo>
                <a:lnTo>
                  <a:pt x="4504948" y="2732723"/>
                </a:lnTo>
                <a:cubicBezTo>
                  <a:pt x="4387110" y="2732723"/>
                  <a:pt x="4291584" y="2637197"/>
                  <a:pt x="4291584" y="2519359"/>
                </a:cubicBezTo>
                <a:lnTo>
                  <a:pt x="4291584" y="1665927"/>
                </a:lnTo>
                <a:cubicBezTo>
                  <a:pt x="4291584" y="1548089"/>
                  <a:pt x="4387110" y="1452563"/>
                  <a:pt x="4504948" y="1452563"/>
                </a:cubicBezTo>
                <a:close/>
                <a:moveTo>
                  <a:pt x="3074420" y="1452563"/>
                </a:moveTo>
                <a:lnTo>
                  <a:pt x="3927852" y="1452563"/>
                </a:lnTo>
                <a:cubicBezTo>
                  <a:pt x="4045690" y="1452563"/>
                  <a:pt x="4141216" y="1548089"/>
                  <a:pt x="4141216" y="1665927"/>
                </a:cubicBezTo>
                <a:lnTo>
                  <a:pt x="4141216" y="2519359"/>
                </a:lnTo>
                <a:cubicBezTo>
                  <a:pt x="4141216" y="2637197"/>
                  <a:pt x="4045690" y="2732723"/>
                  <a:pt x="3927852" y="2732723"/>
                </a:cubicBezTo>
                <a:lnTo>
                  <a:pt x="3074420" y="2732723"/>
                </a:lnTo>
                <a:cubicBezTo>
                  <a:pt x="2956582" y="2732723"/>
                  <a:pt x="2861056" y="2637197"/>
                  <a:pt x="2861056" y="2519359"/>
                </a:cubicBezTo>
                <a:lnTo>
                  <a:pt x="2861056" y="1665927"/>
                </a:lnTo>
                <a:cubicBezTo>
                  <a:pt x="2861056" y="1548089"/>
                  <a:pt x="2956582" y="1452563"/>
                  <a:pt x="3074420" y="1452563"/>
                </a:cubicBezTo>
                <a:close/>
                <a:moveTo>
                  <a:pt x="213365" y="1452563"/>
                </a:moveTo>
                <a:lnTo>
                  <a:pt x="1066796" y="1452563"/>
                </a:lnTo>
                <a:cubicBezTo>
                  <a:pt x="1184635" y="1452563"/>
                  <a:pt x="1280160" y="1548089"/>
                  <a:pt x="1280160" y="1665927"/>
                </a:cubicBezTo>
                <a:lnTo>
                  <a:pt x="1280160" y="2519359"/>
                </a:lnTo>
                <a:cubicBezTo>
                  <a:pt x="1280160" y="2637197"/>
                  <a:pt x="1184635" y="2732723"/>
                  <a:pt x="1066796" y="2732723"/>
                </a:cubicBezTo>
                <a:lnTo>
                  <a:pt x="213365" y="2732723"/>
                </a:lnTo>
                <a:cubicBezTo>
                  <a:pt x="95527" y="2732723"/>
                  <a:pt x="0" y="2637197"/>
                  <a:pt x="0" y="2519359"/>
                </a:cubicBezTo>
                <a:lnTo>
                  <a:pt x="0" y="1665927"/>
                </a:lnTo>
                <a:cubicBezTo>
                  <a:pt x="0" y="1548089"/>
                  <a:pt x="95527" y="1452563"/>
                  <a:pt x="213365" y="1452563"/>
                </a:cubicBezTo>
                <a:close/>
                <a:moveTo>
                  <a:pt x="5935476" y="1"/>
                </a:moveTo>
                <a:lnTo>
                  <a:pt x="6788908" y="1"/>
                </a:lnTo>
                <a:cubicBezTo>
                  <a:pt x="6906746" y="1"/>
                  <a:pt x="7002272" y="95526"/>
                  <a:pt x="7002272" y="213364"/>
                </a:cubicBezTo>
                <a:lnTo>
                  <a:pt x="7002272" y="1066796"/>
                </a:lnTo>
                <a:cubicBezTo>
                  <a:pt x="7002272" y="1184634"/>
                  <a:pt x="6906746" y="1280160"/>
                  <a:pt x="6788908" y="1280160"/>
                </a:cubicBezTo>
                <a:lnTo>
                  <a:pt x="5935476" y="1280160"/>
                </a:lnTo>
                <a:cubicBezTo>
                  <a:pt x="5817638" y="1280160"/>
                  <a:pt x="5722112" y="1184634"/>
                  <a:pt x="5722112" y="1066796"/>
                </a:cubicBezTo>
                <a:lnTo>
                  <a:pt x="5722112" y="213364"/>
                </a:lnTo>
                <a:cubicBezTo>
                  <a:pt x="5722112" y="95526"/>
                  <a:pt x="5817638" y="1"/>
                  <a:pt x="5935476" y="1"/>
                </a:cubicBezTo>
                <a:close/>
                <a:moveTo>
                  <a:pt x="4504948" y="1"/>
                </a:moveTo>
                <a:lnTo>
                  <a:pt x="5358380" y="1"/>
                </a:lnTo>
                <a:cubicBezTo>
                  <a:pt x="5476218" y="1"/>
                  <a:pt x="5571744" y="95527"/>
                  <a:pt x="5571744" y="213364"/>
                </a:cubicBezTo>
                <a:lnTo>
                  <a:pt x="5571744" y="1066796"/>
                </a:lnTo>
                <a:cubicBezTo>
                  <a:pt x="5571744" y="1184634"/>
                  <a:pt x="5476218" y="1280160"/>
                  <a:pt x="5358380" y="1280160"/>
                </a:cubicBezTo>
                <a:lnTo>
                  <a:pt x="4504948" y="1280160"/>
                </a:lnTo>
                <a:cubicBezTo>
                  <a:pt x="4387110" y="1280160"/>
                  <a:pt x="4291584" y="1184634"/>
                  <a:pt x="4291584" y="1066796"/>
                </a:cubicBezTo>
                <a:lnTo>
                  <a:pt x="4291584" y="213364"/>
                </a:lnTo>
                <a:cubicBezTo>
                  <a:pt x="4291584" y="95527"/>
                  <a:pt x="4387110" y="1"/>
                  <a:pt x="4504948" y="1"/>
                </a:cubicBezTo>
                <a:close/>
                <a:moveTo>
                  <a:pt x="3074420" y="1"/>
                </a:moveTo>
                <a:lnTo>
                  <a:pt x="3927852" y="1"/>
                </a:lnTo>
                <a:cubicBezTo>
                  <a:pt x="4045690" y="1"/>
                  <a:pt x="4141216" y="95527"/>
                  <a:pt x="4141216" y="213365"/>
                </a:cubicBezTo>
                <a:lnTo>
                  <a:pt x="4141216" y="1066796"/>
                </a:lnTo>
                <a:cubicBezTo>
                  <a:pt x="4141216" y="1184634"/>
                  <a:pt x="4045690" y="1280160"/>
                  <a:pt x="3927852" y="1280160"/>
                </a:cubicBezTo>
                <a:lnTo>
                  <a:pt x="3074420" y="1280160"/>
                </a:lnTo>
                <a:cubicBezTo>
                  <a:pt x="2956582" y="1280160"/>
                  <a:pt x="2861056" y="1184634"/>
                  <a:pt x="2861056" y="1066796"/>
                </a:cubicBezTo>
                <a:lnTo>
                  <a:pt x="2861056" y="213365"/>
                </a:lnTo>
                <a:cubicBezTo>
                  <a:pt x="2861056" y="95527"/>
                  <a:pt x="2956582" y="1"/>
                  <a:pt x="3074420" y="1"/>
                </a:cubicBezTo>
                <a:close/>
                <a:moveTo>
                  <a:pt x="1643892" y="1"/>
                </a:moveTo>
                <a:lnTo>
                  <a:pt x="2497324" y="1"/>
                </a:lnTo>
                <a:cubicBezTo>
                  <a:pt x="2615162" y="1"/>
                  <a:pt x="2710688" y="95527"/>
                  <a:pt x="2710688" y="213365"/>
                </a:cubicBezTo>
                <a:lnTo>
                  <a:pt x="2710688" y="1066796"/>
                </a:lnTo>
                <a:cubicBezTo>
                  <a:pt x="2710688" y="1184634"/>
                  <a:pt x="2615162" y="1280160"/>
                  <a:pt x="2497324" y="1280160"/>
                </a:cubicBezTo>
                <a:lnTo>
                  <a:pt x="1643892" y="1280160"/>
                </a:lnTo>
                <a:cubicBezTo>
                  <a:pt x="1526054" y="1280160"/>
                  <a:pt x="1430528" y="1184634"/>
                  <a:pt x="1430528" y="1066796"/>
                </a:cubicBezTo>
                <a:lnTo>
                  <a:pt x="1430528" y="213365"/>
                </a:lnTo>
                <a:cubicBezTo>
                  <a:pt x="1430528" y="95527"/>
                  <a:pt x="1526054" y="1"/>
                  <a:pt x="1643892" y="1"/>
                </a:cubicBezTo>
                <a:close/>
                <a:moveTo>
                  <a:pt x="213365" y="1"/>
                </a:moveTo>
                <a:lnTo>
                  <a:pt x="1066796" y="1"/>
                </a:lnTo>
                <a:cubicBezTo>
                  <a:pt x="1184635" y="1"/>
                  <a:pt x="1280160" y="95527"/>
                  <a:pt x="1280160" y="213365"/>
                </a:cubicBezTo>
                <a:lnTo>
                  <a:pt x="1280160" y="1066796"/>
                </a:lnTo>
                <a:cubicBezTo>
                  <a:pt x="1280160" y="1184634"/>
                  <a:pt x="1184635" y="1280160"/>
                  <a:pt x="1066796" y="1280160"/>
                </a:cubicBezTo>
                <a:lnTo>
                  <a:pt x="213365" y="1280160"/>
                </a:lnTo>
                <a:cubicBezTo>
                  <a:pt x="95527" y="1280160"/>
                  <a:pt x="0" y="1184634"/>
                  <a:pt x="0" y="1066796"/>
                </a:cubicBezTo>
                <a:lnTo>
                  <a:pt x="0" y="213365"/>
                </a:lnTo>
                <a:cubicBezTo>
                  <a:pt x="0" y="95527"/>
                  <a:pt x="95527" y="1"/>
                  <a:pt x="213365" y="1"/>
                </a:cubicBezTo>
                <a:close/>
                <a:moveTo>
                  <a:pt x="7366004" y="0"/>
                </a:moveTo>
                <a:lnTo>
                  <a:pt x="8219436" y="0"/>
                </a:lnTo>
                <a:cubicBezTo>
                  <a:pt x="8337274" y="0"/>
                  <a:pt x="8432800" y="95526"/>
                  <a:pt x="8432800" y="213364"/>
                </a:cubicBezTo>
                <a:lnTo>
                  <a:pt x="8432800" y="1066796"/>
                </a:lnTo>
                <a:cubicBezTo>
                  <a:pt x="8432800" y="1184634"/>
                  <a:pt x="8337274" y="1280160"/>
                  <a:pt x="8219436" y="1280160"/>
                </a:cubicBezTo>
                <a:lnTo>
                  <a:pt x="7366004" y="1280160"/>
                </a:lnTo>
                <a:cubicBezTo>
                  <a:pt x="7248166" y="1280160"/>
                  <a:pt x="7152640" y="1184634"/>
                  <a:pt x="7152640" y="1066796"/>
                </a:cubicBezTo>
                <a:lnTo>
                  <a:pt x="7152640" y="213364"/>
                </a:lnTo>
                <a:cubicBezTo>
                  <a:pt x="7152640" y="95526"/>
                  <a:pt x="7248166" y="0"/>
                  <a:pt x="7366004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813" y="3090104"/>
            <a:ext cx="865187" cy="8600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33" y="4640263"/>
            <a:ext cx="594335" cy="5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312057" y="1489320"/>
            <a:ext cx="4783943" cy="3922001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7161425" y="1489320"/>
            <a:ext cx="3247495" cy="2662381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793" y="184092"/>
            <a:ext cx="4405507" cy="11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201420" y="1580048"/>
            <a:ext cx="6502400" cy="3167821"/>
          </a:xfrm>
          <a:prstGeom prst="roundRec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058" y="1248534"/>
            <a:ext cx="2206658" cy="19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2116606" y="2090048"/>
            <a:ext cx="2299219" cy="230383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4969138" y="2090048"/>
            <a:ext cx="2299219" cy="230383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821670" y="2090048"/>
            <a:ext cx="2299219" cy="230383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815" y="637952"/>
            <a:ext cx="1572323" cy="12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 rot="1214766">
            <a:off x="1666525" y="3084897"/>
            <a:ext cx="4632674" cy="2714807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 rot="1526321">
            <a:off x="6984304" y="1143007"/>
            <a:ext cx="4632674" cy="2714807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617" y="4125200"/>
            <a:ext cx="2619784" cy="14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6096000" y="1539990"/>
            <a:ext cx="4512414" cy="3699395"/>
          </a:xfrm>
          <a:prstGeom prst="wedgeEllipseCallou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481474"/>
            <a:ext cx="2548349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2369961" y="3755715"/>
            <a:ext cx="2509040" cy="1629615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15441" y="1433513"/>
            <a:ext cx="2509040" cy="1629615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5654572" y="1433513"/>
            <a:ext cx="5662716" cy="4287520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7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677280" y="1268413"/>
            <a:ext cx="4418720" cy="4427592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650160" y="4085871"/>
            <a:ext cx="1660720" cy="1664054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8865040" y="4031951"/>
            <a:ext cx="1660720" cy="1664054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280" y="855356"/>
            <a:ext cx="2128520" cy="15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84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282900" y="1092200"/>
            <a:ext cx="2469998" cy="2024968"/>
          </a:xfrm>
          <a:prstGeom prst="roundRec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999319" y="3453426"/>
            <a:ext cx="2771414" cy="2272077"/>
          </a:xfrm>
          <a:prstGeom prst="roundRec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5483536" y="2653324"/>
            <a:ext cx="2771414" cy="2272077"/>
          </a:xfrm>
          <a:prstGeom prst="roundRec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67754" y="1692829"/>
            <a:ext cx="2147526" cy="1760597"/>
          </a:xfrm>
          <a:prstGeom prst="roundRec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594" y="3998660"/>
            <a:ext cx="2381686" cy="22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1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0D54-490B-40A1-B881-655F5D6D9F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4F2-6795-4B2C-94A9-E689C6BD88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55157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467189"/>
      </p:ext>
    </p:extLst>
  </p:cSld>
  <p:clrMapOvr>
    <a:masterClrMapping/>
  </p:clrMapOvr>
  <p:transition spd="slow" advClick="0" advTm="2000">
    <p:randomBar dir="vert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96494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12615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96137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1743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4538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53982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71795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70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2251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08100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70938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15664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79919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6290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5767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05049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72441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76842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57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71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5983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05409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3817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50744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70445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33895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31472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837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44178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33174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59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70760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70787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5561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21430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50410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17578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46767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33466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5744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80594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1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99054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90191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08368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96680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78382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53195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96497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29378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79023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8610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36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46004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27007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5655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74242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37626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78546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08505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55979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12470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77343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9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00136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91208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05569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17384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89359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73332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44465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68662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93861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47682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4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67204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33329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47762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43316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39948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37536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56797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97439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40975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73788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39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57532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24331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6279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9907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79360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78482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098451"/>
      </p:ext>
    </p:extLst>
  </p:cSld>
  <p:clrMapOvr>
    <a:masterClrMapping/>
  </p:clrMapOvr>
  <p:transition spd="slow" advClick="0" advTm="2000">
    <p:randomBar dir="vert"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918299"/>
      </p:ext>
    </p:extLst>
  </p:cSld>
  <p:clrMapOvr>
    <a:masterClrMapping/>
  </p:clrMapOvr>
  <p:transition spd="slow" advClick="0" advTm="2000">
    <p:randomBar dir="vert"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108642"/>
      </p:ext>
    </p:extLst>
  </p:cSld>
  <p:clrMapOvr>
    <a:masterClrMapping/>
  </p:clrMapOvr>
  <p:transition spd="slow" advClick="0" advTm="2000">
    <p:randomBar dir="vert"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349759"/>
      </p:ext>
    </p:extLst>
  </p:cSld>
  <p:clrMapOvr>
    <a:masterClrMapping/>
  </p:clrMapOvr>
  <p:transition spd="slow" advClick="0" advTm="2000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03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277737"/>
      </p:ext>
    </p:extLst>
  </p:cSld>
  <p:clrMapOvr>
    <a:masterClrMapping/>
  </p:clrMapOvr>
  <p:transition spd="slow" advClick="0" advTm="2000">
    <p:randomBar dir="vert"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50288"/>
      </p:ext>
    </p:extLst>
  </p:cSld>
  <p:clrMapOvr>
    <a:masterClrMapping/>
  </p:clrMapOvr>
  <p:transition spd="slow" advClick="0" advTm="2000">
    <p:randomBar dir="vert"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863307"/>
      </p:ext>
    </p:extLst>
  </p:cSld>
  <p:clrMapOvr>
    <a:masterClrMapping/>
  </p:clrMapOvr>
  <p:transition spd="slow" advClick="0" advTm="2000">
    <p:randomBar dir="vert"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697077"/>
      </p:ext>
    </p:extLst>
  </p:cSld>
  <p:clrMapOvr>
    <a:masterClrMapping/>
  </p:clrMapOvr>
  <p:transition spd="slow" advClick="0" advTm="2000">
    <p:randomBar dir="vert"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7544"/>
      </p:ext>
    </p:extLst>
  </p:cSld>
  <p:clrMapOvr>
    <a:masterClrMapping/>
  </p:clrMapOvr>
  <p:transition spd="slow" advClick="0" advTm="2000">
    <p:randomBar dir="vert"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65818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063733"/>
      </p:ext>
    </p:extLst>
  </p:cSld>
  <p:clrMapOvr>
    <a:masterClrMapping/>
  </p:clrMapOvr>
  <p:transition spd="slow" advClick="0" advTm="2000">
    <p:randomBar dir="vert"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959212"/>
      </p:ext>
    </p:extLst>
  </p:cSld>
  <p:clrMapOvr>
    <a:masterClrMapping/>
  </p:clrMapOvr>
  <p:transition spd="slow" advClick="0" advTm="2000">
    <p:randomBar dir="vert"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35182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50279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8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89291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37467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84792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40775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05624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6483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8289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72073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7751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46737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56505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06154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0475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66195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89503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2891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47391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88436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20514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35781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1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7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1851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48543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1368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26191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3674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238622"/>
      </p:ext>
    </p:extLst>
  </p:cSld>
  <p:clrMapOvr>
    <a:masterClrMapping/>
  </p:clrMapOvr>
  <p:transition spd="slow" advClick="0" advTm="2000">
    <p:randomBar dir="vert"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243178"/>
      </p:ext>
    </p:extLst>
  </p:cSld>
  <p:clrMapOvr>
    <a:masterClrMapping/>
  </p:clrMapOvr>
  <p:transition spd="slow" advClick="0" advTm="2000">
    <p:randomBar dir="vert"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100592"/>
      </p:ext>
    </p:extLst>
  </p:cSld>
  <p:clrMapOvr>
    <a:masterClrMapping/>
  </p:clrMapOvr>
  <p:transition spd="slow" advClick="0" advTm="2000">
    <p:randomBar dir="vert"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245833"/>
      </p:ext>
    </p:extLst>
  </p:cSld>
  <p:clrMapOvr>
    <a:masterClrMapping/>
  </p:clrMapOvr>
  <p:transition spd="slow" advClick="0" advTm="2000">
    <p:randomBar dir="vert"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134940"/>
      </p:ext>
    </p:extLst>
  </p:cSld>
  <p:clrMapOvr>
    <a:masterClrMapping/>
  </p:clrMapOvr>
  <p:transition spd="slow" advClick="0" advTm="2000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72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030463"/>
      </p:ext>
    </p:extLst>
  </p:cSld>
  <p:clrMapOvr>
    <a:masterClrMapping/>
  </p:clrMapOvr>
  <p:transition spd="slow" advClick="0" advTm="2000">
    <p:randomBar dir="vert"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87029"/>
      </p:ext>
    </p:extLst>
  </p:cSld>
  <p:clrMapOvr>
    <a:masterClrMapping/>
  </p:clrMapOvr>
  <p:transition spd="slow" advClick="0" advTm="2000">
    <p:randomBar dir="vert"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197807"/>
      </p:ext>
    </p:extLst>
  </p:cSld>
  <p:clrMapOvr>
    <a:masterClrMapping/>
  </p:clrMapOvr>
  <p:transition spd="slow" advClick="0" advTm="2000">
    <p:randomBar dir="vert"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79025"/>
      </p:ext>
    </p:extLst>
  </p:cSld>
  <p:clrMapOvr>
    <a:masterClrMapping/>
  </p:clrMapOvr>
  <p:transition spd="slow" advClick="0" advTm="2000">
    <p:randomBar dir="vert"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61631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159500"/>
      </p:ext>
    </p:extLst>
  </p:cSld>
  <p:clrMapOvr>
    <a:masterClrMapping/>
  </p:clrMapOvr>
  <p:transition spd="slow" advClick="0" advTm="2000">
    <p:randomBar dir="vert"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811618"/>
      </p:ext>
    </p:extLst>
  </p:cSld>
  <p:clrMapOvr>
    <a:masterClrMapping/>
  </p:clrMapOvr>
  <p:transition spd="slow" advClick="0" advTm="2000">
    <p:randomBar dir="vert"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25636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39202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83053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7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97657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418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31409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72498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77295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81868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45868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43515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44805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71089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62674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0906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52085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0673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12278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19466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36167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3493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39492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17336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11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7162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43083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19490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67419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46811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31963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26364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22551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10797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33207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1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69390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9216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05347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29143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22405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9113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97787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2182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8384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39322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1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05644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6768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41936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72270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31636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59121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21024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34595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87117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17838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8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40951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32568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10315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10191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9318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40322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41061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32184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96143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11849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4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99883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78376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16347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09112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79268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345459"/>
      </p:ext>
    </p:extLst>
  </p:cSld>
  <p:clrMapOvr>
    <a:masterClrMapping/>
  </p:clrMapOvr>
  <p:transition spd="slow" advClick="0" advTm="2000">
    <p:randomBar dir="vert"/>
  </p:transition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487385"/>
      </p:ext>
    </p:extLst>
  </p:cSld>
  <p:clrMapOvr>
    <a:masterClrMapping/>
  </p:clrMapOvr>
  <p:transition spd="slow" advClick="0" advTm="2000">
    <p:randomBar dir="vert"/>
  </p:transition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18809"/>
      </p:ext>
    </p:extLst>
  </p:cSld>
  <p:clrMapOvr>
    <a:masterClrMapping/>
  </p:clrMapOvr>
  <p:transition spd="slow" advClick="0" advTm="2000">
    <p:randomBar dir="vert"/>
  </p:transition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885399"/>
      </p:ext>
    </p:extLst>
  </p:cSld>
  <p:clrMapOvr>
    <a:masterClrMapping/>
  </p:clrMapOvr>
  <p:transition spd="slow" advClick="0" advTm="2000">
    <p:randomBar dir="vert"/>
  </p:transition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35060"/>
      </p:ext>
    </p:extLst>
  </p:cSld>
  <p:clrMapOvr>
    <a:masterClrMapping/>
  </p:clrMapOvr>
  <p:transition spd="slow" advClick="0" advTm="2000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3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829372"/>
      </p:ext>
    </p:extLst>
  </p:cSld>
  <p:clrMapOvr>
    <a:masterClrMapping/>
  </p:clrMapOvr>
  <p:transition spd="slow" advClick="0" advTm="2000">
    <p:randomBar dir="vert"/>
  </p:transition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881853"/>
      </p:ext>
    </p:extLst>
  </p:cSld>
  <p:clrMapOvr>
    <a:masterClrMapping/>
  </p:clrMapOvr>
  <p:transition spd="slow" advClick="0" advTm="2000">
    <p:randomBar dir="vert"/>
  </p:transition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805061"/>
      </p:ext>
    </p:extLst>
  </p:cSld>
  <p:clrMapOvr>
    <a:masterClrMapping/>
  </p:clrMapOvr>
  <p:transition spd="slow" advClick="0" advTm="2000">
    <p:randomBar dir="vert"/>
  </p:transition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997322"/>
      </p:ext>
    </p:extLst>
  </p:cSld>
  <p:clrMapOvr>
    <a:masterClrMapping/>
  </p:clrMapOvr>
  <p:transition spd="slow" advClick="0" advTm="2000">
    <p:randomBar dir="vert"/>
  </p:transition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251074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986920"/>
      </p:ext>
    </p:extLst>
  </p:cSld>
  <p:clrMapOvr>
    <a:masterClrMapping/>
  </p:clrMapOvr>
  <p:transition spd="slow" advClick="0" advTm="2000">
    <p:randomBar dir="vert"/>
  </p:transition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713AB9-5FA4-4E49-B241-E79BDA867DFA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84073"/>
      </p:ext>
    </p:extLst>
  </p:cSld>
  <p:clrMapOvr>
    <a:masterClrMapping/>
  </p:clrMapOvr>
  <p:transition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B2B82D-07BC-4F31-979D-1B1669C1E09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4476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B2B82D-07BC-4F31-979D-1B1669C1E09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104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B2B82D-07BC-4F31-979D-1B1669C1E09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0346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279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00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B2B82D-07BC-4F31-979D-1B1669C1E09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373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B2B82D-07BC-4F31-979D-1B1669C1E09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5426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B2B82D-07BC-4F31-979D-1B1669C1E09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5195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B2B82D-07BC-4F31-979D-1B1669C1E09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9056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B2B82D-07BC-4F31-979D-1B1669C1E09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1525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B2B82D-07BC-4F31-979D-1B1669C1E09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9739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B2B82D-07BC-4F31-979D-1B1669C1E09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3374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FFE0A4-191E-496F-A07A-311E1BE716E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92368"/>
      </p:ext>
    </p:extLst>
  </p:cSld>
  <p:clrMapOvr>
    <a:masterClrMapping/>
  </p:clrMapOvr>
  <p:transition>
    <p:checker dir="vert"/>
  </p:transition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31574-EE8C-41B7-95C6-C8BEDDA49BFC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44772"/>
      </p:ext>
    </p:extLst>
  </p:cSld>
  <p:clrMapOvr>
    <a:masterClrMapping/>
  </p:clrMapOvr>
  <p:transition>
    <p:checker dir="vert"/>
  </p:transition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1FE97B-71F7-4019-8C04-9E9902499A1A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34377"/>
      </p:ext>
    </p:extLst>
  </p:cSld>
  <p:clrMapOvr>
    <a:masterClrMapping/>
  </p:clrMapOvr>
  <p:transition>
    <p:checke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2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0517F1-12CF-4A70-9E1E-84EFF363CF1E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1809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0517F1-12CF-4A70-9E1E-84EFF363CF1E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6943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9AE1B8-6EFB-4B1E-8B85-63E83097381F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236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9AE1B8-6EFB-4B1E-8B85-63E83097381F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941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9AE1B8-6EFB-4B1E-8B85-63E83097381F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1095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9AE1B8-6EFB-4B1E-8B85-63E83097381F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8219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9AE1B8-6EFB-4B1E-8B85-63E83097381F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898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9AE1B8-6EFB-4B1E-8B85-63E83097381F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6231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545AD4-131E-406C-B5BD-82039B417E6C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29890"/>
      </p:ext>
    </p:extLst>
  </p:cSld>
  <p:clrMapOvr>
    <a:masterClrMapping/>
  </p:clrMapOvr>
  <p:transition>
    <p:checker dir="vert"/>
  </p:transition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CB214A-0E64-4EB7-85F4-82DBD45A9D8B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83100"/>
      </p:ext>
    </p:extLst>
  </p:cSld>
  <p:clrMapOvr>
    <a:masterClrMapping/>
  </p:clrMapOvr>
  <p:transition>
    <p:checke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22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AE70D1-8591-451C-A743-4996BF027A2C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79859"/>
      </p:ext>
    </p:extLst>
  </p:cSld>
  <p:clrMapOvr>
    <a:masterClrMapping/>
  </p:clrMapOvr>
  <p:transition>
    <p:checker dir="vert"/>
  </p:transition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765462-4AA3-4C11-9078-A5103966C722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77251"/>
      </p:ext>
    </p:extLst>
  </p:cSld>
  <p:clrMapOvr>
    <a:masterClrMapping/>
  </p:clrMapOvr>
  <p:transition>
    <p:checke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90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0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4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34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8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3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44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88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5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11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8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42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4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0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53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73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6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0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7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9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32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47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98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17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0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18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1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409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12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89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27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50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69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9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30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278.xml"/><Relationship Id="rId21" Type="http://schemas.openxmlformats.org/officeDocument/2006/relationships/slideLayout" Target="../slideLayouts/slideLayout182.xml"/><Relationship Id="rId42" Type="http://schemas.openxmlformats.org/officeDocument/2006/relationships/slideLayout" Target="../slideLayouts/slideLayout203.xml"/><Relationship Id="rId47" Type="http://schemas.openxmlformats.org/officeDocument/2006/relationships/slideLayout" Target="../slideLayouts/slideLayout208.xml"/><Relationship Id="rId63" Type="http://schemas.openxmlformats.org/officeDocument/2006/relationships/slideLayout" Target="../slideLayouts/slideLayout224.xml"/><Relationship Id="rId68" Type="http://schemas.openxmlformats.org/officeDocument/2006/relationships/slideLayout" Target="../slideLayouts/slideLayout229.xml"/><Relationship Id="rId84" Type="http://schemas.openxmlformats.org/officeDocument/2006/relationships/slideLayout" Target="../slideLayouts/slideLayout245.xml"/><Relationship Id="rId89" Type="http://schemas.openxmlformats.org/officeDocument/2006/relationships/slideLayout" Target="../slideLayouts/slideLayout250.xml"/><Relationship Id="rId112" Type="http://schemas.openxmlformats.org/officeDocument/2006/relationships/slideLayout" Target="../slideLayouts/slideLayout273.xml"/><Relationship Id="rId16" Type="http://schemas.openxmlformats.org/officeDocument/2006/relationships/slideLayout" Target="../slideLayouts/slideLayout177.xml"/><Relationship Id="rId107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172.xml"/><Relationship Id="rId32" Type="http://schemas.openxmlformats.org/officeDocument/2006/relationships/slideLayout" Target="../slideLayouts/slideLayout193.xml"/><Relationship Id="rId37" Type="http://schemas.openxmlformats.org/officeDocument/2006/relationships/slideLayout" Target="../slideLayouts/slideLayout198.xml"/><Relationship Id="rId53" Type="http://schemas.openxmlformats.org/officeDocument/2006/relationships/slideLayout" Target="../slideLayouts/slideLayout214.xml"/><Relationship Id="rId58" Type="http://schemas.openxmlformats.org/officeDocument/2006/relationships/slideLayout" Target="../slideLayouts/slideLayout219.xml"/><Relationship Id="rId74" Type="http://schemas.openxmlformats.org/officeDocument/2006/relationships/slideLayout" Target="../slideLayouts/slideLayout235.xml"/><Relationship Id="rId79" Type="http://schemas.openxmlformats.org/officeDocument/2006/relationships/slideLayout" Target="../slideLayouts/slideLayout240.xml"/><Relationship Id="rId102" Type="http://schemas.openxmlformats.org/officeDocument/2006/relationships/slideLayout" Target="../slideLayouts/slideLayout263.xml"/><Relationship Id="rId123" Type="http://schemas.openxmlformats.org/officeDocument/2006/relationships/slideLayout" Target="../slideLayouts/slideLayout284.xml"/><Relationship Id="rId12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166.xml"/><Relationship Id="rId90" Type="http://schemas.openxmlformats.org/officeDocument/2006/relationships/slideLayout" Target="../slideLayouts/slideLayout251.xml"/><Relationship Id="rId95" Type="http://schemas.openxmlformats.org/officeDocument/2006/relationships/slideLayout" Target="../slideLayouts/slideLayout256.xml"/><Relationship Id="rId22" Type="http://schemas.openxmlformats.org/officeDocument/2006/relationships/slideLayout" Target="../slideLayouts/slideLayout183.xml"/><Relationship Id="rId27" Type="http://schemas.openxmlformats.org/officeDocument/2006/relationships/slideLayout" Target="../slideLayouts/slideLayout188.xml"/><Relationship Id="rId43" Type="http://schemas.openxmlformats.org/officeDocument/2006/relationships/slideLayout" Target="../slideLayouts/slideLayout204.xml"/><Relationship Id="rId48" Type="http://schemas.openxmlformats.org/officeDocument/2006/relationships/slideLayout" Target="../slideLayouts/slideLayout209.xml"/><Relationship Id="rId64" Type="http://schemas.openxmlformats.org/officeDocument/2006/relationships/slideLayout" Target="../slideLayouts/slideLayout225.xml"/><Relationship Id="rId69" Type="http://schemas.openxmlformats.org/officeDocument/2006/relationships/slideLayout" Target="../slideLayouts/slideLayout230.xml"/><Relationship Id="rId113" Type="http://schemas.openxmlformats.org/officeDocument/2006/relationships/slideLayout" Target="../slideLayouts/slideLayout274.xml"/><Relationship Id="rId118" Type="http://schemas.openxmlformats.org/officeDocument/2006/relationships/slideLayout" Target="../slideLayouts/slideLayout279.xml"/><Relationship Id="rId80" Type="http://schemas.openxmlformats.org/officeDocument/2006/relationships/slideLayout" Target="../slideLayouts/slideLayout241.xml"/><Relationship Id="rId85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33" Type="http://schemas.openxmlformats.org/officeDocument/2006/relationships/slideLayout" Target="../slideLayouts/slideLayout194.xml"/><Relationship Id="rId38" Type="http://schemas.openxmlformats.org/officeDocument/2006/relationships/slideLayout" Target="../slideLayouts/slideLayout199.xml"/><Relationship Id="rId59" Type="http://schemas.openxmlformats.org/officeDocument/2006/relationships/slideLayout" Target="../slideLayouts/slideLayout220.xml"/><Relationship Id="rId103" Type="http://schemas.openxmlformats.org/officeDocument/2006/relationships/slideLayout" Target="../slideLayouts/slideLayout264.xml"/><Relationship Id="rId108" Type="http://schemas.openxmlformats.org/officeDocument/2006/relationships/slideLayout" Target="../slideLayouts/slideLayout269.xml"/><Relationship Id="rId124" Type="http://schemas.openxmlformats.org/officeDocument/2006/relationships/slideLayout" Target="../slideLayouts/slideLayout285.xml"/><Relationship Id="rId129" Type="http://schemas.openxmlformats.org/officeDocument/2006/relationships/slideLayout" Target="../slideLayouts/slideLayout290.xml"/><Relationship Id="rId54" Type="http://schemas.openxmlformats.org/officeDocument/2006/relationships/slideLayout" Target="../slideLayouts/slideLayout215.xml"/><Relationship Id="rId70" Type="http://schemas.openxmlformats.org/officeDocument/2006/relationships/slideLayout" Target="../slideLayouts/slideLayout231.xml"/><Relationship Id="rId75" Type="http://schemas.openxmlformats.org/officeDocument/2006/relationships/slideLayout" Target="../slideLayouts/slideLayout236.xml"/><Relationship Id="rId91" Type="http://schemas.openxmlformats.org/officeDocument/2006/relationships/slideLayout" Target="../slideLayouts/slideLayout252.xml"/><Relationship Id="rId96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84.xml"/><Relationship Id="rId28" Type="http://schemas.openxmlformats.org/officeDocument/2006/relationships/slideLayout" Target="../slideLayouts/slideLayout189.xml"/><Relationship Id="rId49" Type="http://schemas.openxmlformats.org/officeDocument/2006/relationships/slideLayout" Target="../slideLayouts/slideLayout210.xml"/><Relationship Id="rId114" Type="http://schemas.openxmlformats.org/officeDocument/2006/relationships/slideLayout" Target="../slideLayouts/slideLayout275.xml"/><Relationship Id="rId119" Type="http://schemas.openxmlformats.org/officeDocument/2006/relationships/slideLayout" Target="../slideLayouts/slideLayout280.xml"/><Relationship Id="rId44" Type="http://schemas.openxmlformats.org/officeDocument/2006/relationships/slideLayout" Target="../slideLayouts/slideLayout205.xml"/><Relationship Id="rId60" Type="http://schemas.openxmlformats.org/officeDocument/2006/relationships/slideLayout" Target="../slideLayouts/slideLayout221.xml"/><Relationship Id="rId65" Type="http://schemas.openxmlformats.org/officeDocument/2006/relationships/slideLayout" Target="../slideLayouts/slideLayout226.xml"/><Relationship Id="rId81" Type="http://schemas.openxmlformats.org/officeDocument/2006/relationships/slideLayout" Target="../slideLayouts/slideLayout242.xml"/><Relationship Id="rId86" Type="http://schemas.openxmlformats.org/officeDocument/2006/relationships/slideLayout" Target="../slideLayouts/slideLayout247.xml"/><Relationship Id="rId130" Type="http://schemas.openxmlformats.org/officeDocument/2006/relationships/theme" Target="../theme/theme2.xml"/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39" Type="http://schemas.openxmlformats.org/officeDocument/2006/relationships/slideLayout" Target="../slideLayouts/slideLayout200.xml"/><Relationship Id="rId109" Type="http://schemas.openxmlformats.org/officeDocument/2006/relationships/slideLayout" Target="../slideLayouts/slideLayout270.xml"/><Relationship Id="rId34" Type="http://schemas.openxmlformats.org/officeDocument/2006/relationships/slideLayout" Target="../slideLayouts/slideLayout195.xml"/><Relationship Id="rId50" Type="http://schemas.openxmlformats.org/officeDocument/2006/relationships/slideLayout" Target="../slideLayouts/slideLayout211.xml"/><Relationship Id="rId55" Type="http://schemas.openxmlformats.org/officeDocument/2006/relationships/slideLayout" Target="../slideLayouts/slideLayout216.xml"/><Relationship Id="rId76" Type="http://schemas.openxmlformats.org/officeDocument/2006/relationships/slideLayout" Target="../slideLayouts/slideLayout237.xml"/><Relationship Id="rId97" Type="http://schemas.openxmlformats.org/officeDocument/2006/relationships/slideLayout" Target="../slideLayouts/slideLayout258.xml"/><Relationship Id="rId104" Type="http://schemas.openxmlformats.org/officeDocument/2006/relationships/slideLayout" Target="../slideLayouts/slideLayout265.xml"/><Relationship Id="rId120" Type="http://schemas.openxmlformats.org/officeDocument/2006/relationships/slideLayout" Target="../slideLayouts/slideLayout281.xml"/><Relationship Id="rId12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168.xml"/><Relationship Id="rId71" Type="http://schemas.openxmlformats.org/officeDocument/2006/relationships/slideLayout" Target="../slideLayouts/slideLayout232.xml"/><Relationship Id="rId9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163.xml"/><Relationship Id="rId29" Type="http://schemas.openxmlformats.org/officeDocument/2006/relationships/slideLayout" Target="../slideLayouts/slideLayout190.xml"/><Relationship Id="rId24" Type="http://schemas.openxmlformats.org/officeDocument/2006/relationships/slideLayout" Target="../slideLayouts/slideLayout185.xml"/><Relationship Id="rId40" Type="http://schemas.openxmlformats.org/officeDocument/2006/relationships/slideLayout" Target="../slideLayouts/slideLayout201.xml"/><Relationship Id="rId45" Type="http://schemas.openxmlformats.org/officeDocument/2006/relationships/slideLayout" Target="../slideLayouts/slideLayout206.xml"/><Relationship Id="rId66" Type="http://schemas.openxmlformats.org/officeDocument/2006/relationships/slideLayout" Target="../slideLayouts/slideLayout227.xml"/><Relationship Id="rId87" Type="http://schemas.openxmlformats.org/officeDocument/2006/relationships/slideLayout" Target="../slideLayouts/slideLayout248.xml"/><Relationship Id="rId110" Type="http://schemas.openxmlformats.org/officeDocument/2006/relationships/slideLayout" Target="../slideLayouts/slideLayout271.xml"/><Relationship Id="rId115" Type="http://schemas.openxmlformats.org/officeDocument/2006/relationships/slideLayout" Target="../slideLayouts/slideLayout276.xml"/><Relationship Id="rId131" Type="http://schemas.openxmlformats.org/officeDocument/2006/relationships/image" Target="../media/image1.jpg"/><Relationship Id="rId61" Type="http://schemas.openxmlformats.org/officeDocument/2006/relationships/slideLayout" Target="../slideLayouts/slideLayout222.xml"/><Relationship Id="rId82" Type="http://schemas.openxmlformats.org/officeDocument/2006/relationships/slideLayout" Target="../slideLayouts/slideLayout243.xml"/><Relationship Id="rId1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75.xml"/><Relationship Id="rId30" Type="http://schemas.openxmlformats.org/officeDocument/2006/relationships/slideLayout" Target="../slideLayouts/slideLayout191.xml"/><Relationship Id="rId35" Type="http://schemas.openxmlformats.org/officeDocument/2006/relationships/slideLayout" Target="../slideLayouts/slideLayout196.xml"/><Relationship Id="rId56" Type="http://schemas.openxmlformats.org/officeDocument/2006/relationships/slideLayout" Target="../slideLayouts/slideLayout217.xml"/><Relationship Id="rId77" Type="http://schemas.openxmlformats.org/officeDocument/2006/relationships/slideLayout" Target="../slideLayouts/slideLayout238.xml"/><Relationship Id="rId100" Type="http://schemas.openxmlformats.org/officeDocument/2006/relationships/slideLayout" Target="../slideLayouts/slideLayout261.xml"/><Relationship Id="rId105" Type="http://schemas.openxmlformats.org/officeDocument/2006/relationships/slideLayout" Target="../slideLayouts/slideLayout266.xml"/><Relationship Id="rId12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169.xml"/><Relationship Id="rId51" Type="http://schemas.openxmlformats.org/officeDocument/2006/relationships/slideLayout" Target="../slideLayouts/slideLayout212.xml"/><Relationship Id="rId72" Type="http://schemas.openxmlformats.org/officeDocument/2006/relationships/slideLayout" Target="../slideLayouts/slideLayout233.xml"/><Relationship Id="rId93" Type="http://schemas.openxmlformats.org/officeDocument/2006/relationships/slideLayout" Target="../slideLayouts/slideLayout254.xml"/><Relationship Id="rId98" Type="http://schemas.openxmlformats.org/officeDocument/2006/relationships/slideLayout" Target="../slideLayouts/slideLayout259.xml"/><Relationship Id="rId12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164.xml"/><Relationship Id="rId25" Type="http://schemas.openxmlformats.org/officeDocument/2006/relationships/slideLayout" Target="../slideLayouts/slideLayout186.xml"/><Relationship Id="rId46" Type="http://schemas.openxmlformats.org/officeDocument/2006/relationships/slideLayout" Target="../slideLayouts/slideLayout207.xml"/><Relationship Id="rId67" Type="http://schemas.openxmlformats.org/officeDocument/2006/relationships/slideLayout" Target="../slideLayouts/slideLayout228.xml"/><Relationship Id="rId116" Type="http://schemas.openxmlformats.org/officeDocument/2006/relationships/slideLayout" Target="../slideLayouts/slideLayout277.xml"/><Relationship Id="rId20" Type="http://schemas.openxmlformats.org/officeDocument/2006/relationships/slideLayout" Target="../slideLayouts/slideLayout181.xml"/><Relationship Id="rId41" Type="http://schemas.openxmlformats.org/officeDocument/2006/relationships/slideLayout" Target="../slideLayouts/slideLayout202.xml"/><Relationship Id="rId62" Type="http://schemas.openxmlformats.org/officeDocument/2006/relationships/slideLayout" Target="../slideLayouts/slideLayout223.xml"/><Relationship Id="rId83" Type="http://schemas.openxmlformats.org/officeDocument/2006/relationships/slideLayout" Target="../slideLayouts/slideLayout244.xml"/><Relationship Id="rId88" Type="http://schemas.openxmlformats.org/officeDocument/2006/relationships/slideLayout" Target="../slideLayouts/slideLayout249.xml"/><Relationship Id="rId111" Type="http://schemas.openxmlformats.org/officeDocument/2006/relationships/slideLayout" Target="../slideLayouts/slideLayout272.xml"/><Relationship Id="rId15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197.xml"/><Relationship Id="rId57" Type="http://schemas.openxmlformats.org/officeDocument/2006/relationships/slideLayout" Target="../slideLayouts/slideLayout218.xml"/><Relationship Id="rId106" Type="http://schemas.openxmlformats.org/officeDocument/2006/relationships/slideLayout" Target="../slideLayouts/slideLayout267.xml"/><Relationship Id="rId127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171.xml"/><Relationship Id="rId31" Type="http://schemas.openxmlformats.org/officeDocument/2006/relationships/slideLayout" Target="../slideLayouts/slideLayout192.xml"/><Relationship Id="rId52" Type="http://schemas.openxmlformats.org/officeDocument/2006/relationships/slideLayout" Target="../slideLayouts/slideLayout213.xml"/><Relationship Id="rId73" Type="http://schemas.openxmlformats.org/officeDocument/2006/relationships/slideLayout" Target="../slideLayouts/slideLayout234.xml"/><Relationship Id="rId78" Type="http://schemas.openxmlformats.org/officeDocument/2006/relationships/slideLayout" Target="../slideLayouts/slideLayout239.xml"/><Relationship Id="rId94" Type="http://schemas.openxmlformats.org/officeDocument/2006/relationships/slideLayout" Target="../slideLayouts/slideLayout255.xml"/><Relationship Id="rId99" Type="http://schemas.openxmlformats.org/officeDocument/2006/relationships/slideLayout" Target="../slideLayouts/slideLayout260.xml"/><Relationship Id="rId101" Type="http://schemas.openxmlformats.org/officeDocument/2006/relationships/slideLayout" Target="../slideLayouts/slideLayout262.xml"/><Relationship Id="rId122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26" Type="http://schemas.openxmlformats.org/officeDocument/2006/relationships/slideLayout" Target="../slideLayouts/slideLayout187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16.xml"/><Relationship Id="rId21" Type="http://schemas.openxmlformats.org/officeDocument/2006/relationships/slideLayout" Target="../slideLayouts/slideLayout311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63" Type="http://schemas.openxmlformats.org/officeDocument/2006/relationships/slideLayout" Target="../slideLayouts/slideLayout353.xml"/><Relationship Id="rId68" Type="http://schemas.openxmlformats.org/officeDocument/2006/relationships/slideLayout" Target="../slideLayouts/slideLayout358.xml"/><Relationship Id="rId84" Type="http://schemas.openxmlformats.org/officeDocument/2006/relationships/slideLayout" Target="../slideLayouts/slideLayout374.xml"/><Relationship Id="rId89" Type="http://schemas.openxmlformats.org/officeDocument/2006/relationships/slideLayout" Target="../slideLayouts/slideLayout379.xml"/><Relationship Id="rId1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01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74" Type="http://schemas.openxmlformats.org/officeDocument/2006/relationships/slideLayout" Target="../slideLayouts/slideLayout364.xml"/><Relationship Id="rId79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295.xml"/><Relationship Id="rId90" Type="http://schemas.openxmlformats.org/officeDocument/2006/relationships/slideLayout" Target="../slideLayouts/slideLayout380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64" Type="http://schemas.openxmlformats.org/officeDocument/2006/relationships/slideLayout" Target="../slideLayouts/slideLayout354.xml"/><Relationship Id="rId69" Type="http://schemas.openxmlformats.org/officeDocument/2006/relationships/slideLayout" Target="../slideLayouts/slideLayout359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72" Type="http://schemas.openxmlformats.org/officeDocument/2006/relationships/slideLayout" Target="../slideLayouts/slideLayout362.xml"/><Relationship Id="rId80" Type="http://schemas.openxmlformats.org/officeDocument/2006/relationships/slideLayout" Target="../slideLayouts/slideLayout370.xml"/><Relationship Id="rId85" Type="http://schemas.openxmlformats.org/officeDocument/2006/relationships/slideLayout" Target="../slideLayouts/slideLayout375.xml"/><Relationship Id="rId93" Type="http://schemas.openxmlformats.org/officeDocument/2006/relationships/image" Target="../media/image2.png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slideLayout" Target="../slideLayouts/slideLayout349.xml"/><Relationship Id="rId67" Type="http://schemas.openxmlformats.org/officeDocument/2006/relationships/slideLayout" Target="../slideLayouts/slideLayout357.xml"/><Relationship Id="rId20" Type="http://schemas.openxmlformats.org/officeDocument/2006/relationships/slideLayout" Target="../slideLayouts/slideLayout310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slideLayout" Target="../slideLayouts/slideLayout352.xml"/><Relationship Id="rId70" Type="http://schemas.openxmlformats.org/officeDocument/2006/relationships/slideLayout" Target="../slideLayouts/slideLayout360.xml"/><Relationship Id="rId75" Type="http://schemas.openxmlformats.org/officeDocument/2006/relationships/slideLayout" Target="../slideLayouts/slideLayout365.xml"/><Relationship Id="rId83" Type="http://schemas.openxmlformats.org/officeDocument/2006/relationships/slideLayout" Target="../slideLayouts/slideLayout373.xml"/><Relationship Id="rId88" Type="http://schemas.openxmlformats.org/officeDocument/2006/relationships/slideLayout" Target="../slideLayouts/slideLayout378.xml"/><Relationship Id="rId91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00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slideLayout" Target="../slideLayouts/slideLayout350.xml"/><Relationship Id="rId65" Type="http://schemas.openxmlformats.org/officeDocument/2006/relationships/slideLayout" Target="../slideLayouts/slideLayout355.xml"/><Relationship Id="rId73" Type="http://schemas.openxmlformats.org/officeDocument/2006/relationships/slideLayout" Target="../slideLayouts/slideLayout363.xml"/><Relationship Id="rId78" Type="http://schemas.openxmlformats.org/officeDocument/2006/relationships/slideLayout" Target="../slideLayouts/slideLayout368.xml"/><Relationship Id="rId81" Type="http://schemas.openxmlformats.org/officeDocument/2006/relationships/slideLayout" Target="../slideLayouts/slideLayout371.xml"/><Relationship Id="rId86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39" Type="http://schemas.openxmlformats.org/officeDocument/2006/relationships/slideLayout" Target="../slideLayouts/slideLayout329.xml"/><Relationship Id="rId34" Type="http://schemas.openxmlformats.org/officeDocument/2006/relationships/slideLayout" Target="../slideLayouts/slideLayout324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6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297.xml"/><Relationship Id="rId71" Type="http://schemas.openxmlformats.org/officeDocument/2006/relationships/slideLayout" Target="../slideLayouts/slideLayout361.xml"/><Relationship Id="rId92" Type="http://schemas.openxmlformats.org/officeDocument/2006/relationships/theme" Target="../theme/theme3.xml"/><Relationship Id="rId2" Type="http://schemas.openxmlformats.org/officeDocument/2006/relationships/slideLayout" Target="../slideLayouts/slideLayout292.xml"/><Relationship Id="rId29" Type="http://schemas.openxmlformats.org/officeDocument/2006/relationships/slideLayout" Target="../slideLayouts/slideLayout319.xml"/><Relationship Id="rId24" Type="http://schemas.openxmlformats.org/officeDocument/2006/relationships/slideLayout" Target="../slideLayouts/slideLayout314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66" Type="http://schemas.openxmlformats.org/officeDocument/2006/relationships/slideLayout" Target="../slideLayouts/slideLayout356.xml"/><Relationship Id="rId87" Type="http://schemas.openxmlformats.org/officeDocument/2006/relationships/slideLayout" Target="../slideLayouts/slideLayout377.xml"/><Relationship Id="rId61" Type="http://schemas.openxmlformats.org/officeDocument/2006/relationships/slideLayout" Target="../slideLayouts/slideLayout351.xml"/><Relationship Id="rId82" Type="http://schemas.openxmlformats.org/officeDocument/2006/relationships/slideLayout" Target="../slideLayouts/slideLayout372.xml"/><Relationship Id="rId1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04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56" Type="http://schemas.openxmlformats.org/officeDocument/2006/relationships/slideLayout" Target="../slideLayouts/slideLayout346.xml"/><Relationship Id="rId77" Type="http://schemas.openxmlformats.org/officeDocument/2006/relationships/slideLayout" Target="../slideLayouts/slideLayout367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07.xml"/><Relationship Id="rId21" Type="http://schemas.openxmlformats.org/officeDocument/2006/relationships/slideLayout" Target="../slideLayouts/slideLayout402.xml"/><Relationship Id="rId42" Type="http://schemas.openxmlformats.org/officeDocument/2006/relationships/slideLayout" Target="../slideLayouts/slideLayout423.xml"/><Relationship Id="rId47" Type="http://schemas.openxmlformats.org/officeDocument/2006/relationships/slideLayout" Target="../slideLayouts/slideLayout428.xml"/><Relationship Id="rId63" Type="http://schemas.openxmlformats.org/officeDocument/2006/relationships/slideLayout" Target="../slideLayouts/slideLayout444.xml"/><Relationship Id="rId68" Type="http://schemas.openxmlformats.org/officeDocument/2006/relationships/slideLayout" Target="../slideLayouts/slideLayout449.xml"/><Relationship Id="rId84" Type="http://schemas.openxmlformats.org/officeDocument/2006/relationships/slideLayout" Target="../slideLayouts/slideLayout465.xml"/><Relationship Id="rId89" Type="http://schemas.openxmlformats.org/officeDocument/2006/relationships/slideLayout" Target="../slideLayouts/slideLayout470.xml"/><Relationship Id="rId16" Type="http://schemas.openxmlformats.org/officeDocument/2006/relationships/slideLayout" Target="../slideLayouts/slideLayout397.xml"/><Relationship Id="rId11" Type="http://schemas.openxmlformats.org/officeDocument/2006/relationships/slideLayout" Target="../slideLayouts/slideLayout392.xml"/><Relationship Id="rId32" Type="http://schemas.openxmlformats.org/officeDocument/2006/relationships/slideLayout" Target="../slideLayouts/slideLayout413.xml"/><Relationship Id="rId37" Type="http://schemas.openxmlformats.org/officeDocument/2006/relationships/slideLayout" Target="../slideLayouts/slideLayout418.xml"/><Relationship Id="rId53" Type="http://schemas.openxmlformats.org/officeDocument/2006/relationships/slideLayout" Target="../slideLayouts/slideLayout434.xml"/><Relationship Id="rId58" Type="http://schemas.openxmlformats.org/officeDocument/2006/relationships/slideLayout" Target="../slideLayouts/slideLayout439.xml"/><Relationship Id="rId74" Type="http://schemas.openxmlformats.org/officeDocument/2006/relationships/slideLayout" Target="../slideLayouts/slideLayout455.xml"/><Relationship Id="rId79" Type="http://schemas.openxmlformats.org/officeDocument/2006/relationships/slideLayout" Target="../slideLayouts/slideLayout460.xml"/><Relationship Id="rId5" Type="http://schemas.openxmlformats.org/officeDocument/2006/relationships/slideLayout" Target="../slideLayouts/slideLayout386.xml"/><Relationship Id="rId90" Type="http://schemas.openxmlformats.org/officeDocument/2006/relationships/slideLayout" Target="../slideLayouts/slideLayout471.xml"/><Relationship Id="rId95" Type="http://schemas.openxmlformats.org/officeDocument/2006/relationships/slideLayout" Target="../slideLayouts/slideLayout476.xml"/><Relationship Id="rId22" Type="http://schemas.openxmlformats.org/officeDocument/2006/relationships/slideLayout" Target="../slideLayouts/slideLayout403.xml"/><Relationship Id="rId27" Type="http://schemas.openxmlformats.org/officeDocument/2006/relationships/slideLayout" Target="../slideLayouts/slideLayout408.xml"/><Relationship Id="rId43" Type="http://schemas.openxmlformats.org/officeDocument/2006/relationships/slideLayout" Target="../slideLayouts/slideLayout424.xml"/><Relationship Id="rId48" Type="http://schemas.openxmlformats.org/officeDocument/2006/relationships/slideLayout" Target="../slideLayouts/slideLayout429.xml"/><Relationship Id="rId64" Type="http://schemas.openxmlformats.org/officeDocument/2006/relationships/slideLayout" Target="../slideLayouts/slideLayout445.xml"/><Relationship Id="rId69" Type="http://schemas.openxmlformats.org/officeDocument/2006/relationships/slideLayout" Target="../slideLayouts/slideLayout450.xml"/><Relationship Id="rId8" Type="http://schemas.openxmlformats.org/officeDocument/2006/relationships/slideLayout" Target="../slideLayouts/slideLayout389.xml"/><Relationship Id="rId51" Type="http://schemas.openxmlformats.org/officeDocument/2006/relationships/slideLayout" Target="../slideLayouts/slideLayout432.xml"/><Relationship Id="rId72" Type="http://schemas.openxmlformats.org/officeDocument/2006/relationships/slideLayout" Target="../slideLayouts/slideLayout453.xml"/><Relationship Id="rId80" Type="http://schemas.openxmlformats.org/officeDocument/2006/relationships/slideLayout" Target="../slideLayouts/slideLayout461.xml"/><Relationship Id="rId85" Type="http://schemas.openxmlformats.org/officeDocument/2006/relationships/slideLayout" Target="../slideLayouts/slideLayout466.xml"/><Relationship Id="rId93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384.xml"/><Relationship Id="rId12" Type="http://schemas.openxmlformats.org/officeDocument/2006/relationships/slideLayout" Target="../slideLayouts/slideLayout393.xml"/><Relationship Id="rId17" Type="http://schemas.openxmlformats.org/officeDocument/2006/relationships/slideLayout" Target="../slideLayouts/slideLayout398.xml"/><Relationship Id="rId25" Type="http://schemas.openxmlformats.org/officeDocument/2006/relationships/slideLayout" Target="../slideLayouts/slideLayout406.xml"/><Relationship Id="rId33" Type="http://schemas.openxmlformats.org/officeDocument/2006/relationships/slideLayout" Target="../slideLayouts/slideLayout414.xml"/><Relationship Id="rId38" Type="http://schemas.openxmlformats.org/officeDocument/2006/relationships/slideLayout" Target="../slideLayouts/slideLayout419.xml"/><Relationship Id="rId46" Type="http://schemas.openxmlformats.org/officeDocument/2006/relationships/slideLayout" Target="../slideLayouts/slideLayout427.xml"/><Relationship Id="rId59" Type="http://schemas.openxmlformats.org/officeDocument/2006/relationships/slideLayout" Target="../slideLayouts/slideLayout440.xml"/><Relationship Id="rId67" Type="http://schemas.openxmlformats.org/officeDocument/2006/relationships/slideLayout" Target="../slideLayouts/slideLayout448.xml"/><Relationship Id="rId20" Type="http://schemas.openxmlformats.org/officeDocument/2006/relationships/slideLayout" Target="../slideLayouts/slideLayout401.xml"/><Relationship Id="rId41" Type="http://schemas.openxmlformats.org/officeDocument/2006/relationships/slideLayout" Target="../slideLayouts/slideLayout422.xml"/><Relationship Id="rId54" Type="http://schemas.openxmlformats.org/officeDocument/2006/relationships/slideLayout" Target="../slideLayouts/slideLayout435.xml"/><Relationship Id="rId62" Type="http://schemas.openxmlformats.org/officeDocument/2006/relationships/slideLayout" Target="../slideLayouts/slideLayout443.xml"/><Relationship Id="rId70" Type="http://schemas.openxmlformats.org/officeDocument/2006/relationships/slideLayout" Target="../slideLayouts/slideLayout451.xml"/><Relationship Id="rId75" Type="http://schemas.openxmlformats.org/officeDocument/2006/relationships/slideLayout" Target="../slideLayouts/slideLayout456.xml"/><Relationship Id="rId83" Type="http://schemas.openxmlformats.org/officeDocument/2006/relationships/slideLayout" Target="../slideLayouts/slideLayout464.xml"/><Relationship Id="rId88" Type="http://schemas.openxmlformats.org/officeDocument/2006/relationships/slideLayout" Target="../slideLayouts/slideLayout469.xml"/><Relationship Id="rId91" Type="http://schemas.openxmlformats.org/officeDocument/2006/relationships/slideLayout" Target="../slideLayouts/slideLayout472.xml"/><Relationship Id="rId96" Type="http://schemas.openxmlformats.org/officeDocument/2006/relationships/theme" Target="../theme/theme4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5" Type="http://schemas.openxmlformats.org/officeDocument/2006/relationships/slideLayout" Target="../slideLayouts/slideLayout396.xml"/><Relationship Id="rId23" Type="http://schemas.openxmlformats.org/officeDocument/2006/relationships/slideLayout" Target="../slideLayouts/slideLayout404.xml"/><Relationship Id="rId28" Type="http://schemas.openxmlformats.org/officeDocument/2006/relationships/slideLayout" Target="../slideLayouts/slideLayout409.xml"/><Relationship Id="rId36" Type="http://schemas.openxmlformats.org/officeDocument/2006/relationships/slideLayout" Target="../slideLayouts/slideLayout417.xml"/><Relationship Id="rId49" Type="http://schemas.openxmlformats.org/officeDocument/2006/relationships/slideLayout" Target="../slideLayouts/slideLayout430.xml"/><Relationship Id="rId57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391.xml"/><Relationship Id="rId31" Type="http://schemas.openxmlformats.org/officeDocument/2006/relationships/slideLayout" Target="../slideLayouts/slideLayout412.xml"/><Relationship Id="rId44" Type="http://schemas.openxmlformats.org/officeDocument/2006/relationships/slideLayout" Target="../slideLayouts/slideLayout425.xml"/><Relationship Id="rId52" Type="http://schemas.openxmlformats.org/officeDocument/2006/relationships/slideLayout" Target="../slideLayouts/slideLayout433.xml"/><Relationship Id="rId60" Type="http://schemas.openxmlformats.org/officeDocument/2006/relationships/slideLayout" Target="../slideLayouts/slideLayout441.xml"/><Relationship Id="rId65" Type="http://schemas.openxmlformats.org/officeDocument/2006/relationships/slideLayout" Target="../slideLayouts/slideLayout446.xml"/><Relationship Id="rId73" Type="http://schemas.openxmlformats.org/officeDocument/2006/relationships/slideLayout" Target="../slideLayouts/slideLayout454.xml"/><Relationship Id="rId78" Type="http://schemas.openxmlformats.org/officeDocument/2006/relationships/slideLayout" Target="../slideLayouts/slideLayout459.xml"/><Relationship Id="rId81" Type="http://schemas.openxmlformats.org/officeDocument/2006/relationships/slideLayout" Target="../slideLayouts/slideLayout462.xml"/><Relationship Id="rId86" Type="http://schemas.openxmlformats.org/officeDocument/2006/relationships/slideLayout" Target="../slideLayouts/slideLayout467.xml"/><Relationship Id="rId94" Type="http://schemas.openxmlformats.org/officeDocument/2006/relationships/slideLayout" Target="../slideLayouts/slideLayout475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Relationship Id="rId13" Type="http://schemas.openxmlformats.org/officeDocument/2006/relationships/slideLayout" Target="../slideLayouts/slideLayout394.xml"/><Relationship Id="rId18" Type="http://schemas.openxmlformats.org/officeDocument/2006/relationships/slideLayout" Target="../slideLayouts/slideLayout399.xml"/><Relationship Id="rId39" Type="http://schemas.openxmlformats.org/officeDocument/2006/relationships/slideLayout" Target="../slideLayouts/slideLayout420.xml"/><Relationship Id="rId34" Type="http://schemas.openxmlformats.org/officeDocument/2006/relationships/slideLayout" Target="../slideLayouts/slideLayout415.xml"/><Relationship Id="rId50" Type="http://schemas.openxmlformats.org/officeDocument/2006/relationships/slideLayout" Target="../slideLayouts/slideLayout431.xml"/><Relationship Id="rId55" Type="http://schemas.openxmlformats.org/officeDocument/2006/relationships/slideLayout" Target="../slideLayouts/slideLayout436.xml"/><Relationship Id="rId76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388.xml"/><Relationship Id="rId71" Type="http://schemas.openxmlformats.org/officeDocument/2006/relationships/slideLayout" Target="../slideLayouts/slideLayout452.xml"/><Relationship Id="rId92" Type="http://schemas.openxmlformats.org/officeDocument/2006/relationships/slideLayout" Target="../slideLayouts/slideLayout473.xml"/><Relationship Id="rId2" Type="http://schemas.openxmlformats.org/officeDocument/2006/relationships/slideLayout" Target="../slideLayouts/slideLayout383.xml"/><Relationship Id="rId29" Type="http://schemas.openxmlformats.org/officeDocument/2006/relationships/slideLayout" Target="../slideLayouts/slideLayout410.xml"/><Relationship Id="rId24" Type="http://schemas.openxmlformats.org/officeDocument/2006/relationships/slideLayout" Target="../slideLayouts/slideLayout405.xml"/><Relationship Id="rId40" Type="http://schemas.openxmlformats.org/officeDocument/2006/relationships/slideLayout" Target="../slideLayouts/slideLayout421.xml"/><Relationship Id="rId45" Type="http://schemas.openxmlformats.org/officeDocument/2006/relationships/slideLayout" Target="../slideLayouts/slideLayout426.xml"/><Relationship Id="rId66" Type="http://schemas.openxmlformats.org/officeDocument/2006/relationships/slideLayout" Target="../slideLayouts/slideLayout447.xml"/><Relationship Id="rId87" Type="http://schemas.openxmlformats.org/officeDocument/2006/relationships/slideLayout" Target="../slideLayouts/slideLayout468.xml"/><Relationship Id="rId61" Type="http://schemas.openxmlformats.org/officeDocument/2006/relationships/slideLayout" Target="../slideLayouts/slideLayout442.xml"/><Relationship Id="rId82" Type="http://schemas.openxmlformats.org/officeDocument/2006/relationships/slideLayout" Target="../slideLayouts/slideLayout463.xml"/><Relationship Id="rId19" Type="http://schemas.openxmlformats.org/officeDocument/2006/relationships/slideLayout" Target="../slideLayouts/slideLayout400.xml"/><Relationship Id="rId14" Type="http://schemas.openxmlformats.org/officeDocument/2006/relationships/slideLayout" Target="../slideLayouts/slideLayout395.xml"/><Relationship Id="rId30" Type="http://schemas.openxmlformats.org/officeDocument/2006/relationships/slideLayout" Target="../slideLayouts/slideLayout411.xml"/><Relationship Id="rId35" Type="http://schemas.openxmlformats.org/officeDocument/2006/relationships/slideLayout" Target="../slideLayouts/slideLayout416.xml"/><Relationship Id="rId56" Type="http://schemas.openxmlformats.org/officeDocument/2006/relationships/slideLayout" Target="../slideLayouts/slideLayout437.xml"/><Relationship Id="rId77" Type="http://schemas.openxmlformats.org/officeDocument/2006/relationships/slideLayout" Target="../slideLayouts/slideLayout45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9.xml"/><Relationship Id="rId18" Type="http://schemas.openxmlformats.org/officeDocument/2006/relationships/slideLayout" Target="../slideLayouts/slideLayout494.xml"/><Relationship Id="rId26" Type="http://schemas.openxmlformats.org/officeDocument/2006/relationships/slideLayout" Target="../slideLayouts/slideLayout502.xml"/><Relationship Id="rId39" Type="http://schemas.openxmlformats.org/officeDocument/2006/relationships/slideLayout" Target="../slideLayouts/slideLayout515.xml"/><Relationship Id="rId21" Type="http://schemas.openxmlformats.org/officeDocument/2006/relationships/slideLayout" Target="../slideLayouts/slideLayout497.xml"/><Relationship Id="rId34" Type="http://schemas.openxmlformats.org/officeDocument/2006/relationships/slideLayout" Target="../slideLayouts/slideLayout510.xml"/><Relationship Id="rId7" Type="http://schemas.openxmlformats.org/officeDocument/2006/relationships/slideLayout" Target="../slideLayouts/slideLayout483.xml"/><Relationship Id="rId12" Type="http://schemas.openxmlformats.org/officeDocument/2006/relationships/slideLayout" Target="../slideLayouts/slideLayout488.xml"/><Relationship Id="rId17" Type="http://schemas.openxmlformats.org/officeDocument/2006/relationships/slideLayout" Target="../slideLayouts/slideLayout493.xml"/><Relationship Id="rId25" Type="http://schemas.openxmlformats.org/officeDocument/2006/relationships/slideLayout" Target="../slideLayouts/slideLayout501.xml"/><Relationship Id="rId33" Type="http://schemas.openxmlformats.org/officeDocument/2006/relationships/slideLayout" Target="../slideLayouts/slideLayout509.xml"/><Relationship Id="rId38" Type="http://schemas.openxmlformats.org/officeDocument/2006/relationships/slideLayout" Target="../slideLayouts/slideLayout514.xml"/><Relationship Id="rId2" Type="http://schemas.openxmlformats.org/officeDocument/2006/relationships/slideLayout" Target="../slideLayouts/slideLayout478.xml"/><Relationship Id="rId16" Type="http://schemas.openxmlformats.org/officeDocument/2006/relationships/slideLayout" Target="../slideLayouts/slideLayout492.xml"/><Relationship Id="rId20" Type="http://schemas.openxmlformats.org/officeDocument/2006/relationships/slideLayout" Target="../slideLayouts/slideLayout496.xml"/><Relationship Id="rId29" Type="http://schemas.openxmlformats.org/officeDocument/2006/relationships/slideLayout" Target="../slideLayouts/slideLayout505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24" Type="http://schemas.openxmlformats.org/officeDocument/2006/relationships/slideLayout" Target="../slideLayouts/slideLayout500.xml"/><Relationship Id="rId32" Type="http://schemas.openxmlformats.org/officeDocument/2006/relationships/slideLayout" Target="../slideLayouts/slideLayout508.xml"/><Relationship Id="rId37" Type="http://schemas.openxmlformats.org/officeDocument/2006/relationships/slideLayout" Target="../slideLayouts/slideLayout513.xml"/><Relationship Id="rId40" Type="http://schemas.openxmlformats.org/officeDocument/2006/relationships/theme" Target="../theme/theme5.xml"/><Relationship Id="rId5" Type="http://schemas.openxmlformats.org/officeDocument/2006/relationships/slideLayout" Target="../slideLayouts/slideLayout481.xml"/><Relationship Id="rId15" Type="http://schemas.openxmlformats.org/officeDocument/2006/relationships/slideLayout" Target="../slideLayouts/slideLayout491.xml"/><Relationship Id="rId23" Type="http://schemas.openxmlformats.org/officeDocument/2006/relationships/slideLayout" Target="../slideLayouts/slideLayout499.xml"/><Relationship Id="rId28" Type="http://schemas.openxmlformats.org/officeDocument/2006/relationships/slideLayout" Target="../slideLayouts/slideLayout504.xml"/><Relationship Id="rId36" Type="http://schemas.openxmlformats.org/officeDocument/2006/relationships/slideLayout" Target="../slideLayouts/slideLayout512.xml"/><Relationship Id="rId10" Type="http://schemas.openxmlformats.org/officeDocument/2006/relationships/slideLayout" Target="../slideLayouts/slideLayout486.xml"/><Relationship Id="rId19" Type="http://schemas.openxmlformats.org/officeDocument/2006/relationships/slideLayout" Target="../slideLayouts/slideLayout495.xml"/><Relationship Id="rId31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Relationship Id="rId14" Type="http://schemas.openxmlformats.org/officeDocument/2006/relationships/slideLayout" Target="../slideLayouts/slideLayout490.xml"/><Relationship Id="rId22" Type="http://schemas.openxmlformats.org/officeDocument/2006/relationships/slideLayout" Target="../slideLayouts/slideLayout498.xml"/><Relationship Id="rId27" Type="http://schemas.openxmlformats.org/officeDocument/2006/relationships/slideLayout" Target="../slideLayouts/slideLayout503.xml"/><Relationship Id="rId30" Type="http://schemas.openxmlformats.org/officeDocument/2006/relationships/slideLayout" Target="../slideLayouts/slideLayout506.xml"/><Relationship Id="rId35" Type="http://schemas.openxmlformats.org/officeDocument/2006/relationships/slideLayout" Target="../slideLayouts/slideLayout511.xml"/><Relationship Id="rId8" Type="http://schemas.openxmlformats.org/officeDocument/2006/relationships/slideLayout" Target="../slideLayouts/slideLayout484.xml"/><Relationship Id="rId3" Type="http://schemas.openxmlformats.org/officeDocument/2006/relationships/slideLayout" Target="../slideLayouts/slideLayout479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41.xml"/><Relationship Id="rId21" Type="http://schemas.openxmlformats.org/officeDocument/2006/relationships/slideLayout" Target="../slideLayouts/slideLayout536.xml"/><Relationship Id="rId42" Type="http://schemas.openxmlformats.org/officeDocument/2006/relationships/slideLayout" Target="../slideLayouts/slideLayout557.xml"/><Relationship Id="rId47" Type="http://schemas.openxmlformats.org/officeDocument/2006/relationships/slideLayout" Target="../slideLayouts/slideLayout562.xml"/><Relationship Id="rId63" Type="http://schemas.openxmlformats.org/officeDocument/2006/relationships/slideLayout" Target="../slideLayouts/slideLayout578.xml"/><Relationship Id="rId68" Type="http://schemas.openxmlformats.org/officeDocument/2006/relationships/slideLayout" Target="../slideLayouts/slideLayout583.xml"/><Relationship Id="rId16" Type="http://schemas.openxmlformats.org/officeDocument/2006/relationships/slideLayout" Target="../slideLayouts/slideLayout531.xml"/><Relationship Id="rId11" Type="http://schemas.openxmlformats.org/officeDocument/2006/relationships/slideLayout" Target="../slideLayouts/slideLayout526.xml"/><Relationship Id="rId32" Type="http://schemas.openxmlformats.org/officeDocument/2006/relationships/slideLayout" Target="../slideLayouts/slideLayout547.xml"/><Relationship Id="rId37" Type="http://schemas.openxmlformats.org/officeDocument/2006/relationships/slideLayout" Target="../slideLayouts/slideLayout552.xml"/><Relationship Id="rId53" Type="http://schemas.openxmlformats.org/officeDocument/2006/relationships/slideLayout" Target="../slideLayouts/slideLayout568.xml"/><Relationship Id="rId58" Type="http://schemas.openxmlformats.org/officeDocument/2006/relationships/slideLayout" Target="../slideLayouts/slideLayout573.xml"/><Relationship Id="rId74" Type="http://schemas.openxmlformats.org/officeDocument/2006/relationships/slideLayout" Target="../slideLayouts/slideLayout589.xml"/><Relationship Id="rId79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20.xml"/><Relationship Id="rId61" Type="http://schemas.openxmlformats.org/officeDocument/2006/relationships/slideLayout" Target="../slideLayouts/slideLayout576.xml"/><Relationship Id="rId19" Type="http://schemas.openxmlformats.org/officeDocument/2006/relationships/slideLayout" Target="../slideLayouts/slideLayout534.xml"/><Relationship Id="rId14" Type="http://schemas.openxmlformats.org/officeDocument/2006/relationships/slideLayout" Target="../slideLayouts/slideLayout529.xml"/><Relationship Id="rId22" Type="http://schemas.openxmlformats.org/officeDocument/2006/relationships/slideLayout" Target="../slideLayouts/slideLayout537.xml"/><Relationship Id="rId27" Type="http://schemas.openxmlformats.org/officeDocument/2006/relationships/slideLayout" Target="../slideLayouts/slideLayout542.xml"/><Relationship Id="rId30" Type="http://schemas.openxmlformats.org/officeDocument/2006/relationships/slideLayout" Target="../slideLayouts/slideLayout545.xml"/><Relationship Id="rId35" Type="http://schemas.openxmlformats.org/officeDocument/2006/relationships/slideLayout" Target="../slideLayouts/slideLayout550.xml"/><Relationship Id="rId43" Type="http://schemas.openxmlformats.org/officeDocument/2006/relationships/slideLayout" Target="../slideLayouts/slideLayout558.xml"/><Relationship Id="rId48" Type="http://schemas.openxmlformats.org/officeDocument/2006/relationships/slideLayout" Target="../slideLayouts/slideLayout563.xml"/><Relationship Id="rId56" Type="http://schemas.openxmlformats.org/officeDocument/2006/relationships/slideLayout" Target="../slideLayouts/slideLayout571.xml"/><Relationship Id="rId64" Type="http://schemas.openxmlformats.org/officeDocument/2006/relationships/slideLayout" Target="../slideLayouts/slideLayout579.xml"/><Relationship Id="rId69" Type="http://schemas.openxmlformats.org/officeDocument/2006/relationships/slideLayout" Target="../slideLayouts/slideLayout584.xml"/><Relationship Id="rId77" Type="http://schemas.openxmlformats.org/officeDocument/2006/relationships/slideLayout" Target="../slideLayouts/slideLayout592.xml"/><Relationship Id="rId8" Type="http://schemas.openxmlformats.org/officeDocument/2006/relationships/slideLayout" Target="../slideLayouts/slideLayout523.xml"/><Relationship Id="rId51" Type="http://schemas.openxmlformats.org/officeDocument/2006/relationships/slideLayout" Target="../slideLayouts/slideLayout566.xml"/><Relationship Id="rId72" Type="http://schemas.openxmlformats.org/officeDocument/2006/relationships/slideLayout" Target="../slideLayouts/slideLayout587.xml"/><Relationship Id="rId80" Type="http://schemas.openxmlformats.org/officeDocument/2006/relationships/slideLayout" Target="../slideLayouts/slideLayout595.xml"/><Relationship Id="rId3" Type="http://schemas.openxmlformats.org/officeDocument/2006/relationships/slideLayout" Target="../slideLayouts/slideLayout518.xml"/><Relationship Id="rId12" Type="http://schemas.openxmlformats.org/officeDocument/2006/relationships/slideLayout" Target="../slideLayouts/slideLayout527.xml"/><Relationship Id="rId17" Type="http://schemas.openxmlformats.org/officeDocument/2006/relationships/slideLayout" Target="../slideLayouts/slideLayout532.xml"/><Relationship Id="rId25" Type="http://schemas.openxmlformats.org/officeDocument/2006/relationships/slideLayout" Target="../slideLayouts/slideLayout540.xml"/><Relationship Id="rId33" Type="http://schemas.openxmlformats.org/officeDocument/2006/relationships/slideLayout" Target="../slideLayouts/slideLayout548.xml"/><Relationship Id="rId38" Type="http://schemas.openxmlformats.org/officeDocument/2006/relationships/slideLayout" Target="../slideLayouts/slideLayout553.xml"/><Relationship Id="rId46" Type="http://schemas.openxmlformats.org/officeDocument/2006/relationships/slideLayout" Target="../slideLayouts/slideLayout561.xml"/><Relationship Id="rId59" Type="http://schemas.openxmlformats.org/officeDocument/2006/relationships/slideLayout" Target="../slideLayouts/slideLayout574.xml"/><Relationship Id="rId67" Type="http://schemas.openxmlformats.org/officeDocument/2006/relationships/slideLayout" Target="../slideLayouts/slideLayout582.xml"/><Relationship Id="rId20" Type="http://schemas.openxmlformats.org/officeDocument/2006/relationships/slideLayout" Target="../slideLayouts/slideLayout535.xml"/><Relationship Id="rId41" Type="http://schemas.openxmlformats.org/officeDocument/2006/relationships/slideLayout" Target="../slideLayouts/slideLayout556.xml"/><Relationship Id="rId54" Type="http://schemas.openxmlformats.org/officeDocument/2006/relationships/slideLayout" Target="../slideLayouts/slideLayout569.xml"/><Relationship Id="rId62" Type="http://schemas.openxmlformats.org/officeDocument/2006/relationships/slideLayout" Target="../slideLayouts/slideLayout577.xml"/><Relationship Id="rId70" Type="http://schemas.openxmlformats.org/officeDocument/2006/relationships/slideLayout" Target="../slideLayouts/slideLayout585.xml"/><Relationship Id="rId75" Type="http://schemas.openxmlformats.org/officeDocument/2006/relationships/slideLayout" Target="../slideLayouts/slideLayout590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5" Type="http://schemas.openxmlformats.org/officeDocument/2006/relationships/slideLayout" Target="../slideLayouts/slideLayout530.xml"/><Relationship Id="rId23" Type="http://schemas.openxmlformats.org/officeDocument/2006/relationships/slideLayout" Target="../slideLayouts/slideLayout538.xml"/><Relationship Id="rId28" Type="http://schemas.openxmlformats.org/officeDocument/2006/relationships/slideLayout" Target="../slideLayouts/slideLayout543.xml"/><Relationship Id="rId36" Type="http://schemas.openxmlformats.org/officeDocument/2006/relationships/slideLayout" Target="../slideLayouts/slideLayout551.xml"/><Relationship Id="rId49" Type="http://schemas.openxmlformats.org/officeDocument/2006/relationships/slideLayout" Target="../slideLayouts/slideLayout564.xml"/><Relationship Id="rId57" Type="http://schemas.openxmlformats.org/officeDocument/2006/relationships/slideLayout" Target="../slideLayouts/slideLayout572.xml"/><Relationship Id="rId10" Type="http://schemas.openxmlformats.org/officeDocument/2006/relationships/slideLayout" Target="../slideLayouts/slideLayout525.xml"/><Relationship Id="rId31" Type="http://schemas.openxmlformats.org/officeDocument/2006/relationships/slideLayout" Target="../slideLayouts/slideLayout546.xml"/><Relationship Id="rId44" Type="http://schemas.openxmlformats.org/officeDocument/2006/relationships/slideLayout" Target="../slideLayouts/slideLayout559.xml"/><Relationship Id="rId52" Type="http://schemas.openxmlformats.org/officeDocument/2006/relationships/slideLayout" Target="../slideLayouts/slideLayout567.xml"/><Relationship Id="rId60" Type="http://schemas.openxmlformats.org/officeDocument/2006/relationships/slideLayout" Target="../slideLayouts/slideLayout575.xml"/><Relationship Id="rId65" Type="http://schemas.openxmlformats.org/officeDocument/2006/relationships/slideLayout" Target="../slideLayouts/slideLayout580.xml"/><Relationship Id="rId73" Type="http://schemas.openxmlformats.org/officeDocument/2006/relationships/slideLayout" Target="../slideLayouts/slideLayout588.xml"/><Relationship Id="rId78" Type="http://schemas.openxmlformats.org/officeDocument/2006/relationships/slideLayout" Target="../slideLayouts/slideLayout593.xml"/><Relationship Id="rId81" Type="http://schemas.openxmlformats.org/officeDocument/2006/relationships/theme" Target="../theme/theme6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Relationship Id="rId13" Type="http://schemas.openxmlformats.org/officeDocument/2006/relationships/slideLayout" Target="../slideLayouts/slideLayout528.xml"/><Relationship Id="rId18" Type="http://schemas.openxmlformats.org/officeDocument/2006/relationships/slideLayout" Target="../slideLayouts/slideLayout533.xml"/><Relationship Id="rId39" Type="http://schemas.openxmlformats.org/officeDocument/2006/relationships/slideLayout" Target="../slideLayouts/slideLayout554.xml"/><Relationship Id="rId34" Type="http://schemas.openxmlformats.org/officeDocument/2006/relationships/slideLayout" Target="../slideLayouts/slideLayout549.xml"/><Relationship Id="rId50" Type="http://schemas.openxmlformats.org/officeDocument/2006/relationships/slideLayout" Target="../slideLayouts/slideLayout565.xml"/><Relationship Id="rId55" Type="http://schemas.openxmlformats.org/officeDocument/2006/relationships/slideLayout" Target="../slideLayouts/slideLayout570.xml"/><Relationship Id="rId76" Type="http://schemas.openxmlformats.org/officeDocument/2006/relationships/slideLayout" Target="../slideLayouts/slideLayout591.xml"/><Relationship Id="rId7" Type="http://schemas.openxmlformats.org/officeDocument/2006/relationships/slideLayout" Target="../slideLayouts/slideLayout522.xml"/><Relationship Id="rId71" Type="http://schemas.openxmlformats.org/officeDocument/2006/relationships/slideLayout" Target="../slideLayouts/slideLayout586.xml"/><Relationship Id="rId2" Type="http://schemas.openxmlformats.org/officeDocument/2006/relationships/slideLayout" Target="../slideLayouts/slideLayout517.xml"/><Relationship Id="rId29" Type="http://schemas.openxmlformats.org/officeDocument/2006/relationships/slideLayout" Target="../slideLayouts/slideLayout544.xml"/><Relationship Id="rId24" Type="http://schemas.openxmlformats.org/officeDocument/2006/relationships/slideLayout" Target="../slideLayouts/slideLayout539.xml"/><Relationship Id="rId40" Type="http://schemas.openxmlformats.org/officeDocument/2006/relationships/slideLayout" Target="../slideLayouts/slideLayout555.xml"/><Relationship Id="rId45" Type="http://schemas.openxmlformats.org/officeDocument/2006/relationships/slideLayout" Target="../slideLayouts/slideLayout560.xml"/><Relationship Id="rId66" Type="http://schemas.openxmlformats.org/officeDocument/2006/relationships/slideLayout" Target="../slideLayouts/slideLayout5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3.xml"/><Relationship Id="rId13" Type="http://schemas.openxmlformats.org/officeDocument/2006/relationships/slideLayout" Target="../slideLayouts/slideLayout608.xml"/><Relationship Id="rId18" Type="http://schemas.openxmlformats.org/officeDocument/2006/relationships/slideLayout" Target="../slideLayouts/slideLayout613.xml"/><Relationship Id="rId26" Type="http://schemas.openxmlformats.org/officeDocument/2006/relationships/slideLayout" Target="../slideLayouts/slideLayout621.xml"/><Relationship Id="rId3" Type="http://schemas.openxmlformats.org/officeDocument/2006/relationships/slideLayout" Target="../slideLayouts/slideLayout598.xml"/><Relationship Id="rId21" Type="http://schemas.openxmlformats.org/officeDocument/2006/relationships/slideLayout" Target="../slideLayouts/slideLayout616.xml"/><Relationship Id="rId7" Type="http://schemas.openxmlformats.org/officeDocument/2006/relationships/slideLayout" Target="../slideLayouts/slideLayout602.xml"/><Relationship Id="rId12" Type="http://schemas.openxmlformats.org/officeDocument/2006/relationships/slideLayout" Target="../slideLayouts/slideLayout607.xml"/><Relationship Id="rId17" Type="http://schemas.openxmlformats.org/officeDocument/2006/relationships/slideLayout" Target="../slideLayouts/slideLayout612.xml"/><Relationship Id="rId25" Type="http://schemas.openxmlformats.org/officeDocument/2006/relationships/slideLayout" Target="../slideLayouts/slideLayout620.xml"/><Relationship Id="rId2" Type="http://schemas.openxmlformats.org/officeDocument/2006/relationships/slideLayout" Target="../slideLayouts/slideLayout597.xml"/><Relationship Id="rId16" Type="http://schemas.openxmlformats.org/officeDocument/2006/relationships/slideLayout" Target="../slideLayouts/slideLayout611.xml"/><Relationship Id="rId20" Type="http://schemas.openxmlformats.org/officeDocument/2006/relationships/slideLayout" Target="../slideLayouts/slideLayout615.xml"/><Relationship Id="rId1" Type="http://schemas.openxmlformats.org/officeDocument/2006/relationships/slideLayout" Target="../slideLayouts/slideLayout596.xml"/><Relationship Id="rId6" Type="http://schemas.openxmlformats.org/officeDocument/2006/relationships/slideLayout" Target="../slideLayouts/slideLayout601.xml"/><Relationship Id="rId11" Type="http://schemas.openxmlformats.org/officeDocument/2006/relationships/slideLayout" Target="../slideLayouts/slideLayout606.xml"/><Relationship Id="rId24" Type="http://schemas.openxmlformats.org/officeDocument/2006/relationships/slideLayout" Target="../slideLayouts/slideLayout619.xml"/><Relationship Id="rId5" Type="http://schemas.openxmlformats.org/officeDocument/2006/relationships/slideLayout" Target="../slideLayouts/slideLayout600.xml"/><Relationship Id="rId15" Type="http://schemas.openxmlformats.org/officeDocument/2006/relationships/slideLayout" Target="../slideLayouts/slideLayout610.xml"/><Relationship Id="rId23" Type="http://schemas.openxmlformats.org/officeDocument/2006/relationships/slideLayout" Target="../slideLayouts/slideLayout618.xml"/><Relationship Id="rId10" Type="http://schemas.openxmlformats.org/officeDocument/2006/relationships/slideLayout" Target="../slideLayouts/slideLayout605.xml"/><Relationship Id="rId19" Type="http://schemas.openxmlformats.org/officeDocument/2006/relationships/slideLayout" Target="../slideLayouts/slideLayout614.xml"/><Relationship Id="rId4" Type="http://schemas.openxmlformats.org/officeDocument/2006/relationships/slideLayout" Target="../slideLayouts/slideLayout599.xml"/><Relationship Id="rId9" Type="http://schemas.openxmlformats.org/officeDocument/2006/relationships/slideLayout" Target="../slideLayouts/slideLayout604.xml"/><Relationship Id="rId14" Type="http://schemas.openxmlformats.org/officeDocument/2006/relationships/slideLayout" Target="../slideLayouts/slideLayout609.xml"/><Relationship Id="rId22" Type="http://schemas.openxmlformats.org/officeDocument/2006/relationships/slideLayout" Target="../slideLayouts/slideLayout617.xml"/><Relationship Id="rId27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6AC75-DA2D-477F-BAC3-B7F0DDC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0C7E4-40E9-4B30-84D3-BD3EC262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B35D-25F6-4BF4-A1A4-A59F0EE19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D681-BB80-436D-8B7C-CE21B62A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FC729-E068-49FC-8A34-531523107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7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4821" r:id="rId2"/>
    <p:sldLayoutId id="2147483862" r:id="rId3"/>
    <p:sldLayoutId id="2147486038" r:id="rId4"/>
    <p:sldLayoutId id="2147486037" r:id="rId5"/>
    <p:sldLayoutId id="2147486036" r:id="rId6"/>
    <p:sldLayoutId id="2147486035" r:id="rId7"/>
    <p:sldLayoutId id="2147486026" r:id="rId8"/>
    <p:sldLayoutId id="2147486025" r:id="rId9"/>
    <p:sldLayoutId id="2147486024" r:id="rId10"/>
    <p:sldLayoutId id="2147486017" r:id="rId11"/>
    <p:sldLayoutId id="2147486016" r:id="rId12"/>
    <p:sldLayoutId id="2147486015" r:id="rId13"/>
    <p:sldLayoutId id="2147486014" r:id="rId14"/>
    <p:sldLayoutId id="2147486013" r:id="rId15"/>
    <p:sldLayoutId id="2147485988" r:id="rId16"/>
    <p:sldLayoutId id="2147485987" r:id="rId17"/>
    <p:sldLayoutId id="2147485985" r:id="rId18"/>
    <p:sldLayoutId id="2147485984" r:id="rId19"/>
    <p:sldLayoutId id="2147485983" r:id="rId20"/>
    <p:sldLayoutId id="2147485940" r:id="rId21"/>
    <p:sldLayoutId id="2147485939" r:id="rId22"/>
    <p:sldLayoutId id="2147485938" r:id="rId23"/>
    <p:sldLayoutId id="2147485937" r:id="rId24"/>
    <p:sldLayoutId id="2147485936" r:id="rId25"/>
    <p:sldLayoutId id="2147485935" r:id="rId26"/>
    <p:sldLayoutId id="2147485934" r:id="rId27"/>
    <p:sldLayoutId id="2147485933" r:id="rId28"/>
    <p:sldLayoutId id="2147485920" r:id="rId29"/>
    <p:sldLayoutId id="2147485919" r:id="rId30"/>
    <p:sldLayoutId id="2147485918" r:id="rId31"/>
    <p:sldLayoutId id="2147485917" r:id="rId32"/>
    <p:sldLayoutId id="2147485916" r:id="rId33"/>
    <p:sldLayoutId id="2147485824" r:id="rId34"/>
    <p:sldLayoutId id="2147485823" r:id="rId35"/>
    <p:sldLayoutId id="2147485822" r:id="rId36"/>
    <p:sldLayoutId id="2147485821" r:id="rId37"/>
    <p:sldLayoutId id="2147485820" r:id="rId38"/>
    <p:sldLayoutId id="2147485594" r:id="rId39"/>
    <p:sldLayoutId id="2147485593" r:id="rId40"/>
    <p:sldLayoutId id="2147485592" r:id="rId41"/>
    <p:sldLayoutId id="2147485591" r:id="rId42"/>
    <p:sldLayoutId id="2147485589" r:id="rId43"/>
    <p:sldLayoutId id="2147485588" r:id="rId44"/>
    <p:sldLayoutId id="2147485587" r:id="rId45"/>
    <p:sldLayoutId id="2147485586" r:id="rId46"/>
    <p:sldLayoutId id="2147485585" r:id="rId47"/>
    <p:sldLayoutId id="2147485575" r:id="rId48"/>
    <p:sldLayoutId id="2147485574" r:id="rId49"/>
    <p:sldLayoutId id="2147485573" r:id="rId50"/>
    <p:sldLayoutId id="2147485572" r:id="rId51"/>
    <p:sldLayoutId id="2147485571" r:id="rId52"/>
    <p:sldLayoutId id="2147485570" r:id="rId53"/>
    <p:sldLayoutId id="2147485569" r:id="rId54"/>
    <p:sldLayoutId id="2147485568" r:id="rId55"/>
    <p:sldLayoutId id="2147485567" r:id="rId56"/>
    <p:sldLayoutId id="2147485566" r:id="rId57"/>
    <p:sldLayoutId id="2147485564" r:id="rId58"/>
    <p:sldLayoutId id="2147485495" r:id="rId59"/>
    <p:sldLayoutId id="2147485494" r:id="rId60"/>
    <p:sldLayoutId id="2147485493" r:id="rId61"/>
    <p:sldLayoutId id="2147485492" r:id="rId62"/>
    <p:sldLayoutId id="2147485491" r:id="rId63"/>
    <p:sldLayoutId id="2147485490" r:id="rId64"/>
    <p:sldLayoutId id="2147485489" r:id="rId65"/>
    <p:sldLayoutId id="2147485488" r:id="rId66"/>
    <p:sldLayoutId id="2147485432" r:id="rId67"/>
    <p:sldLayoutId id="2147485431" r:id="rId68"/>
    <p:sldLayoutId id="2147485430" r:id="rId69"/>
    <p:sldLayoutId id="2147485429" r:id="rId70"/>
    <p:sldLayoutId id="2147485420" r:id="rId71"/>
    <p:sldLayoutId id="2147485247" r:id="rId72"/>
    <p:sldLayoutId id="2147485246" r:id="rId73"/>
    <p:sldLayoutId id="2147485245" r:id="rId74"/>
    <p:sldLayoutId id="2147485244" r:id="rId75"/>
    <p:sldLayoutId id="2147485232" r:id="rId76"/>
    <p:sldLayoutId id="2147485225" r:id="rId77"/>
    <p:sldLayoutId id="2147485224" r:id="rId78"/>
    <p:sldLayoutId id="2147485223" r:id="rId79"/>
    <p:sldLayoutId id="2147485222" r:id="rId80"/>
    <p:sldLayoutId id="2147485207" r:id="rId81"/>
    <p:sldLayoutId id="2147485206" r:id="rId82"/>
    <p:sldLayoutId id="2147485205" r:id="rId83"/>
    <p:sldLayoutId id="2147485204" r:id="rId84"/>
    <p:sldLayoutId id="2147485190" r:id="rId85"/>
    <p:sldLayoutId id="2147485189" r:id="rId86"/>
    <p:sldLayoutId id="2147485188" r:id="rId87"/>
    <p:sldLayoutId id="2147485187" r:id="rId88"/>
    <p:sldLayoutId id="2147485036" r:id="rId89"/>
    <p:sldLayoutId id="2147485035" r:id="rId90"/>
    <p:sldLayoutId id="2147485034" r:id="rId91"/>
    <p:sldLayoutId id="2147485033" r:id="rId92"/>
    <p:sldLayoutId id="2147485020" r:id="rId93"/>
    <p:sldLayoutId id="2147485019" r:id="rId94"/>
    <p:sldLayoutId id="2147485018" r:id="rId95"/>
    <p:sldLayoutId id="2147485017" r:id="rId96"/>
    <p:sldLayoutId id="2147484896" r:id="rId97"/>
    <p:sldLayoutId id="2147484895" r:id="rId98"/>
    <p:sldLayoutId id="2147484894" r:id="rId99"/>
    <p:sldLayoutId id="2147484893" r:id="rId100"/>
    <p:sldLayoutId id="2147484882" r:id="rId101"/>
    <p:sldLayoutId id="2147484881" r:id="rId102"/>
    <p:sldLayoutId id="2147484880" r:id="rId103"/>
    <p:sldLayoutId id="2147484692" r:id="rId104"/>
    <p:sldLayoutId id="2147484691" r:id="rId105"/>
    <p:sldLayoutId id="2147484690" r:id="rId106"/>
    <p:sldLayoutId id="2147484401" r:id="rId107"/>
    <p:sldLayoutId id="2147484400" r:id="rId108"/>
    <p:sldLayoutId id="2147486039" r:id="rId109"/>
    <p:sldLayoutId id="2147486018" r:id="rId110"/>
    <p:sldLayoutId id="2147485986" r:id="rId111"/>
    <p:sldLayoutId id="2147485951" r:id="rId112"/>
    <p:sldLayoutId id="2147485950" r:id="rId113"/>
    <p:sldLayoutId id="2147485949" r:id="rId114"/>
    <p:sldLayoutId id="2147485941" r:id="rId115"/>
    <p:sldLayoutId id="2147485930" r:id="rId116"/>
    <p:sldLayoutId id="2147485921" r:id="rId117"/>
    <p:sldLayoutId id="2147485913" r:id="rId118"/>
    <p:sldLayoutId id="2147485825" r:id="rId119"/>
    <p:sldLayoutId id="2147485817" r:id="rId120"/>
    <p:sldLayoutId id="2147485595" r:id="rId121"/>
    <p:sldLayoutId id="2147485590" r:id="rId122"/>
    <p:sldLayoutId id="2147485584" r:id="rId123"/>
    <p:sldLayoutId id="2147485560" r:id="rId124"/>
    <p:sldLayoutId id="2147485553" r:id="rId125"/>
    <p:sldLayoutId id="2147485543" r:id="rId126"/>
    <p:sldLayoutId id="2147485542" r:id="rId127"/>
    <p:sldLayoutId id="2147485496" r:id="rId128"/>
    <p:sldLayoutId id="2147485483" r:id="rId129"/>
    <p:sldLayoutId id="2147485482" r:id="rId130"/>
    <p:sldLayoutId id="2147485480" r:id="rId131"/>
    <p:sldLayoutId id="2147485476" r:id="rId132"/>
    <p:sldLayoutId id="2147485471" r:id="rId133"/>
    <p:sldLayoutId id="2147485468" r:id="rId134"/>
    <p:sldLayoutId id="2147485461" r:id="rId135"/>
    <p:sldLayoutId id="2147485460" r:id="rId136"/>
    <p:sldLayoutId id="2147485458" r:id="rId137"/>
    <p:sldLayoutId id="2147485456" r:id="rId138"/>
    <p:sldLayoutId id="2147485449" r:id="rId139"/>
    <p:sldLayoutId id="2147485447" r:id="rId140"/>
    <p:sldLayoutId id="2147485443" r:id="rId141"/>
    <p:sldLayoutId id="2147485433" r:id="rId142"/>
    <p:sldLayoutId id="2147485248" r:id="rId143"/>
    <p:sldLayoutId id="2147485226" r:id="rId144"/>
    <p:sldLayoutId id="2147485208" r:id="rId145"/>
    <p:sldLayoutId id="2147485191" r:id="rId146"/>
    <p:sldLayoutId id="2147485032" r:id="rId147"/>
    <p:sldLayoutId id="2147485021" r:id="rId148"/>
    <p:sldLayoutId id="2147484897" r:id="rId149"/>
    <p:sldLayoutId id="2147484708" r:id="rId150"/>
    <p:sldLayoutId id="2147484399" r:id="rId151"/>
    <p:sldLayoutId id="2147484398" r:id="rId152"/>
    <p:sldLayoutId id="2147483863" r:id="rId153"/>
    <p:sldLayoutId id="2147483864" r:id="rId154"/>
    <p:sldLayoutId id="2147483865" r:id="rId155"/>
    <p:sldLayoutId id="2147483866" r:id="rId156"/>
    <p:sldLayoutId id="2147483867" r:id="rId157"/>
    <p:sldLayoutId id="2147483868" r:id="rId158"/>
    <p:sldLayoutId id="2147483869" r:id="rId159"/>
    <p:sldLayoutId id="2147483870" r:id="rId160"/>
    <p:sldLayoutId id="2147483871" r:id="rId16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1">
            <a:lum/>
          </a:blip>
          <a:srcRect/>
          <a:stretch>
            <a:fillRect l="-23000" t="-43000" r="-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0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6040" r:id="rId3"/>
    <p:sldLayoutId id="2147486030" r:id="rId4"/>
    <p:sldLayoutId id="2147486029" r:id="rId5"/>
    <p:sldLayoutId id="2147486027" r:id="rId6"/>
    <p:sldLayoutId id="2147486019" r:id="rId7"/>
    <p:sldLayoutId id="2147486007" r:id="rId8"/>
    <p:sldLayoutId id="2147486004" r:id="rId9"/>
    <p:sldLayoutId id="2147486003" r:id="rId10"/>
    <p:sldLayoutId id="2147486002" r:id="rId11"/>
    <p:sldLayoutId id="2147486001" r:id="rId12"/>
    <p:sldLayoutId id="2147485976" r:id="rId13"/>
    <p:sldLayoutId id="2147485970" r:id="rId14"/>
    <p:sldLayoutId id="2147485969" r:id="rId15"/>
    <p:sldLayoutId id="2147485964" r:id="rId16"/>
    <p:sldLayoutId id="2147485963" r:id="rId17"/>
    <p:sldLayoutId id="2147485956" r:id="rId18"/>
    <p:sldLayoutId id="2147485955" r:id="rId19"/>
    <p:sldLayoutId id="2147485947" r:id="rId20"/>
    <p:sldLayoutId id="2147485946" r:id="rId21"/>
    <p:sldLayoutId id="2147485945" r:id="rId22"/>
    <p:sldLayoutId id="2147485928" r:id="rId23"/>
    <p:sldLayoutId id="2147485927" r:id="rId24"/>
    <p:sldLayoutId id="2147485926" r:id="rId25"/>
    <p:sldLayoutId id="2147485911" r:id="rId26"/>
    <p:sldLayoutId id="2147485910" r:id="rId27"/>
    <p:sldLayoutId id="2147485909" r:id="rId28"/>
    <p:sldLayoutId id="2147485900" r:id="rId29"/>
    <p:sldLayoutId id="2147485898" r:id="rId30"/>
    <p:sldLayoutId id="2147485897" r:id="rId31"/>
    <p:sldLayoutId id="2147485890" r:id="rId32"/>
    <p:sldLayoutId id="2147485885" r:id="rId33"/>
    <p:sldLayoutId id="2147485880" r:id="rId34"/>
    <p:sldLayoutId id="2147485834" r:id="rId35"/>
    <p:sldLayoutId id="2147485833" r:id="rId36"/>
    <p:sldLayoutId id="2147485832" r:id="rId37"/>
    <p:sldLayoutId id="2147485830" r:id="rId38"/>
    <p:sldLayoutId id="2147485829" r:id="rId39"/>
    <p:sldLayoutId id="2147485815" r:id="rId40"/>
    <p:sldLayoutId id="2147485814" r:id="rId41"/>
    <p:sldLayoutId id="2147485813" r:id="rId42"/>
    <p:sldLayoutId id="2147485653" r:id="rId43"/>
    <p:sldLayoutId id="2147485582" r:id="rId44"/>
    <p:sldLayoutId id="2147485581" r:id="rId45"/>
    <p:sldLayoutId id="2147485580" r:id="rId46"/>
    <p:sldLayoutId id="2147485551" r:id="rId47"/>
    <p:sldLayoutId id="2147485550" r:id="rId48"/>
    <p:sldLayoutId id="2147485549" r:id="rId49"/>
    <p:sldLayoutId id="2147485541" r:id="rId50"/>
    <p:sldLayoutId id="2147485540" r:id="rId51"/>
    <p:sldLayoutId id="2147485539" r:id="rId52"/>
    <p:sldLayoutId id="2147485538" r:id="rId53"/>
    <p:sldLayoutId id="2147485537" r:id="rId54"/>
    <p:sldLayoutId id="2147485535" r:id="rId55"/>
    <p:sldLayoutId id="2147485534" r:id="rId56"/>
    <p:sldLayoutId id="2147485532" r:id="rId57"/>
    <p:sldLayoutId id="2147485530" r:id="rId58"/>
    <p:sldLayoutId id="2147485500" r:id="rId59"/>
    <p:sldLayoutId id="2147485487" r:id="rId60"/>
    <p:sldLayoutId id="2147485478" r:id="rId61"/>
    <p:sldLayoutId id="2147485477" r:id="rId62"/>
    <p:sldLayoutId id="2147485441" r:id="rId63"/>
    <p:sldLayoutId id="2147485440" r:id="rId64"/>
    <p:sldLayoutId id="2147485439" r:id="rId65"/>
    <p:sldLayoutId id="2147485438" r:id="rId66"/>
    <p:sldLayoutId id="2147485421" r:id="rId67"/>
    <p:sldLayoutId id="2147485418" r:id="rId68"/>
    <p:sldLayoutId id="2147485417" r:id="rId69"/>
    <p:sldLayoutId id="2147485236" r:id="rId70"/>
    <p:sldLayoutId id="2147485234" r:id="rId71"/>
    <p:sldLayoutId id="2147485233" r:id="rId72"/>
    <p:sldLayoutId id="2147485213" r:id="rId73"/>
    <p:sldLayoutId id="2147485212" r:id="rId74"/>
    <p:sldLayoutId id="2147485211" r:id="rId75"/>
    <p:sldLayoutId id="2147485196" r:id="rId76"/>
    <p:sldLayoutId id="2147485195" r:id="rId77"/>
    <p:sldLayoutId id="2147485194" r:id="rId78"/>
    <p:sldLayoutId id="2147485179" r:id="rId79"/>
    <p:sldLayoutId id="2147485177" r:id="rId80"/>
    <p:sldLayoutId id="2147485175" r:id="rId81"/>
    <p:sldLayoutId id="2147485044" r:id="rId82"/>
    <p:sldLayoutId id="2147485042" r:id="rId83"/>
    <p:sldLayoutId id="2147485041" r:id="rId84"/>
    <p:sldLayoutId id="2147484992" r:id="rId85"/>
    <p:sldLayoutId id="2147484986" r:id="rId86"/>
    <p:sldLayoutId id="2147484980" r:id="rId87"/>
    <p:sldLayoutId id="2147484979" r:id="rId88"/>
    <p:sldLayoutId id="2147484885" r:id="rId89"/>
    <p:sldLayoutId id="2147484872" r:id="rId90"/>
    <p:sldLayoutId id="2147484869" r:id="rId91"/>
    <p:sldLayoutId id="2147484868" r:id="rId92"/>
    <p:sldLayoutId id="2147484861" r:id="rId93"/>
    <p:sldLayoutId id="2147484680" r:id="rId94"/>
    <p:sldLayoutId id="2147484540" r:id="rId95"/>
    <p:sldLayoutId id="2147484529" r:id="rId96"/>
    <p:sldLayoutId id="2147484528" r:id="rId97"/>
    <p:sldLayoutId id="2147484449" r:id="rId98"/>
    <p:sldLayoutId id="2147484448" r:id="rId99"/>
    <p:sldLayoutId id="2147484440" r:id="rId100"/>
    <p:sldLayoutId id="2147484439" r:id="rId101"/>
    <p:sldLayoutId id="2147484438" r:id="rId102"/>
    <p:sldLayoutId id="2147484437" r:id="rId103"/>
    <p:sldLayoutId id="2147484436" r:id="rId104"/>
    <p:sldLayoutId id="2147484417" r:id="rId105"/>
    <p:sldLayoutId id="2147484416" r:id="rId106"/>
    <p:sldLayoutId id="2147484415" r:id="rId107"/>
    <p:sldLayoutId id="2147484414" r:id="rId108"/>
    <p:sldLayoutId id="2147484413" r:id="rId109"/>
    <p:sldLayoutId id="2147484412" r:id="rId110"/>
    <p:sldLayoutId id="2147484411" r:id="rId111"/>
    <p:sldLayoutId id="2147484410" r:id="rId112"/>
    <p:sldLayoutId id="2147484406" r:id="rId113"/>
    <p:sldLayoutId id="2147484390" r:id="rId114"/>
    <p:sldLayoutId id="2147484388" r:id="rId115"/>
    <p:sldLayoutId id="2147484384" r:id="rId116"/>
    <p:sldLayoutId id="2147484382" r:id="rId117"/>
    <p:sldLayoutId id="2147484378" r:id="rId118"/>
    <p:sldLayoutId id="2147484373" r:id="rId119"/>
    <p:sldLayoutId id="2147484371" r:id="rId120"/>
    <p:sldLayoutId id="2147484128" r:id="rId121"/>
    <p:sldLayoutId id="2147484129" r:id="rId122"/>
    <p:sldLayoutId id="2147484130" r:id="rId123"/>
    <p:sldLayoutId id="2147484131" r:id="rId124"/>
    <p:sldLayoutId id="2147484132" r:id="rId125"/>
    <p:sldLayoutId id="2147484133" r:id="rId126"/>
    <p:sldLayoutId id="2147484134" r:id="rId127"/>
    <p:sldLayoutId id="2147484135" r:id="rId128"/>
    <p:sldLayoutId id="2147484136" r:id="rId1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9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1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6028" r:id="rId3"/>
    <p:sldLayoutId id="2147485968" r:id="rId4"/>
    <p:sldLayoutId id="2147485962" r:id="rId5"/>
    <p:sldLayoutId id="2147485944" r:id="rId6"/>
    <p:sldLayoutId id="2147485908" r:id="rId7"/>
    <p:sldLayoutId id="2147485899" r:id="rId8"/>
    <p:sldLayoutId id="2147485891" r:id="rId9"/>
    <p:sldLayoutId id="2147485804" r:id="rId10"/>
    <p:sldLayoutId id="2147485579" r:id="rId11"/>
    <p:sldLayoutId id="2147485578" r:id="rId12"/>
    <p:sldLayoutId id="2147485548" r:id="rId13"/>
    <p:sldLayoutId id="2147485547" r:id="rId14"/>
    <p:sldLayoutId id="2147485499" r:id="rId15"/>
    <p:sldLayoutId id="2147485498" r:id="rId16"/>
    <p:sldLayoutId id="2147485230" r:id="rId17"/>
    <p:sldLayoutId id="2147485229" r:id="rId18"/>
    <p:sldLayoutId id="2147485176" r:id="rId19"/>
    <p:sldLayoutId id="2147485040" r:id="rId20"/>
    <p:sldLayoutId id="2147485039" r:id="rId21"/>
    <p:sldLayoutId id="2147485004" r:id="rId22"/>
    <p:sldLayoutId id="2147484867" r:id="rId23"/>
    <p:sldLayoutId id="2147484689" r:id="rId24"/>
    <p:sldLayoutId id="2147484679" r:id="rId25"/>
    <p:sldLayoutId id="2147484678" r:id="rId26"/>
    <p:sldLayoutId id="2147484550" r:id="rId27"/>
    <p:sldLayoutId id="2147484549" r:id="rId28"/>
    <p:sldLayoutId id="2147484547" r:id="rId29"/>
    <p:sldLayoutId id="2147484546" r:id="rId30"/>
    <p:sldLayoutId id="2147484538" r:id="rId31"/>
    <p:sldLayoutId id="2147484537" r:id="rId32"/>
    <p:sldLayoutId id="2147484527" r:id="rId33"/>
    <p:sldLayoutId id="2147484526" r:id="rId34"/>
    <p:sldLayoutId id="2147484525" r:id="rId35"/>
    <p:sldLayoutId id="2147484524" r:id="rId36"/>
    <p:sldLayoutId id="2147484511" r:id="rId37"/>
    <p:sldLayoutId id="2147484498" r:id="rId38"/>
    <p:sldLayoutId id="2147484450" r:id="rId39"/>
    <p:sldLayoutId id="2147484447" r:id="rId40"/>
    <p:sldLayoutId id="2147484442" r:id="rId41"/>
    <p:sldLayoutId id="2147484441" r:id="rId42"/>
    <p:sldLayoutId id="2147484423" r:id="rId43"/>
    <p:sldLayoutId id="2147484422" r:id="rId44"/>
    <p:sldLayoutId id="2147484421" r:id="rId45"/>
    <p:sldLayoutId id="2147484420" r:id="rId46"/>
    <p:sldLayoutId id="2147484419" r:id="rId47"/>
    <p:sldLayoutId id="2147484418" r:id="rId48"/>
    <p:sldLayoutId id="2147484409" r:id="rId49"/>
    <p:sldLayoutId id="2147484408" r:id="rId50"/>
    <p:sldLayoutId id="2147484405" r:id="rId51"/>
    <p:sldLayoutId id="2147484404" r:id="rId52"/>
    <p:sldLayoutId id="2147484403" r:id="rId53"/>
    <p:sldLayoutId id="2147484397" r:id="rId54"/>
    <p:sldLayoutId id="2147484396" r:id="rId55"/>
    <p:sldLayoutId id="2147484395" r:id="rId56"/>
    <p:sldLayoutId id="2147484394" r:id="rId57"/>
    <p:sldLayoutId id="2147484393" r:id="rId58"/>
    <p:sldLayoutId id="2147484392" r:id="rId59"/>
    <p:sldLayoutId id="2147484391" r:id="rId60"/>
    <p:sldLayoutId id="2147484389" r:id="rId61"/>
    <p:sldLayoutId id="2147484386" r:id="rId62"/>
    <p:sldLayoutId id="2147484385" r:id="rId63"/>
    <p:sldLayoutId id="2147484383" r:id="rId64"/>
    <p:sldLayoutId id="2147484380" r:id="rId65"/>
    <p:sldLayoutId id="2147484379" r:id="rId66"/>
    <p:sldLayoutId id="2147484377" r:id="rId67"/>
    <p:sldLayoutId id="2147484376" r:id="rId68"/>
    <p:sldLayoutId id="2147484375" r:id="rId69"/>
    <p:sldLayoutId id="2147484374" r:id="rId70"/>
    <p:sldLayoutId id="2147484372" r:id="rId71"/>
    <p:sldLayoutId id="2147484304" r:id="rId72"/>
    <p:sldLayoutId id="2147484305" r:id="rId73"/>
    <p:sldLayoutId id="2147484306" r:id="rId74"/>
    <p:sldLayoutId id="2147484307" r:id="rId75"/>
    <p:sldLayoutId id="2147484308" r:id="rId76"/>
    <p:sldLayoutId id="2147484309" r:id="rId77"/>
    <p:sldLayoutId id="2147484310" r:id="rId78"/>
    <p:sldLayoutId id="2147484311" r:id="rId79"/>
    <p:sldLayoutId id="2147484312" r:id="rId80"/>
    <p:sldLayoutId id="2147484313" r:id="rId81"/>
    <p:sldLayoutId id="2147484314" r:id="rId82"/>
    <p:sldLayoutId id="2147484315" r:id="rId83"/>
    <p:sldLayoutId id="2147484316" r:id="rId84"/>
    <p:sldLayoutId id="2147484317" r:id="rId85"/>
    <p:sldLayoutId id="2147484318" r:id="rId86"/>
    <p:sldLayoutId id="2147484319" r:id="rId87"/>
    <p:sldLayoutId id="2147484320" r:id="rId88"/>
    <p:sldLayoutId id="2147484321" r:id="rId89"/>
    <p:sldLayoutId id="2147484322" r:id="rId90"/>
    <p:sldLayoutId id="2147484323" r:id="rId9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54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6033" r:id="rId3"/>
    <p:sldLayoutId id="2147486031" r:id="rId4"/>
    <p:sldLayoutId id="2147486022" r:id="rId5"/>
    <p:sldLayoutId id="2147486020" r:id="rId6"/>
    <p:sldLayoutId id="2147486011" r:id="rId7"/>
    <p:sldLayoutId id="2147486009" r:id="rId8"/>
    <p:sldLayoutId id="2147486008" r:id="rId9"/>
    <p:sldLayoutId id="2147486005" r:id="rId10"/>
    <p:sldLayoutId id="2147485979" r:id="rId11"/>
    <p:sldLayoutId id="2147485977" r:id="rId12"/>
    <p:sldLayoutId id="2147485974" r:id="rId13"/>
    <p:sldLayoutId id="2147485972" r:id="rId14"/>
    <p:sldLayoutId id="2147485971" r:id="rId15"/>
    <p:sldLayoutId id="2147485965" r:id="rId16"/>
    <p:sldLayoutId id="2147485961" r:id="rId17"/>
    <p:sldLayoutId id="2147485959" r:id="rId18"/>
    <p:sldLayoutId id="2147485948" r:id="rId19"/>
    <p:sldLayoutId id="2147485931" r:id="rId20"/>
    <p:sldLayoutId id="2147485929" r:id="rId21"/>
    <p:sldLayoutId id="2147485914" r:id="rId22"/>
    <p:sldLayoutId id="2147485912" r:id="rId23"/>
    <p:sldLayoutId id="2147485901" r:id="rId24"/>
    <p:sldLayoutId id="2147485818" r:id="rId25"/>
    <p:sldLayoutId id="2147485816" r:id="rId26"/>
    <p:sldLayoutId id="2147485583" r:id="rId27"/>
    <p:sldLayoutId id="2147485576" r:id="rId28"/>
    <p:sldLayoutId id="2147485563" r:id="rId29"/>
    <p:sldLayoutId id="2147485562" r:id="rId30"/>
    <p:sldLayoutId id="2147485559" r:id="rId31"/>
    <p:sldLayoutId id="2147485552" r:id="rId32"/>
    <p:sldLayoutId id="2147485546" r:id="rId33"/>
    <p:sldLayoutId id="2147485544" r:id="rId34"/>
    <p:sldLayoutId id="2147485536" r:id="rId35"/>
    <p:sldLayoutId id="2147485533" r:id="rId36"/>
    <p:sldLayoutId id="2147485484" r:id="rId37"/>
    <p:sldLayoutId id="2147485481" r:id="rId38"/>
    <p:sldLayoutId id="2147485479" r:id="rId39"/>
    <p:sldLayoutId id="2147485472" r:id="rId40"/>
    <p:sldLayoutId id="2147485470" r:id="rId41"/>
    <p:sldLayoutId id="2147485469" r:id="rId42"/>
    <p:sldLayoutId id="2147485465" r:id="rId43"/>
    <p:sldLayoutId id="2147485464" r:id="rId44"/>
    <p:sldLayoutId id="2147485463" r:id="rId45"/>
    <p:sldLayoutId id="2147485462" r:id="rId46"/>
    <p:sldLayoutId id="2147485459" r:id="rId47"/>
    <p:sldLayoutId id="2147485457" r:id="rId48"/>
    <p:sldLayoutId id="2147485455" r:id="rId49"/>
    <p:sldLayoutId id="2147485454" r:id="rId50"/>
    <p:sldLayoutId id="2147485453" r:id="rId51"/>
    <p:sldLayoutId id="2147485452" r:id="rId52"/>
    <p:sldLayoutId id="2147485450" r:id="rId53"/>
    <p:sldLayoutId id="2147485448" r:id="rId54"/>
    <p:sldLayoutId id="2147485446" r:id="rId55"/>
    <p:sldLayoutId id="2147485445" r:id="rId56"/>
    <p:sldLayoutId id="2147485444" r:id="rId57"/>
    <p:sldLayoutId id="2147485442" r:id="rId58"/>
    <p:sldLayoutId id="2147485424" r:id="rId59"/>
    <p:sldLayoutId id="2147485239" r:id="rId60"/>
    <p:sldLayoutId id="2147485216" r:id="rId61"/>
    <p:sldLayoutId id="2147485199" r:id="rId62"/>
    <p:sldLayoutId id="2147485182" r:id="rId63"/>
    <p:sldLayoutId id="2147485047" r:id="rId64"/>
    <p:sldLayoutId id="2147485024" r:id="rId65"/>
    <p:sldLayoutId id="2147485023" r:id="rId66"/>
    <p:sldLayoutId id="2147485022" r:id="rId67"/>
    <p:sldLayoutId id="2147485012" r:id="rId68"/>
    <p:sldLayoutId id="2147485007" r:id="rId69"/>
    <p:sldLayoutId id="2147485002" r:id="rId70"/>
    <p:sldLayoutId id="2147484995" r:id="rId71"/>
    <p:sldLayoutId id="2147484991" r:id="rId72"/>
    <p:sldLayoutId id="2147484989" r:id="rId73"/>
    <p:sldLayoutId id="2147484899" r:id="rId74"/>
    <p:sldLayoutId id="2147484898" r:id="rId75"/>
    <p:sldLayoutId id="2147484888" r:id="rId76"/>
    <p:sldLayoutId id="2147484875" r:id="rId77"/>
    <p:sldLayoutId id="2147484864" r:id="rId78"/>
    <p:sldLayoutId id="2147484683" r:id="rId79"/>
    <p:sldLayoutId id="2147484657" r:id="rId80"/>
    <p:sldLayoutId id="2147484656" r:id="rId81"/>
    <p:sldLayoutId id="2147484655" r:id="rId82"/>
    <p:sldLayoutId id="2147484654" r:id="rId83"/>
    <p:sldLayoutId id="2147484652" r:id="rId84"/>
    <p:sldLayoutId id="2147484568" r:id="rId85"/>
    <p:sldLayoutId id="2147484569" r:id="rId86"/>
    <p:sldLayoutId id="2147484570" r:id="rId87"/>
    <p:sldLayoutId id="2147484571" r:id="rId88"/>
    <p:sldLayoutId id="2147484572" r:id="rId89"/>
    <p:sldLayoutId id="2147484573" r:id="rId90"/>
    <p:sldLayoutId id="2147484574" r:id="rId91"/>
    <p:sldLayoutId id="2147484575" r:id="rId92"/>
    <p:sldLayoutId id="2147484576" r:id="rId93"/>
    <p:sldLayoutId id="2147484577" r:id="rId94"/>
    <p:sldLayoutId id="2147484578" r:id="rId95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8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5561" r:id="rId3"/>
    <p:sldLayoutId id="2147485558" r:id="rId4"/>
    <p:sldLayoutId id="2147485555" r:id="rId5"/>
    <p:sldLayoutId id="2147485485" r:id="rId6"/>
    <p:sldLayoutId id="2147485473" r:id="rId7"/>
    <p:sldLayoutId id="2147485466" r:id="rId8"/>
    <p:sldLayoutId id="2147485425" r:id="rId9"/>
    <p:sldLayoutId id="2147485240" r:id="rId10"/>
    <p:sldLayoutId id="2147485217" r:id="rId11"/>
    <p:sldLayoutId id="2147485200" r:id="rId12"/>
    <p:sldLayoutId id="2147485183" r:id="rId13"/>
    <p:sldLayoutId id="2147485048" r:id="rId14"/>
    <p:sldLayoutId id="2147485013" r:id="rId15"/>
    <p:sldLayoutId id="2147485008" r:id="rId16"/>
    <p:sldLayoutId id="2147485003" r:id="rId17"/>
    <p:sldLayoutId id="2147484996" r:id="rId18"/>
    <p:sldLayoutId id="2147484889" r:id="rId19"/>
    <p:sldLayoutId id="2147484876" r:id="rId20"/>
    <p:sldLayoutId id="2147484865" r:id="rId21"/>
    <p:sldLayoutId id="2147484684" r:id="rId22"/>
    <p:sldLayoutId id="2147484666" r:id="rId23"/>
    <p:sldLayoutId id="2147484665" r:id="rId24"/>
    <p:sldLayoutId id="2147484664" r:id="rId25"/>
    <p:sldLayoutId id="2147484663" r:id="rId26"/>
    <p:sldLayoutId id="2147484661" r:id="rId27"/>
    <p:sldLayoutId id="2147484660" r:id="rId28"/>
    <p:sldLayoutId id="2147484596" r:id="rId29"/>
    <p:sldLayoutId id="2147484597" r:id="rId30"/>
    <p:sldLayoutId id="2147484598" r:id="rId31"/>
    <p:sldLayoutId id="2147484599" r:id="rId32"/>
    <p:sldLayoutId id="2147484600" r:id="rId33"/>
    <p:sldLayoutId id="2147484601" r:id="rId34"/>
    <p:sldLayoutId id="2147484602" r:id="rId35"/>
    <p:sldLayoutId id="2147484603" r:id="rId36"/>
    <p:sldLayoutId id="2147484604" r:id="rId37"/>
    <p:sldLayoutId id="2147484605" r:id="rId38"/>
    <p:sldLayoutId id="2147484606" r:id="rId39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8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6034" r:id="rId3"/>
    <p:sldLayoutId id="2147486032" r:id="rId4"/>
    <p:sldLayoutId id="2147486023" r:id="rId5"/>
    <p:sldLayoutId id="2147486021" r:id="rId6"/>
    <p:sldLayoutId id="2147486012" r:id="rId7"/>
    <p:sldLayoutId id="2147486010" r:id="rId8"/>
    <p:sldLayoutId id="2147486006" r:id="rId9"/>
    <p:sldLayoutId id="2147485982" r:id="rId10"/>
    <p:sldLayoutId id="2147485981" r:id="rId11"/>
    <p:sldLayoutId id="2147485980" r:id="rId12"/>
    <p:sldLayoutId id="2147485978" r:id="rId13"/>
    <p:sldLayoutId id="2147485975" r:id="rId14"/>
    <p:sldLayoutId id="2147485973" r:id="rId15"/>
    <p:sldLayoutId id="2147485967" r:id="rId16"/>
    <p:sldLayoutId id="2147485966" r:id="rId17"/>
    <p:sldLayoutId id="2147485960" r:id="rId18"/>
    <p:sldLayoutId id="2147485958" r:id="rId19"/>
    <p:sldLayoutId id="2147485957" r:id="rId20"/>
    <p:sldLayoutId id="2147485932" r:id="rId21"/>
    <p:sldLayoutId id="2147485915" r:id="rId22"/>
    <p:sldLayoutId id="2147485819" r:id="rId23"/>
    <p:sldLayoutId id="2147485577" r:id="rId24"/>
    <p:sldLayoutId id="2147485565" r:id="rId25"/>
    <p:sldLayoutId id="2147485557" r:id="rId26"/>
    <p:sldLayoutId id="2147485556" r:id="rId27"/>
    <p:sldLayoutId id="2147485554" r:id="rId28"/>
    <p:sldLayoutId id="2147485545" r:id="rId29"/>
    <p:sldLayoutId id="2147485497" r:id="rId30"/>
    <p:sldLayoutId id="2147485486" r:id="rId31"/>
    <p:sldLayoutId id="2147485475" r:id="rId32"/>
    <p:sldLayoutId id="2147485474" r:id="rId33"/>
    <p:sldLayoutId id="2147485451" r:id="rId34"/>
    <p:sldLayoutId id="2147485428" r:id="rId35"/>
    <p:sldLayoutId id="2147485427" r:id="rId36"/>
    <p:sldLayoutId id="2147485243" r:id="rId37"/>
    <p:sldLayoutId id="2147485242" r:id="rId38"/>
    <p:sldLayoutId id="2147485231" r:id="rId39"/>
    <p:sldLayoutId id="2147485228" r:id="rId40"/>
    <p:sldLayoutId id="2147485221" r:id="rId41"/>
    <p:sldLayoutId id="2147485220" r:id="rId42"/>
    <p:sldLayoutId id="2147485219" r:id="rId43"/>
    <p:sldLayoutId id="2147485203" r:id="rId44"/>
    <p:sldLayoutId id="2147485202" r:id="rId45"/>
    <p:sldLayoutId id="2147485186" r:id="rId46"/>
    <p:sldLayoutId id="2147485185" r:id="rId47"/>
    <p:sldLayoutId id="2147485038" r:id="rId48"/>
    <p:sldLayoutId id="2147485037" r:id="rId49"/>
    <p:sldLayoutId id="2147485016" r:id="rId50"/>
    <p:sldLayoutId id="2147485015" r:id="rId51"/>
    <p:sldLayoutId id="2147485011" r:id="rId52"/>
    <p:sldLayoutId id="2147485010" r:id="rId53"/>
    <p:sldLayoutId id="2147484999" r:id="rId54"/>
    <p:sldLayoutId id="2147484998" r:id="rId55"/>
    <p:sldLayoutId id="2147484892" r:id="rId56"/>
    <p:sldLayoutId id="2147484891" r:id="rId57"/>
    <p:sldLayoutId id="2147484879" r:id="rId58"/>
    <p:sldLayoutId id="2147484878" r:id="rId59"/>
    <p:sldLayoutId id="2147484688" r:id="rId60"/>
    <p:sldLayoutId id="2147484687" r:id="rId61"/>
    <p:sldLayoutId id="2147484677" r:id="rId62"/>
    <p:sldLayoutId id="2147484676" r:id="rId63"/>
    <p:sldLayoutId id="2147484675" r:id="rId64"/>
    <p:sldLayoutId id="2147484674" r:id="rId65"/>
    <p:sldLayoutId id="2147484673" r:id="rId66"/>
    <p:sldLayoutId id="2147484672" r:id="rId67"/>
    <p:sldLayoutId id="2147484670" r:id="rId68"/>
    <p:sldLayoutId id="2147484668" r:id="rId69"/>
    <p:sldLayoutId id="2147484610" r:id="rId70"/>
    <p:sldLayoutId id="2147484611" r:id="rId71"/>
    <p:sldLayoutId id="2147484612" r:id="rId72"/>
    <p:sldLayoutId id="2147484613" r:id="rId73"/>
    <p:sldLayoutId id="2147484614" r:id="rId74"/>
    <p:sldLayoutId id="2147484615" r:id="rId75"/>
    <p:sldLayoutId id="2147484616" r:id="rId76"/>
    <p:sldLayoutId id="2147484617" r:id="rId77"/>
    <p:sldLayoutId id="2147484618" r:id="rId78"/>
    <p:sldLayoutId id="2147484619" r:id="rId79"/>
    <p:sldLayoutId id="2147484620" r:id="rId80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1"/>
            <a:ext cx="11347451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76401"/>
            <a:ext cx="1138766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1EB2E2-6315-4F2F-AFAD-61CF1DBEC82F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941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16" r:id="rId1"/>
    <p:sldLayoutId id="2147485617" r:id="rId2"/>
    <p:sldLayoutId id="2147485953" r:id="rId3"/>
    <p:sldLayoutId id="2147485923" r:id="rId4"/>
    <p:sldLayoutId id="2147485827" r:id="rId5"/>
    <p:sldLayoutId id="2147485664" r:id="rId6"/>
    <p:sldLayoutId id="2147485661" r:id="rId7"/>
    <p:sldLayoutId id="2147485660" r:id="rId8"/>
    <p:sldLayoutId id="2147485658" r:id="rId9"/>
    <p:sldLayoutId id="2147485656" r:id="rId10"/>
    <p:sldLayoutId id="2147485618" r:id="rId11"/>
    <p:sldLayoutId id="2147485619" r:id="rId12"/>
    <p:sldLayoutId id="2147485620" r:id="rId13"/>
    <p:sldLayoutId id="2147485621" r:id="rId14"/>
    <p:sldLayoutId id="2147485622" r:id="rId15"/>
    <p:sldLayoutId id="2147485623" r:id="rId16"/>
    <p:sldLayoutId id="2147485624" r:id="rId17"/>
    <p:sldLayoutId id="2147485625" r:id="rId18"/>
    <p:sldLayoutId id="2147485626" r:id="rId19"/>
    <p:sldLayoutId id="2147485627" r:id="rId20"/>
    <p:sldLayoutId id="2147485628" r:id="rId21"/>
    <p:sldLayoutId id="2147485629" r:id="rId22"/>
    <p:sldLayoutId id="2147485630" r:id="rId23"/>
    <p:sldLayoutId id="2147485631" r:id="rId24"/>
    <p:sldLayoutId id="2147485632" r:id="rId25"/>
    <p:sldLayoutId id="2147485633" r:id="rId26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8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9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3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400" y="304800"/>
            <a:ext cx="3657600" cy="578882"/>
          </a:xfrm>
          <a:prstGeom prst="flowChartAlternateProcess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MỒ CÔI XỬ KIỆN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143000"/>
            <a:ext cx="74676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2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BBC134C7-3210-4AC7-B848-6328E03DF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381000"/>
            <a:ext cx="9514131" cy="629778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600200" y="474110"/>
            <a:ext cx="1914144" cy="635410"/>
            <a:chOff x="6451151" y="244375"/>
            <a:chExt cx="4316760" cy="635410"/>
          </a:xfrm>
        </p:grpSpPr>
        <p:sp>
          <p:nvSpPr>
            <p:cNvPr id="26" name="Rounded Rectangle 25"/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94111" y="244375"/>
              <a:ext cx="3830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Đoạn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24000" y="1744534"/>
            <a:ext cx="90678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     </a:t>
            </a:r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Ngày xưa, ở một vùng quê nọ, có chàng Mồ Côi được dân tin cậy giao cho việc xử kiện.</a:t>
            </a:r>
          </a:p>
          <a:p>
            <a:r>
              <a:rPr lang="vi-V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Một hôm, có người chủ quán đưa một bác nông dân đến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vi-V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</a:t>
            </a:r>
            <a:r>
              <a:rPr lang="vi-V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 thưa:</a:t>
            </a:r>
          </a:p>
          <a:p>
            <a:r>
              <a:rPr lang="vi-V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Bác này vào quán của tôi hít hết mùi thơm của lợn quay, gà luộc, vịt rán mà không trả tiền. Nhờ Ngài xét cho</a:t>
            </a:r>
            <a:r>
              <a:rPr 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21201" y="5038475"/>
            <a:ext cx="5808399" cy="488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1201" y="5018325"/>
            <a:ext cx="5884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99701" y="2374066"/>
            <a:ext cx="1665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</a:t>
            </a:r>
            <a:r>
              <a:rPr lang="vi-V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3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BBC134C7-3210-4AC7-B848-6328E03DF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24519"/>
            <a:ext cx="9372600" cy="5334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038600" y="545863"/>
            <a:ext cx="3886200" cy="673337"/>
            <a:chOff x="6324903" y="244375"/>
            <a:chExt cx="4319883" cy="635410"/>
          </a:xfrm>
        </p:grpSpPr>
        <p:sp>
          <p:nvSpPr>
            <p:cNvPr id="26" name="Rounded Rectangle 25"/>
            <p:cNvSpPr/>
            <p:nvPr/>
          </p:nvSpPr>
          <p:spPr>
            <a:xfrm>
              <a:off x="6328026" y="244375"/>
              <a:ext cx="4316760" cy="63541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24903" y="302002"/>
              <a:ext cx="3830839" cy="4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dài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89EB4B-840E-4A8C-B088-0C792036AC0D}"/>
              </a:ext>
            </a:extLst>
          </p:cNvPr>
          <p:cNvSpPr txBox="1"/>
          <p:nvPr/>
        </p:nvSpPr>
        <p:spPr>
          <a:xfrm>
            <a:off x="1866900" y="1812879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32807" y="2198207"/>
            <a:ext cx="201612" cy="343940"/>
            <a:chOff x="865188" y="3082374"/>
            <a:chExt cx="201612" cy="343940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865188" y="3082374"/>
              <a:ext cx="125412" cy="342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941388" y="3083414"/>
              <a:ext cx="125412" cy="342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2819400" y="2172280"/>
            <a:ext cx="125412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V="1">
            <a:off x="5664648" y="1812879"/>
            <a:ext cx="125412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0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BBC134C7-3210-4AC7-B848-6328E03DF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7" y="-449664"/>
            <a:ext cx="10096506" cy="668328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600200" y="474110"/>
            <a:ext cx="1914144" cy="635410"/>
            <a:chOff x="6451151" y="244375"/>
            <a:chExt cx="4316760" cy="635410"/>
          </a:xfrm>
        </p:grpSpPr>
        <p:sp>
          <p:nvSpPr>
            <p:cNvPr id="26" name="Rounded Rectangle 25"/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94111" y="244375"/>
              <a:ext cx="3830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Đoạn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24000" y="1434033"/>
            <a:ext cx="922020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   </a:t>
            </a:r>
            <a:r>
              <a:rPr lang="vi-VN" sz="1900" dirty="0" smtClean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lang="vi-VN" sz="1900" dirty="0">
                <a:solidFill>
                  <a:schemeClr val="bg1"/>
                </a:solidFill>
                <a:cs typeface="Arial" panose="020B0604020202020204" pitchFamily="34" charset="0"/>
              </a:rPr>
              <a:t>. Mồ Côi hỏi bác nông dân. Bác trả lời:</a:t>
            </a:r>
          </a:p>
          <a:p>
            <a:r>
              <a:rPr lang="vi-VN" sz="1900" dirty="0">
                <a:solidFill>
                  <a:schemeClr val="bg1"/>
                </a:solidFill>
                <a:cs typeface="Arial" panose="020B0604020202020204" pitchFamily="34" charset="0"/>
              </a:rPr>
              <a:t>      - Tôi chỉ vào quán ngồi nhờ để ăn miếng cơm nắm. Tôi không mua gì cả.</a:t>
            </a:r>
          </a:p>
          <a:p>
            <a:r>
              <a:rPr lang="vi-VN" sz="1900" dirty="0">
                <a:solidFill>
                  <a:schemeClr val="bg1"/>
                </a:solidFill>
                <a:cs typeface="Arial" panose="020B0604020202020204" pitchFamily="34" charset="0"/>
              </a:rPr>
              <a:t>      Mồ Côi bảo:</a:t>
            </a:r>
          </a:p>
          <a:p>
            <a:r>
              <a:rPr lang="vi-VN" sz="1900" dirty="0">
                <a:solidFill>
                  <a:schemeClr val="bg1"/>
                </a:solidFill>
                <a:cs typeface="Arial" panose="020B0604020202020204" pitchFamily="34" charset="0"/>
              </a:rPr>
              <a:t>      - Nhưng bác có hít hương thơm thức ăn trong quán không?</a:t>
            </a:r>
          </a:p>
          <a:p>
            <a:r>
              <a:rPr lang="vi-VN" sz="1900" dirty="0">
                <a:solidFill>
                  <a:schemeClr val="bg1"/>
                </a:solidFill>
                <a:cs typeface="Arial" panose="020B0604020202020204" pitchFamily="34" charset="0"/>
              </a:rPr>
              <a:t>      Bác nông dân đáp:</a:t>
            </a:r>
          </a:p>
          <a:p>
            <a:r>
              <a:rPr lang="vi-VN" sz="1900" dirty="0">
                <a:solidFill>
                  <a:schemeClr val="bg1"/>
                </a:solidFill>
                <a:cs typeface="Arial" panose="020B0604020202020204" pitchFamily="34" charset="0"/>
              </a:rPr>
              <a:t>      - Thưa có.</a:t>
            </a:r>
          </a:p>
          <a:p>
            <a:r>
              <a:rPr lang="vi-VN" sz="1900" dirty="0">
                <a:solidFill>
                  <a:schemeClr val="bg1"/>
                </a:solidFill>
                <a:cs typeface="Arial" panose="020B0604020202020204" pitchFamily="34" charset="0"/>
              </a:rPr>
              <a:t>      Mồ Côi nói:</a:t>
            </a:r>
          </a:p>
          <a:p>
            <a:r>
              <a:rPr lang="vi-VN" sz="1900" dirty="0">
                <a:solidFill>
                  <a:schemeClr val="bg1"/>
                </a:solidFill>
                <a:cs typeface="Arial" panose="020B0604020202020204" pitchFamily="34" charset="0"/>
              </a:rPr>
              <a:t>      - Thế thì bác phải </a:t>
            </a:r>
            <a:r>
              <a:rPr lang="en-US" sz="19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                  </a:t>
            </a:r>
            <a:r>
              <a:rPr lang="vi-VN" sz="1900" dirty="0" smtClean="0">
                <a:solidFill>
                  <a:schemeClr val="bg1"/>
                </a:solidFill>
                <a:cs typeface="Arial" panose="020B0604020202020204" pitchFamily="34" charset="0"/>
              </a:rPr>
              <a:t>Chủ </a:t>
            </a:r>
            <a:r>
              <a:rPr lang="vi-VN" sz="1900" dirty="0">
                <a:solidFill>
                  <a:schemeClr val="bg1"/>
                </a:solidFill>
                <a:cs typeface="Arial" panose="020B0604020202020204" pitchFamily="34" charset="0"/>
              </a:rPr>
              <a:t>quán muốn bồi thường bao nhiêu?</a:t>
            </a:r>
          </a:p>
          <a:p>
            <a:r>
              <a:rPr lang="vi-VN" sz="1900" dirty="0">
                <a:solidFill>
                  <a:schemeClr val="bg1"/>
                </a:solidFill>
                <a:cs typeface="Arial" panose="020B0604020202020204" pitchFamily="34" charset="0"/>
              </a:rPr>
              <a:t>      - Thưa Ngài, hai mươi đồng.</a:t>
            </a:r>
          </a:p>
          <a:p>
            <a:r>
              <a:rPr lang="vi-VN" sz="1900" dirty="0">
                <a:solidFill>
                  <a:schemeClr val="bg1"/>
                </a:solidFill>
                <a:cs typeface="Arial" panose="020B0604020202020204" pitchFamily="34" charset="0"/>
              </a:rPr>
              <a:t>      - Bác hãy đưa hai mươi đồng đây, tôi phân xử cho!</a:t>
            </a:r>
          </a:p>
          <a:p>
            <a:r>
              <a:rPr lang="vi-VN" sz="1900" dirty="0">
                <a:solidFill>
                  <a:schemeClr val="bg1"/>
                </a:solidFill>
                <a:cs typeface="Arial" panose="020B0604020202020204" pitchFamily="34" charset="0"/>
              </a:rPr>
              <a:t>      Nghe nói, bác nông dân giãy nảy:</a:t>
            </a:r>
          </a:p>
          <a:p>
            <a:r>
              <a:rPr lang="vi-VN" sz="1900" dirty="0">
                <a:solidFill>
                  <a:schemeClr val="bg1"/>
                </a:solidFill>
                <a:cs typeface="Arial" panose="020B0604020202020204" pitchFamily="34" charset="0"/>
              </a:rPr>
              <a:t>      - Tôi có đụng chạm gì đến thức ăn trong quán đâu mà phải trả tiền?</a:t>
            </a:r>
          </a:p>
          <a:p>
            <a:r>
              <a:rPr lang="vi-VN" sz="1900" dirty="0">
                <a:solidFill>
                  <a:schemeClr val="bg1"/>
                </a:solidFill>
                <a:cs typeface="Arial" panose="020B0604020202020204" pitchFamily="34" charset="0"/>
              </a:rPr>
              <a:t>      - Bác cứ đưa tiền đây.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24100" y="5836227"/>
            <a:ext cx="6096000" cy="488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5833506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7150" y="3505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 thường.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29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BBC134C7-3210-4AC7-B848-6328E03DF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533400"/>
            <a:ext cx="9372600" cy="620409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676400" y="358146"/>
            <a:ext cx="1806410" cy="523220"/>
            <a:chOff x="6451151" y="244375"/>
            <a:chExt cx="4073800" cy="523220"/>
          </a:xfrm>
        </p:grpSpPr>
        <p:sp>
          <p:nvSpPr>
            <p:cNvPr id="26" name="Rounded Rectangle 25"/>
            <p:cNvSpPr/>
            <p:nvPr/>
          </p:nvSpPr>
          <p:spPr>
            <a:xfrm>
              <a:off x="6451151" y="244375"/>
              <a:ext cx="4073799" cy="5232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94112" y="244375"/>
              <a:ext cx="3830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Đoạn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654629" y="1371600"/>
            <a:ext cx="874061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vi-V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Bác nông dân ấm ức:</a:t>
            </a:r>
          </a:p>
          <a:p>
            <a:r>
              <a:rPr lang="vi-V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Nhưng tôi chỉ có hai đồng.</a:t>
            </a:r>
          </a:p>
          <a:p>
            <a:r>
              <a:rPr lang="vi-V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Cũng được - Mồ Côi vừa nói vừa thản nhiên lấy hai đồng bạc bỏ vào một cái bát, rồi úp một cái bát khác lên, đưa cho bác nông dân, nói:</a:t>
            </a:r>
          </a:p>
          <a:p>
            <a:r>
              <a:rPr lang="vi-V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Bác hãy xóc lên cho đủ mười lần. Còn ông chủ quán, ông hãy chịu khó mà nghe.</a:t>
            </a:r>
          </a:p>
          <a:p>
            <a:r>
              <a:rPr lang="vi-V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Hai người tuy chưa hiểu gì nhưng cũng cứ làm theo. Khi đồng bạc trong bát úp đã kêu lạch cạch đến lần thứ mười, Mồ Côi phán:</a:t>
            </a:r>
          </a:p>
          <a:p>
            <a:r>
              <a:rPr lang="vi-V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Bác này đã bồi thường cho chủ quán đủ số tiền. Một bên "hít mùi thịt", một bên "nghe tiếng bạc". Thế là công bằng.</a:t>
            </a:r>
          </a:p>
          <a:p>
            <a:r>
              <a:rPr lang="vi-V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xong, Mồ Côi trả hai đồng bạc cho bác nông dân rồi tuyên bố kết thúc phiên xử.</a:t>
            </a:r>
          </a:p>
        </p:txBody>
      </p:sp>
    </p:spTree>
    <p:extLst>
      <p:ext uri="{BB962C8B-B14F-4D97-AF65-F5344CB8AC3E}">
        <p14:creationId xmlns:p14="http://schemas.microsoft.com/office/powerpoint/2010/main" val="2581070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BBC134C7-3210-4AC7-B848-6328E03DF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24519"/>
            <a:ext cx="9372600" cy="5334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038600" y="545863"/>
            <a:ext cx="3886200" cy="673337"/>
            <a:chOff x="6324903" y="244375"/>
            <a:chExt cx="4319883" cy="635410"/>
          </a:xfrm>
        </p:grpSpPr>
        <p:sp>
          <p:nvSpPr>
            <p:cNvPr id="26" name="Rounded Rectangle 25"/>
            <p:cNvSpPr/>
            <p:nvPr/>
          </p:nvSpPr>
          <p:spPr>
            <a:xfrm>
              <a:off x="6328026" y="244375"/>
              <a:ext cx="4316760" cy="63541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24903" y="302002"/>
              <a:ext cx="3830839" cy="4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dài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89EB4B-840E-4A8C-B088-0C792036AC0D}"/>
              </a:ext>
            </a:extLst>
          </p:cNvPr>
          <p:cNvSpPr txBox="1"/>
          <p:nvPr/>
        </p:nvSpPr>
        <p:spPr>
          <a:xfrm>
            <a:off x="1866900" y="1812879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763000" y="1871741"/>
            <a:ext cx="201612" cy="343940"/>
            <a:chOff x="865188" y="3082374"/>
            <a:chExt cx="201612" cy="343940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865188" y="3082374"/>
              <a:ext cx="125412" cy="342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941388" y="3083414"/>
              <a:ext cx="125412" cy="342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6273468" y="1880641"/>
            <a:ext cx="125412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V="1">
            <a:off x="3276600" y="1887132"/>
            <a:ext cx="125412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92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9448800"/>
            <a:ext cx="4950158" cy="6629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94977" y="8164"/>
            <a:ext cx="9849011" cy="6849836"/>
            <a:chOff x="1294977" y="8164"/>
            <a:chExt cx="9849011" cy="6849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4977" y="13608"/>
              <a:ext cx="5105824" cy="68443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2200" y="8164"/>
              <a:ext cx="4971788" cy="6812029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34059" y="-10180"/>
            <a:ext cx="27432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-76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784FAAC-5F52-4A0B-8E8D-AB4521EDB2E4}"/>
              </a:ext>
            </a:extLst>
          </p:cNvPr>
          <p:cNvSpPr/>
          <p:nvPr/>
        </p:nvSpPr>
        <p:spPr>
          <a:xfrm>
            <a:off x="1673678" y="4876800"/>
            <a:ext cx="310243" cy="22665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0784FAAC-5F52-4A0B-8E8D-AB4521EDB2E4}"/>
              </a:ext>
            </a:extLst>
          </p:cNvPr>
          <p:cNvSpPr/>
          <p:nvPr/>
        </p:nvSpPr>
        <p:spPr>
          <a:xfrm>
            <a:off x="6553200" y="438856"/>
            <a:ext cx="310243" cy="22665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784FAAC-5F52-4A0B-8E8D-AB4521EDB2E4}"/>
              </a:ext>
            </a:extLst>
          </p:cNvPr>
          <p:cNvSpPr/>
          <p:nvPr/>
        </p:nvSpPr>
        <p:spPr>
          <a:xfrm>
            <a:off x="6553199" y="3493071"/>
            <a:ext cx="310243" cy="22665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1871" y="3810000"/>
            <a:ext cx="8458200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732" y="3209835"/>
            <a:ext cx="6241468" cy="1200329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8000" b="1" i="0" u="none" strike="noStrike" kern="1200" cap="none" spc="300" normalizeH="0" baseline="0" noProof="0" dirty="0" err="1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8000" b="1" i="0" u="none" strike="noStrike" kern="1200" cap="none" spc="300" normalizeH="0" noProof="0" dirty="0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300" normalizeH="0" noProof="0" dirty="0" err="1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hiểu</a:t>
            </a:r>
            <a:r>
              <a:rPr kumimoji="0" lang="en-US" sz="8000" b="1" i="0" u="none" strike="noStrike" kern="1200" cap="none" spc="300" normalizeH="0" noProof="0" dirty="0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300" normalizeH="0" noProof="0" dirty="0" err="1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endParaRPr kumimoji="0" lang="en-GB" sz="8000" b="1" i="0" u="none" strike="noStrike" kern="1200" cap="none" spc="300" normalizeH="0" baseline="0" noProof="0" dirty="0">
              <a:ln w="11430" cmpd="sng">
                <a:solidFill>
                  <a:srgbClr val="4472C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472C4">
                      <a:tint val="83000"/>
                      <a:shade val="100000"/>
                      <a:satMod val="200000"/>
                    </a:srgbClr>
                  </a:gs>
                  <a:gs pos="75000">
                    <a:srgbClr val="4472C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472C4">
                    <a:satMod val="220000"/>
                    <a:alpha val="35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597732" y="430643"/>
            <a:ext cx="7194330" cy="15240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084">
            <a:off x="8515936" y="2191336"/>
            <a:ext cx="2546156" cy="2546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9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7"/>
    </mc:Choice>
    <mc:Fallback xmlns="">
      <p:transition spd="slow" advTm="1475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667000" y="352567"/>
            <a:ext cx="6400800" cy="1476233"/>
          </a:xfrm>
          <a:prstGeom prst="cloudCallout">
            <a:avLst/>
          </a:prstGeom>
          <a:solidFill>
            <a:srgbClr val="ACDDDC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spcBef>
                <a:spcPct val="0"/>
              </a:spcBef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endParaRPr lang="vi-VN" altLang="vi-VN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7000" y="2971800"/>
            <a:ext cx="7353300" cy="152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spcBef>
                <a:spcPct val="0"/>
              </a:spcBef>
            </a:pP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Trả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lời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: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vi-V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altLang="vi-V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</a:t>
            </a:r>
            <a:r>
              <a:rPr lang="en-US" altLang="vi-V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altLang="vi-V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altLang="vi-V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altLang="vi-V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6858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Câu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1</a:t>
            </a:r>
            <a:r>
              <a:rPr 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: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spcBef>
                <a:spcPct val="50000"/>
              </a:spcBef>
            </a:pP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667000" y="457201"/>
            <a:ext cx="6858000" cy="1295400"/>
          </a:xfrm>
          <a:prstGeom prst="cloudCallout">
            <a:avLst/>
          </a:prstGeom>
          <a:solidFill>
            <a:srgbClr val="ACDDDC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endParaRPr kumimoji="0" lang="vi-VN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971800"/>
            <a:ext cx="7239000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nắm.Tôi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46714" y="718262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: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7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667000" y="352567"/>
            <a:ext cx="6553200" cy="1552433"/>
          </a:xfrm>
          <a:prstGeom prst="cloudCallout">
            <a:avLst/>
          </a:prstGeom>
          <a:solidFill>
            <a:srgbClr val="ACDDDC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endParaRPr kumimoji="0" lang="vi-VN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19400" y="3124201"/>
            <a:ext cx="7010400" cy="1066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spcBef>
                <a:spcPct val="0"/>
              </a:spcBef>
            </a:pP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Trả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lời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: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xóc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685800"/>
            <a:ext cx="5867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Câu 3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: </a:t>
            </a:r>
            <a:r>
              <a:rPr lang="en-US" altLang="vi-VN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Mồ Côi bảo bác nông dân xóc 2 đồng bạc đủ 10 lần?</a:t>
            </a:r>
            <a:endParaRPr lang="en-US" alt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>
            <a:extLst>
              <a:ext uri="{FF2B5EF4-FFF2-40B4-BE49-F238E27FC236}">
                <a16:creationId xmlns:a16="http://schemas.microsoft.com/office/drawing/2014/main" id="{004A76D9-7E68-4688-A4FE-97D490A49748}"/>
              </a:ext>
            </a:extLst>
          </p:cNvPr>
          <p:cNvSpPr/>
          <p:nvPr/>
        </p:nvSpPr>
        <p:spPr>
          <a:xfrm rot="10800000">
            <a:off x="1478709" y="-157367"/>
            <a:ext cx="9353194" cy="2644172"/>
          </a:xfrm>
          <a:prstGeom prst="arc">
            <a:avLst>
              <a:gd name="adj1" fmla="val 10860227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8B86DB7-FFF0-44E0-96E4-FE3511A31B7D}"/>
              </a:ext>
            </a:extLst>
          </p:cNvPr>
          <p:cNvSpPr>
            <a:spLocks/>
          </p:cNvSpPr>
          <p:nvPr/>
        </p:nvSpPr>
        <p:spPr bwMode="auto">
          <a:xfrm>
            <a:off x="9403629" y="3589300"/>
            <a:ext cx="168275" cy="512763"/>
          </a:xfrm>
          <a:custGeom>
            <a:avLst/>
            <a:gdLst>
              <a:gd name="T0" fmla="*/ 53 w 53"/>
              <a:gd name="T1" fmla="*/ 0 h 161"/>
              <a:gd name="T2" fmla="*/ 21 w 53"/>
              <a:gd name="T3" fmla="*/ 0 h 161"/>
              <a:gd name="T4" fmla="*/ 3 w 53"/>
              <a:gd name="T5" fmla="*/ 23 h 161"/>
              <a:gd name="T6" fmla="*/ 17 w 53"/>
              <a:gd name="T7" fmla="*/ 161 h 161"/>
              <a:gd name="T8" fmla="*/ 47 w 53"/>
              <a:gd name="T9" fmla="*/ 161 h 161"/>
              <a:gd name="T10" fmla="*/ 53 w 53"/>
              <a:gd name="T11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161">
                <a:moveTo>
                  <a:pt x="53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0" y="1"/>
                  <a:pt x="3" y="23"/>
                </a:cubicBezTo>
                <a:cubicBezTo>
                  <a:pt x="6" y="45"/>
                  <a:pt x="17" y="161"/>
                  <a:pt x="17" y="161"/>
                </a:cubicBezTo>
                <a:cubicBezTo>
                  <a:pt x="47" y="161"/>
                  <a:pt x="47" y="161"/>
                  <a:pt x="47" y="161"/>
                </a:cubicBezTo>
                <a:cubicBezTo>
                  <a:pt x="53" y="0"/>
                  <a:pt x="53" y="0"/>
                  <a:pt x="53" y="0"/>
                </a:cubicBezTo>
              </a:path>
            </a:pathLst>
          </a:custGeom>
          <a:solidFill>
            <a:srgbClr val="513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C5708DB5-AB84-4372-81B4-A01293EA64D3}"/>
              </a:ext>
            </a:extLst>
          </p:cNvPr>
          <p:cNvSpPr>
            <a:spLocks/>
          </p:cNvSpPr>
          <p:nvPr/>
        </p:nvSpPr>
        <p:spPr bwMode="auto">
          <a:xfrm>
            <a:off x="2461492" y="1828800"/>
            <a:ext cx="184150" cy="582613"/>
          </a:xfrm>
          <a:custGeom>
            <a:avLst/>
            <a:gdLst>
              <a:gd name="T0" fmla="*/ 58 w 58"/>
              <a:gd name="T1" fmla="*/ 0 h 183"/>
              <a:gd name="T2" fmla="*/ 23 w 58"/>
              <a:gd name="T3" fmla="*/ 0 h 183"/>
              <a:gd name="T4" fmla="*/ 3 w 58"/>
              <a:gd name="T5" fmla="*/ 25 h 183"/>
              <a:gd name="T6" fmla="*/ 18 w 58"/>
              <a:gd name="T7" fmla="*/ 183 h 183"/>
              <a:gd name="T8" fmla="*/ 52 w 58"/>
              <a:gd name="T9" fmla="*/ 183 h 183"/>
              <a:gd name="T10" fmla="*/ 58 w 58"/>
              <a:gd name="T11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" h="183">
                <a:moveTo>
                  <a:pt x="58" y="0"/>
                </a:move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0" y="1"/>
                  <a:pt x="3" y="25"/>
                </a:cubicBezTo>
                <a:cubicBezTo>
                  <a:pt x="6" y="49"/>
                  <a:pt x="18" y="183"/>
                  <a:pt x="18" y="183"/>
                </a:cubicBezTo>
                <a:cubicBezTo>
                  <a:pt x="52" y="183"/>
                  <a:pt x="52" y="183"/>
                  <a:pt x="52" y="183"/>
                </a:cubicBezTo>
                <a:cubicBezTo>
                  <a:pt x="58" y="0"/>
                  <a:pt x="58" y="0"/>
                  <a:pt x="58" y="0"/>
                </a:cubicBezTo>
              </a:path>
            </a:pathLst>
          </a:custGeom>
          <a:solidFill>
            <a:srgbClr val="513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9C2C51CD-EDFE-4395-A2F5-68C769AE6E5E}"/>
              </a:ext>
            </a:extLst>
          </p:cNvPr>
          <p:cNvSpPr>
            <a:spLocks/>
          </p:cNvSpPr>
          <p:nvPr/>
        </p:nvSpPr>
        <p:spPr bwMode="auto">
          <a:xfrm>
            <a:off x="8805069" y="2057400"/>
            <a:ext cx="158750" cy="490538"/>
          </a:xfrm>
          <a:custGeom>
            <a:avLst/>
            <a:gdLst>
              <a:gd name="T0" fmla="*/ 50 w 50"/>
              <a:gd name="T1" fmla="*/ 0 h 154"/>
              <a:gd name="T2" fmla="*/ 20 w 50"/>
              <a:gd name="T3" fmla="*/ 0 h 154"/>
              <a:gd name="T4" fmla="*/ 3 w 50"/>
              <a:gd name="T5" fmla="*/ 22 h 154"/>
              <a:gd name="T6" fmla="*/ 16 w 50"/>
              <a:gd name="T7" fmla="*/ 154 h 154"/>
              <a:gd name="T8" fmla="*/ 45 w 50"/>
              <a:gd name="T9" fmla="*/ 154 h 154"/>
              <a:gd name="T10" fmla="*/ 50 w 50"/>
              <a:gd name="T11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" h="154">
                <a:moveTo>
                  <a:pt x="50" y="0"/>
                </a:move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0" y="1"/>
                  <a:pt x="3" y="22"/>
                </a:cubicBezTo>
                <a:cubicBezTo>
                  <a:pt x="5" y="43"/>
                  <a:pt x="16" y="154"/>
                  <a:pt x="16" y="154"/>
                </a:cubicBezTo>
                <a:cubicBezTo>
                  <a:pt x="45" y="154"/>
                  <a:pt x="45" y="154"/>
                  <a:pt x="45" y="154"/>
                </a:cubicBezTo>
                <a:cubicBezTo>
                  <a:pt x="50" y="0"/>
                  <a:pt x="50" y="0"/>
                  <a:pt x="50" y="0"/>
                </a:cubicBezTo>
              </a:path>
            </a:pathLst>
          </a:custGeom>
          <a:solidFill>
            <a:srgbClr val="513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15C14668-5D68-45B5-B912-C2D66040A2BE}"/>
              </a:ext>
            </a:extLst>
          </p:cNvPr>
          <p:cNvSpPr>
            <a:spLocks/>
          </p:cNvSpPr>
          <p:nvPr/>
        </p:nvSpPr>
        <p:spPr bwMode="auto">
          <a:xfrm>
            <a:off x="5556199" y="2210863"/>
            <a:ext cx="201813" cy="636588"/>
          </a:xfrm>
          <a:custGeom>
            <a:avLst/>
            <a:gdLst>
              <a:gd name="T0" fmla="*/ 63 w 63"/>
              <a:gd name="T1" fmla="*/ 0 h 200"/>
              <a:gd name="T2" fmla="*/ 25 w 63"/>
              <a:gd name="T3" fmla="*/ 1 h 200"/>
              <a:gd name="T4" fmla="*/ 3 w 63"/>
              <a:gd name="T5" fmla="*/ 28 h 200"/>
              <a:gd name="T6" fmla="*/ 19 w 63"/>
              <a:gd name="T7" fmla="*/ 200 h 200"/>
              <a:gd name="T8" fmla="*/ 56 w 63"/>
              <a:gd name="T9" fmla="*/ 200 h 200"/>
              <a:gd name="T10" fmla="*/ 63 w 63"/>
              <a:gd name="T11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200">
                <a:moveTo>
                  <a:pt x="63" y="0"/>
                </a:move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0" y="2"/>
                  <a:pt x="3" y="28"/>
                </a:cubicBezTo>
                <a:cubicBezTo>
                  <a:pt x="6" y="54"/>
                  <a:pt x="19" y="200"/>
                  <a:pt x="19" y="200"/>
                </a:cubicBezTo>
                <a:cubicBezTo>
                  <a:pt x="56" y="200"/>
                  <a:pt x="56" y="200"/>
                  <a:pt x="56" y="20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513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88">
            <a:extLst>
              <a:ext uri="{FF2B5EF4-FFF2-40B4-BE49-F238E27FC236}">
                <a16:creationId xmlns:a16="http://schemas.microsoft.com/office/drawing/2014/main" id="{14E53899-2FA0-4D06-8902-65C185F88163}"/>
              </a:ext>
            </a:extLst>
          </p:cNvPr>
          <p:cNvSpPr/>
          <p:nvPr/>
        </p:nvSpPr>
        <p:spPr>
          <a:xfrm rot="454521">
            <a:off x="1212636" y="2287935"/>
            <a:ext cx="2568484" cy="2776629"/>
          </a:xfrm>
          <a:custGeom>
            <a:avLst/>
            <a:gdLst>
              <a:gd name="connsiteX0" fmla="*/ 0 w 1206500"/>
              <a:gd name="connsiteY0" fmla="*/ 0 h 881618"/>
              <a:gd name="connsiteX1" fmla="*/ 1206500 w 1206500"/>
              <a:gd name="connsiteY1" fmla="*/ 0 h 881618"/>
              <a:gd name="connsiteX2" fmla="*/ 1206500 w 1206500"/>
              <a:gd name="connsiteY2" fmla="*/ 881618 h 881618"/>
              <a:gd name="connsiteX3" fmla="*/ 0 w 1206500"/>
              <a:gd name="connsiteY3" fmla="*/ 881618 h 881618"/>
              <a:gd name="connsiteX4" fmla="*/ 0 w 1206500"/>
              <a:gd name="connsiteY4" fmla="*/ 0 h 881618"/>
              <a:gd name="connsiteX0" fmla="*/ 0 w 1206500"/>
              <a:gd name="connsiteY0" fmla="*/ 0 h 881618"/>
              <a:gd name="connsiteX1" fmla="*/ 1206500 w 1206500"/>
              <a:gd name="connsiteY1" fmla="*/ 0 h 881618"/>
              <a:gd name="connsiteX2" fmla="*/ 1206500 w 1206500"/>
              <a:gd name="connsiteY2" fmla="*/ 881618 h 881618"/>
              <a:gd name="connsiteX3" fmla="*/ 0 w 1206500"/>
              <a:gd name="connsiteY3" fmla="*/ 881618 h 881618"/>
              <a:gd name="connsiteX4" fmla="*/ 0 w 1206500"/>
              <a:gd name="connsiteY4" fmla="*/ 0 h 881618"/>
              <a:gd name="connsiteX0" fmla="*/ 0 w 1206500"/>
              <a:gd name="connsiteY0" fmla="*/ 0 h 899962"/>
              <a:gd name="connsiteX1" fmla="*/ 1206500 w 1206500"/>
              <a:gd name="connsiteY1" fmla="*/ 0 h 899962"/>
              <a:gd name="connsiteX2" fmla="*/ 1206500 w 1206500"/>
              <a:gd name="connsiteY2" fmla="*/ 881618 h 899962"/>
              <a:gd name="connsiteX3" fmla="*/ 0 w 1206500"/>
              <a:gd name="connsiteY3" fmla="*/ 881618 h 899962"/>
              <a:gd name="connsiteX4" fmla="*/ 0 w 1206500"/>
              <a:gd name="connsiteY4" fmla="*/ 0 h 899962"/>
              <a:gd name="connsiteX0" fmla="*/ 0 w 1219200"/>
              <a:gd name="connsiteY0" fmla="*/ 0 h 899962"/>
              <a:gd name="connsiteX1" fmla="*/ 1206500 w 1219200"/>
              <a:gd name="connsiteY1" fmla="*/ 0 h 899962"/>
              <a:gd name="connsiteX2" fmla="*/ 1206500 w 1219200"/>
              <a:gd name="connsiteY2" fmla="*/ 881618 h 899962"/>
              <a:gd name="connsiteX3" fmla="*/ 0 w 1219200"/>
              <a:gd name="connsiteY3" fmla="*/ 881618 h 899962"/>
              <a:gd name="connsiteX4" fmla="*/ 0 w 1219200"/>
              <a:gd name="connsiteY4" fmla="*/ 0 h 899962"/>
              <a:gd name="connsiteX0" fmla="*/ 0 w 1219200"/>
              <a:gd name="connsiteY0" fmla="*/ 0 h 899962"/>
              <a:gd name="connsiteX1" fmla="*/ 1206500 w 1219200"/>
              <a:gd name="connsiteY1" fmla="*/ 0 h 899962"/>
              <a:gd name="connsiteX2" fmla="*/ 1206500 w 1219200"/>
              <a:gd name="connsiteY2" fmla="*/ 881618 h 899962"/>
              <a:gd name="connsiteX3" fmla="*/ 0 w 1219200"/>
              <a:gd name="connsiteY3" fmla="*/ 881618 h 899962"/>
              <a:gd name="connsiteX4" fmla="*/ 0 w 1219200"/>
              <a:gd name="connsiteY4" fmla="*/ 0 h 89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899962">
                <a:moveTo>
                  <a:pt x="0" y="0"/>
                </a:moveTo>
                <a:cubicBezTo>
                  <a:pt x="656167" y="28575"/>
                  <a:pt x="804333" y="0"/>
                  <a:pt x="1206500" y="0"/>
                </a:cubicBezTo>
                <a:cubicBezTo>
                  <a:pt x="1206500" y="293873"/>
                  <a:pt x="1235075" y="587745"/>
                  <a:pt x="1206500" y="881618"/>
                </a:cubicBezTo>
                <a:cubicBezTo>
                  <a:pt x="804333" y="881618"/>
                  <a:pt x="497417" y="922893"/>
                  <a:pt x="0" y="881618"/>
                </a:cubicBezTo>
                <a:cubicBezTo>
                  <a:pt x="0" y="587745"/>
                  <a:pt x="31750" y="357373"/>
                  <a:pt x="0" y="0"/>
                </a:cubicBezTo>
                <a:close/>
              </a:path>
            </a:pathLst>
          </a:custGeom>
          <a:solidFill>
            <a:srgbClr val="F1C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 188">
            <a:extLst>
              <a:ext uri="{FF2B5EF4-FFF2-40B4-BE49-F238E27FC236}">
                <a16:creationId xmlns:a16="http://schemas.microsoft.com/office/drawing/2014/main" id="{55119BA4-09F9-488F-851A-714803592E45}"/>
              </a:ext>
            </a:extLst>
          </p:cNvPr>
          <p:cNvSpPr/>
          <p:nvPr/>
        </p:nvSpPr>
        <p:spPr>
          <a:xfrm>
            <a:off x="4428249" y="2590800"/>
            <a:ext cx="2860412" cy="2399169"/>
          </a:xfrm>
          <a:custGeom>
            <a:avLst/>
            <a:gdLst>
              <a:gd name="connsiteX0" fmla="*/ 0 w 1206500"/>
              <a:gd name="connsiteY0" fmla="*/ 0 h 881618"/>
              <a:gd name="connsiteX1" fmla="*/ 1206500 w 1206500"/>
              <a:gd name="connsiteY1" fmla="*/ 0 h 881618"/>
              <a:gd name="connsiteX2" fmla="*/ 1206500 w 1206500"/>
              <a:gd name="connsiteY2" fmla="*/ 881618 h 881618"/>
              <a:gd name="connsiteX3" fmla="*/ 0 w 1206500"/>
              <a:gd name="connsiteY3" fmla="*/ 881618 h 881618"/>
              <a:gd name="connsiteX4" fmla="*/ 0 w 1206500"/>
              <a:gd name="connsiteY4" fmla="*/ 0 h 881618"/>
              <a:gd name="connsiteX0" fmla="*/ 0 w 1206500"/>
              <a:gd name="connsiteY0" fmla="*/ 0 h 881618"/>
              <a:gd name="connsiteX1" fmla="*/ 1206500 w 1206500"/>
              <a:gd name="connsiteY1" fmla="*/ 0 h 881618"/>
              <a:gd name="connsiteX2" fmla="*/ 1206500 w 1206500"/>
              <a:gd name="connsiteY2" fmla="*/ 881618 h 881618"/>
              <a:gd name="connsiteX3" fmla="*/ 0 w 1206500"/>
              <a:gd name="connsiteY3" fmla="*/ 881618 h 881618"/>
              <a:gd name="connsiteX4" fmla="*/ 0 w 1206500"/>
              <a:gd name="connsiteY4" fmla="*/ 0 h 881618"/>
              <a:gd name="connsiteX0" fmla="*/ 0 w 1206500"/>
              <a:gd name="connsiteY0" fmla="*/ 0 h 899962"/>
              <a:gd name="connsiteX1" fmla="*/ 1206500 w 1206500"/>
              <a:gd name="connsiteY1" fmla="*/ 0 h 899962"/>
              <a:gd name="connsiteX2" fmla="*/ 1206500 w 1206500"/>
              <a:gd name="connsiteY2" fmla="*/ 881618 h 899962"/>
              <a:gd name="connsiteX3" fmla="*/ 0 w 1206500"/>
              <a:gd name="connsiteY3" fmla="*/ 881618 h 899962"/>
              <a:gd name="connsiteX4" fmla="*/ 0 w 1206500"/>
              <a:gd name="connsiteY4" fmla="*/ 0 h 899962"/>
              <a:gd name="connsiteX0" fmla="*/ 0 w 1219200"/>
              <a:gd name="connsiteY0" fmla="*/ 0 h 899962"/>
              <a:gd name="connsiteX1" fmla="*/ 1206500 w 1219200"/>
              <a:gd name="connsiteY1" fmla="*/ 0 h 899962"/>
              <a:gd name="connsiteX2" fmla="*/ 1206500 w 1219200"/>
              <a:gd name="connsiteY2" fmla="*/ 881618 h 899962"/>
              <a:gd name="connsiteX3" fmla="*/ 0 w 1219200"/>
              <a:gd name="connsiteY3" fmla="*/ 881618 h 899962"/>
              <a:gd name="connsiteX4" fmla="*/ 0 w 1219200"/>
              <a:gd name="connsiteY4" fmla="*/ 0 h 899962"/>
              <a:gd name="connsiteX0" fmla="*/ 0 w 1219200"/>
              <a:gd name="connsiteY0" fmla="*/ 0 h 899962"/>
              <a:gd name="connsiteX1" fmla="*/ 1206500 w 1219200"/>
              <a:gd name="connsiteY1" fmla="*/ 0 h 899962"/>
              <a:gd name="connsiteX2" fmla="*/ 1206500 w 1219200"/>
              <a:gd name="connsiteY2" fmla="*/ 881618 h 899962"/>
              <a:gd name="connsiteX3" fmla="*/ 0 w 1219200"/>
              <a:gd name="connsiteY3" fmla="*/ 881618 h 899962"/>
              <a:gd name="connsiteX4" fmla="*/ 0 w 1219200"/>
              <a:gd name="connsiteY4" fmla="*/ 0 h 89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899962">
                <a:moveTo>
                  <a:pt x="0" y="0"/>
                </a:moveTo>
                <a:cubicBezTo>
                  <a:pt x="656167" y="28575"/>
                  <a:pt x="804333" y="0"/>
                  <a:pt x="1206500" y="0"/>
                </a:cubicBezTo>
                <a:cubicBezTo>
                  <a:pt x="1206500" y="293873"/>
                  <a:pt x="1235075" y="587745"/>
                  <a:pt x="1206500" y="881618"/>
                </a:cubicBezTo>
                <a:cubicBezTo>
                  <a:pt x="804333" y="881618"/>
                  <a:pt x="497417" y="922893"/>
                  <a:pt x="0" y="881618"/>
                </a:cubicBezTo>
                <a:cubicBezTo>
                  <a:pt x="0" y="587745"/>
                  <a:pt x="31750" y="35737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 188">
            <a:extLst>
              <a:ext uri="{FF2B5EF4-FFF2-40B4-BE49-F238E27FC236}">
                <a16:creationId xmlns:a16="http://schemas.microsoft.com/office/drawing/2014/main" id="{0F973D04-3618-4D87-A279-E80BC18A69A2}"/>
              </a:ext>
            </a:extLst>
          </p:cNvPr>
          <p:cNvSpPr/>
          <p:nvPr/>
        </p:nvSpPr>
        <p:spPr>
          <a:xfrm rot="21335815">
            <a:off x="7815990" y="2327273"/>
            <a:ext cx="2488584" cy="2532417"/>
          </a:xfrm>
          <a:custGeom>
            <a:avLst/>
            <a:gdLst>
              <a:gd name="connsiteX0" fmla="*/ 0 w 1206500"/>
              <a:gd name="connsiteY0" fmla="*/ 0 h 881618"/>
              <a:gd name="connsiteX1" fmla="*/ 1206500 w 1206500"/>
              <a:gd name="connsiteY1" fmla="*/ 0 h 881618"/>
              <a:gd name="connsiteX2" fmla="*/ 1206500 w 1206500"/>
              <a:gd name="connsiteY2" fmla="*/ 881618 h 881618"/>
              <a:gd name="connsiteX3" fmla="*/ 0 w 1206500"/>
              <a:gd name="connsiteY3" fmla="*/ 881618 h 881618"/>
              <a:gd name="connsiteX4" fmla="*/ 0 w 1206500"/>
              <a:gd name="connsiteY4" fmla="*/ 0 h 881618"/>
              <a:gd name="connsiteX0" fmla="*/ 0 w 1206500"/>
              <a:gd name="connsiteY0" fmla="*/ 0 h 881618"/>
              <a:gd name="connsiteX1" fmla="*/ 1206500 w 1206500"/>
              <a:gd name="connsiteY1" fmla="*/ 0 h 881618"/>
              <a:gd name="connsiteX2" fmla="*/ 1206500 w 1206500"/>
              <a:gd name="connsiteY2" fmla="*/ 881618 h 881618"/>
              <a:gd name="connsiteX3" fmla="*/ 0 w 1206500"/>
              <a:gd name="connsiteY3" fmla="*/ 881618 h 881618"/>
              <a:gd name="connsiteX4" fmla="*/ 0 w 1206500"/>
              <a:gd name="connsiteY4" fmla="*/ 0 h 881618"/>
              <a:gd name="connsiteX0" fmla="*/ 0 w 1206500"/>
              <a:gd name="connsiteY0" fmla="*/ 0 h 899962"/>
              <a:gd name="connsiteX1" fmla="*/ 1206500 w 1206500"/>
              <a:gd name="connsiteY1" fmla="*/ 0 h 899962"/>
              <a:gd name="connsiteX2" fmla="*/ 1206500 w 1206500"/>
              <a:gd name="connsiteY2" fmla="*/ 881618 h 899962"/>
              <a:gd name="connsiteX3" fmla="*/ 0 w 1206500"/>
              <a:gd name="connsiteY3" fmla="*/ 881618 h 899962"/>
              <a:gd name="connsiteX4" fmla="*/ 0 w 1206500"/>
              <a:gd name="connsiteY4" fmla="*/ 0 h 899962"/>
              <a:gd name="connsiteX0" fmla="*/ 0 w 1219200"/>
              <a:gd name="connsiteY0" fmla="*/ 0 h 899962"/>
              <a:gd name="connsiteX1" fmla="*/ 1206500 w 1219200"/>
              <a:gd name="connsiteY1" fmla="*/ 0 h 899962"/>
              <a:gd name="connsiteX2" fmla="*/ 1206500 w 1219200"/>
              <a:gd name="connsiteY2" fmla="*/ 881618 h 899962"/>
              <a:gd name="connsiteX3" fmla="*/ 0 w 1219200"/>
              <a:gd name="connsiteY3" fmla="*/ 881618 h 899962"/>
              <a:gd name="connsiteX4" fmla="*/ 0 w 1219200"/>
              <a:gd name="connsiteY4" fmla="*/ 0 h 899962"/>
              <a:gd name="connsiteX0" fmla="*/ 0 w 1219200"/>
              <a:gd name="connsiteY0" fmla="*/ 0 h 899962"/>
              <a:gd name="connsiteX1" fmla="*/ 1206500 w 1219200"/>
              <a:gd name="connsiteY1" fmla="*/ 0 h 899962"/>
              <a:gd name="connsiteX2" fmla="*/ 1206500 w 1219200"/>
              <a:gd name="connsiteY2" fmla="*/ 881618 h 899962"/>
              <a:gd name="connsiteX3" fmla="*/ 0 w 1219200"/>
              <a:gd name="connsiteY3" fmla="*/ 881618 h 899962"/>
              <a:gd name="connsiteX4" fmla="*/ 0 w 1219200"/>
              <a:gd name="connsiteY4" fmla="*/ 0 h 89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899962">
                <a:moveTo>
                  <a:pt x="0" y="0"/>
                </a:moveTo>
                <a:cubicBezTo>
                  <a:pt x="656167" y="28575"/>
                  <a:pt x="804333" y="0"/>
                  <a:pt x="1206500" y="0"/>
                </a:cubicBezTo>
                <a:cubicBezTo>
                  <a:pt x="1206500" y="293873"/>
                  <a:pt x="1235075" y="587745"/>
                  <a:pt x="1206500" y="881618"/>
                </a:cubicBezTo>
                <a:cubicBezTo>
                  <a:pt x="804333" y="881618"/>
                  <a:pt x="497417" y="922893"/>
                  <a:pt x="0" y="881618"/>
                </a:cubicBezTo>
                <a:cubicBezTo>
                  <a:pt x="0" y="587745"/>
                  <a:pt x="31750" y="357373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Freeform 93">
            <a:extLst>
              <a:ext uri="{FF2B5EF4-FFF2-40B4-BE49-F238E27FC236}">
                <a16:creationId xmlns:a16="http://schemas.microsoft.com/office/drawing/2014/main" id="{7030641C-ADE3-452C-A24C-D4343081436A}"/>
              </a:ext>
            </a:extLst>
          </p:cNvPr>
          <p:cNvSpPr>
            <a:spLocks/>
          </p:cNvSpPr>
          <p:nvPr/>
        </p:nvSpPr>
        <p:spPr bwMode="auto">
          <a:xfrm>
            <a:off x="8802687" y="2057400"/>
            <a:ext cx="265113" cy="490538"/>
          </a:xfrm>
          <a:custGeom>
            <a:avLst/>
            <a:gdLst>
              <a:gd name="T0" fmla="*/ 17 w 83"/>
              <a:gd name="T1" fmla="*/ 0 h 154"/>
              <a:gd name="T2" fmla="*/ 68 w 83"/>
              <a:gd name="T3" fmla="*/ 2 h 154"/>
              <a:gd name="T4" fmla="*/ 78 w 83"/>
              <a:gd name="T5" fmla="*/ 24 h 154"/>
              <a:gd name="T6" fmla="*/ 59 w 83"/>
              <a:gd name="T7" fmla="*/ 137 h 154"/>
              <a:gd name="T8" fmla="*/ 44 w 83"/>
              <a:gd name="T9" fmla="*/ 154 h 154"/>
              <a:gd name="T10" fmla="*/ 15 w 83"/>
              <a:gd name="T11" fmla="*/ 154 h 154"/>
              <a:gd name="T12" fmla="*/ 5 w 83"/>
              <a:gd name="T13" fmla="*/ 134 h 154"/>
              <a:gd name="T14" fmla="*/ 17 w 83"/>
              <a:gd name="T1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154">
                <a:moveTo>
                  <a:pt x="17" y="0"/>
                </a:move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83" y="3"/>
                  <a:pt x="78" y="24"/>
                </a:cubicBezTo>
                <a:cubicBezTo>
                  <a:pt x="75" y="39"/>
                  <a:pt x="65" y="109"/>
                  <a:pt x="59" y="137"/>
                </a:cubicBezTo>
                <a:cubicBezTo>
                  <a:pt x="57" y="149"/>
                  <a:pt x="56" y="154"/>
                  <a:pt x="44" y="154"/>
                </a:cubicBezTo>
                <a:cubicBezTo>
                  <a:pt x="27" y="154"/>
                  <a:pt x="30" y="154"/>
                  <a:pt x="15" y="154"/>
                </a:cubicBezTo>
                <a:cubicBezTo>
                  <a:pt x="0" y="154"/>
                  <a:pt x="5" y="134"/>
                  <a:pt x="5" y="134"/>
                </a:cubicBezTo>
                <a:lnTo>
                  <a:pt x="17" y="0"/>
                </a:lnTo>
                <a:close/>
              </a:path>
            </a:pathLst>
          </a:custGeom>
          <a:solidFill>
            <a:srgbClr val="6D4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Freeform 95">
            <a:extLst>
              <a:ext uri="{FF2B5EF4-FFF2-40B4-BE49-F238E27FC236}">
                <a16:creationId xmlns:a16="http://schemas.microsoft.com/office/drawing/2014/main" id="{89B19721-0891-415A-AEB1-6F8573628368}"/>
              </a:ext>
            </a:extLst>
          </p:cNvPr>
          <p:cNvSpPr>
            <a:spLocks/>
          </p:cNvSpPr>
          <p:nvPr/>
        </p:nvSpPr>
        <p:spPr bwMode="auto">
          <a:xfrm>
            <a:off x="2544042" y="1828800"/>
            <a:ext cx="303213" cy="582613"/>
          </a:xfrm>
          <a:custGeom>
            <a:avLst/>
            <a:gdLst>
              <a:gd name="T0" fmla="*/ 20 w 95"/>
              <a:gd name="T1" fmla="*/ 0 h 183"/>
              <a:gd name="T2" fmla="*/ 78 w 95"/>
              <a:gd name="T3" fmla="*/ 2 h 183"/>
              <a:gd name="T4" fmla="*/ 90 w 95"/>
              <a:gd name="T5" fmla="*/ 27 h 183"/>
              <a:gd name="T6" fmla="*/ 68 w 95"/>
              <a:gd name="T7" fmla="*/ 163 h 183"/>
              <a:gd name="T8" fmla="*/ 51 w 95"/>
              <a:gd name="T9" fmla="*/ 183 h 183"/>
              <a:gd name="T10" fmla="*/ 17 w 95"/>
              <a:gd name="T11" fmla="*/ 183 h 183"/>
              <a:gd name="T12" fmla="*/ 5 w 95"/>
              <a:gd name="T13" fmla="*/ 159 h 183"/>
              <a:gd name="T14" fmla="*/ 20 w 95"/>
              <a:gd name="T15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" h="183">
                <a:moveTo>
                  <a:pt x="20" y="0"/>
                </a:moveTo>
                <a:cubicBezTo>
                  <a:pt x="78" y="2"/>
                  <a:pt x="78" y="2"/>
                  <a:pt x="78" y="2"/>
                </a:cubicBezTo>
                <a:cubicBezTo>
                  <a:pt x="78" y="2"/>
                  <a:pt x="95" y="3"/>
                  <a:pt x="90" y="27"/>
                </a:cubicBezTo>
                <a:cubicBezTo>
                  <a:pt x="86" y="44"/>
                  <a:pt x="75" y="132"/>
                  <a:pt x="68" y="163"/>
                </a:cubicBezTo>
                <a:cubicBezTo>
                  <a:pt x="65" y="177"/>
                  <a:pt x="65" y="183"/>
                  <a:pt x="51" y="183"/>
                </a:cubicBezTo>
                <a:cubicBezTo>
                  <a:pt x="30" y="183"/>
                  <a:pt x="34" y="183"/>
                  <a:pt x="17" y="183"/>
                </a:cubicBezTo>
                <a:cubicBezTo>
                  <a:pt x="0" y="183"/>
                  <a:pt x="5" y="159"/>
                  <a:pt x="5" y="159"/>
                </a:cubicBezTo>
                <a:lnTo>
                  <a:pt x="20" y="0"/>
                </a:lnTo>
                <a:close/>
              </a:path>
            </a:pathLst>
          </a:custGeom>
          <a:solidFill>
            <a:srgbClr val="6D4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Freeform 96">
            <a:extLst>
              <a:ext uri="{FF2B5EF4-FFF2-40B4-BE49-F238E27FC236}">
                <a16:creationId xmlns:a16="http://schemas.microsoft.com/office/drawing/2014/main" id="{403FEB72-FD00-413A-A543-031BEC83BC13}"/>
              </a:ext>
            </a:extLst>
          </p:cNvPr>
          <p:cNvSpPr>
            <a:spLocks/>
          </p:cNvSpPr>
          <p:nvPr/>
        </p:nvSpPr>
        <p:spPr bwMode="auto">
          <a:xfrm>
            <a:off x="5602304" y="2229644"/>
            <a:ext cx="327025" cy="636588"/>
          </a:xfrm>
          <a:custGeom>
            <a:avLst/>
            <a:gdLst>
              <a:gd name="T0" fmla="*/ 21 w 103"/>
              <a:gd name="T1" fmla="*/ 0 h 200"/>
              <a:gd name="T2" fmla="*/ 85 w 103"/>
              <a:gd name="T3" fmla="*/ 3 h 200"/>
              <a:gd name="T4" fmla="*/ 98 w 103"/>
              <a:gd name="T5" fmla="*/ 30 h 200"/>
              <a:gd name="T6" fmla="*/ 74 w 103"/>
              <a:gd name="T7" fmla="*/ 178 h 200"/>
              <a:gd name="T8" fmla="*/ 55 w 103"/>
              <a:gd name="T9" fmla="*/ 200 h 200"/>
              <a:gd name="T10" fmla="*/ 18 w 103"/>
              <a:gd name="T11" fmla="*/ 200 h 200"/>
              <a:gd name="T12" fmla="*/ 5 w 103"/>
              <a:gd name="T13" fmla="*/ 175 h 200"/>
              <a:gd name="T14" fmla="*/ 21 w 103"/>
              <a:gd name="T15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200">
                <a:moveTo>
                  <a:pt x="21" y="0"/>
                </a:moveTo>
                <a:cubicBezTo>
                  <a:pt x="85" y="3"/>
                  <a:pt x="85" y="3"/>
                  <a:pt x="85" y="3"/>
                </a:cubicBezTo>
                <a:cubicBezTo>
                  <a:pt x="85" y="3"/>
                  <a:pt x="103" y="4"/>
                  <a:pt x="98" y="30"/>
                </a:cubicBezTo>
                <a:cubicBezTo>
                  <a:pt x="94" y="49"/>
                  <a:pt x="81" y="144"/>
                  <a:pt x="74" y="178"/>
                </a:cubicBezTo>
                <a:cubicBezTo>
                  <a:pt x="71" y="193"/>
                  <a:pt x="70" y="200"/>
                  <a:pt x="55" y="200"/>
                </a:cubicBezTo>
                <a:cubicBezTo>
                  <a:pt x="33" y="200"/>
                  <a:pt x="37" y="200"/>
                  <a:pt x="18" y="200"/>
                </a:cubicBezTo>
                <a:cubicBezTo>
                  <a:pt x="0" y="200"/>
                  <a:pt x="5" y="175"/>
                  <a:pt x="5" y="175"/>
                </a:cubicBezTo>
                <a:lnTo>
                  <a:pt x="21" y="0"/>
                </a:lnTo>
                <a:close/>
              </a:path>
            </a:pathLst>
          </a:custGeom>
          <a:solidFill>
            <a:srgbClr val="6D4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1702C6-5FEE-4678-BB20-6BA8407C00DA}"/>
              </a:ext>
            </a:extLst>
          </p:cNvPr>
          <p:cNvSpPr txBox="1"/>
          <p:nvPr/>
        </p:nvSpPr>
        <p:spPr>
          <a:xfrm rot="518985">
            <a:off x="1261617" y="2914655"/>
            <a:ext cx="2384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30C8FE-A2D0-4A9D-ABA0-02250E6656B3}"/>
              </a:ext>
            </a:extLst>
          </p:cNvPr>
          <p:cNvSpPr txBox="1"/>
          <p:nvPr/>
        </p:nvSpPr>
        <p:spPr>
          <a:xfrm>
            <a:off x="4662729" y="2743200"/>
            <a:ext cx="27901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</a:rPr>
              <a:t>Đọc trôi chảy toàn bài và bước đầu biết </a:t>
            </a:r>
            <a:r>
              <a:rPr lang="en-US" sz="2800" dirty="0" err="1" smtClean="0">
                <a:solidFill>
                  <a:srgbClr val="0000CC"/>
                </a:solidFill>
              </a:rPr>
              <a:t>đọc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đúng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giọng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nhân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vật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68F575-1953-48C0-84CC-2DAEAEF37DE7}"/>
              </a:ext>
            </a:extLst>
          </p:cNvPr>
          <p:cNvSpPr/>
          <p:nvPr/>
        </p:nvSpPr>
        <p:spPr>
          <a:xfrm rot="21340828">
            <a:off x="7946300" y="2754071"/>
            <a:ext cx="22467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2801CF"/>
                </a:solidFill>
                <a:latin typeface="Arial" panose="020B0604020202020204" pitchFamily="34" charset="0"/>
              </a:rPr>
              <a:t>Dựa</a:t>
            </a:r>
            <a:r>
              <a:rPr lang="en-US" sz="2800" dirty="0">
                <a:solidFill>
                  <a:srgbClr val="2801CF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801CF"/>
                </a:solidFill>
                <a:latin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2801C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solidFill>
                  <a:srgbClr val="2801CF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801CF"/>
                </a:solidFill>
                <a:latin typeface="Arial" panose="020B0604020202020204" pitchFamily="34" charset="0"/>
              </a:rPr>
              <a:t>kể</a:t>
            </a:r>
            <a:r>
              <a:rPr lang="en-US" sz="2800" dirty="0">
                <a:solidFill>
                  <a:srgbClr val="2801CF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801CF"/>
                </a:solidFill>
                <a:latin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2801CF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801CF"/>
                </a:solidFill>
                <a:latin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2801CF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801CF"/>
                </a:solidFill>
                <a:latin typeface="Arial" panose="020B0604020202020204" pitchFamily="34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9EFADF63-4F89-4810-ACBC-882D2BBE526B}"/>
              </a:ext>
            </a:extLst>
          </p:cNvPr>
          <p:cNvSpPr/>
          <p:nvPr/>
        </p:nvSpPr>
        <p:spPr>
          <a:xfrm>
            <a:off x="4362823" y="463081"/>
            <a:ext cx="40386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</a:p>
        </p:txBody>
      </p:sp>
      <p:pic>
        <p:nvPicPr>
          <p:cNvPr id="27" name="图片 49">
            <a:extLst>
              <a:ext uri="{FF2B5EF4-FFF2-40B4-BE49-F238E27FC236}">
                <a16:creationId xmlns:a16="http://schemas.microsoft.com/office/drawing/2014/main" id="{F6A1EE9B-1CBA-4E93-8D19-0117D855D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7947" y="5420856"/>
            <a:ext cx="1167379" cy="1353554"/>
          </a:xfrm>
          <a:prstGeom prst="rect">
            <a:avLst/>
          </a:prstGeom>
        </p:spPr>
      </p:pic>
      <p:pic>
        <p:nvPicPr>
          <p:cNvPr id="29" name="图片 49">
            <a:extLst>
              <a:ext uri="{FF2B5EF4-FFF2-40B4-BE49-F238E27FC236}">
                <a16:creationId xmlns:a16="http://schemas.microsoft.com/office/drawing/2014/main" id="{1122A884-9A43-4FA3-836D-5A9CA17BE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9967" y="5608408"/>
            <a:ext cx="1167379" cy="1353554"/>
          </a:xfrm>
          <a:prstGeom prst="rect">
            <a:avLst/>
          </a:prstGeom>
        </p:spPr>
      </p:pic>
      <p:pic>
        <p:nvPicPr>
          <p:cNvPr id="33" name="图片 51">
            <a:extLst>
              <a:ext uri="{FF2B5EF4-FFF2-40B4-BE49-F238E27FC236}">
                <a16:creationId xmlns:a16="http://schemas.microsoft.com/office/drawing/2014/main" id="{2CEF24A5-150B-4280-9FD1-1C010FC52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6920" flipH="1">
            <a:off x="7831463" y="4218364"/>
            <a:ext cx="1769996" cy="197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124200" y="304800"/>
            <a:ext cx="5562600" cy="1581329"/>
          </a:xfrm>
          <a:prstGeom prst="cloudCallout">
            <a:avLst/>
          </a:prstGeom>
          <a:solidFill>
            <a:srgbClr val="ACDDDC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endParaRPr kumimoji="0" lang="vi-VN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00400" y="3505200"/>
            <a:ext cx="5486400" cy="228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Trả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lời</a:t>
            </a: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:</a:t>
            </a: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      </a:t>
            </a:r>
          </a:p>
          <a:p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vi-V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Bẽ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lam.</a:t>
            </a:r>
          </a:p>
          <a:p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-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-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-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6096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4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: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ct val="0"/>
              </a:spcBef>
            </a:pP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3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283"/>
            <a:ext cx="9667568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2FF527-A7ED-4BA6-9B3E-D42731705566}"/>
              </a:ext>
            </a:extLst>
          </p:cNvPr>
          <p:cNvGrpSpPr/>
          <p:nvPr/>
        </p:nvGrpSpPr>
        <p:grpSpPr>
          <a:xfrm>
            <a:off x="4071124" y="777111"/>
            <a:ext cx="3581400" cy="635410"/>
            <a:chOff x="6451151" y="244375"/>
            <a:chExt cx="4316760" cy="63541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083C312-77FF-4E87-B052-44490C52F278}"/>
                </a:ext>
              </a:extLst>
            </p:cNvPr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275C98-79F6-48DD-9953-FF2EF4ADD479}"/>
                </a:ext>
              </a:extLst>
            </p:cNvPr>
            <p:cNvSpPr txBox="1"/>
            <p:nvPr/>
          </p:nvSpPr>
          <p:spPr>
            <a:xfrm>
              <a:off x="6694111" y="276172"/>
              <a:ext cx="383083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Arial" panose="020B0604020202020204" pitchFamily="34" charset="0"/>
                </a:rPr>
                <a:t>NỘI DUNG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514600" y="2209801"/>
            <a:ext cx="7010400" cy="1676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minh,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vi-VN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1871" y="3810000"/>
            <a:ext cx="8458200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3209835"/>
            <a:ext cx="6774868" cy="1200329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8000" b="1" i="0" u="none" strike="noStrike" kern="1200" cap="none" spc="300" normalizeH="0" baseline="0" noProof="0" dirty="0" err="1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8000" b="1" i="0" u="none" strike="noStrike" kern="1200" cap="none" spc="300" normalizeH="0" noProof="0" dirty="0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300" normalizeH="0" noProof="0" dirty="0" err="1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8000" b="1" i="0" u="none" strike="noStrike" kern="1200" cap="none" spc="300" normalizeH="0" noProof="0" dirty="0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300" normalizeH="0" noProof="0" dirty="0" err="1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endParaRPr kumimoji="0" lang="en-GB" sz="8000" b="1" i="0" u="none" strike="noStrike" kern="1200" cap="none" spc="300" normalizeH="0" baseline="0" noProof="0" dirty="0">
              <a:ln w="11430" cmpd="sng">
                <a:solidFill>
                  <a:srgbClr val="4472C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472C4">
                      <a:tint val="83000"/>
                      <a:shade val="100000"/>
                      <a:satMod val="200000"/>
                    </a:srgbClr>
                  </a:gs>
                  <a:gs pos="75000">
                    <a:srgbClr val="4472C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472C4">
                    <a:satMod val="220000"/>
                    <a:alpha val="35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597732" y="430643"/>
            <a:ext cx="7194330" cy="1524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084">
            <a:off x="8515936" y="2191336"/>
            <a:ext cx="2546156" cy="2546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34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7"/>
    </mc:Choice>
    <mc:Fallback xmlns="">
      <p:transition spd="slow" advTm="1475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BBC134C7-3210-4AC7-B848-6328E03DF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533400"/>
            <a:ext cx="9372600" cy="620409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676400" y="358146"/>
            <a:ext cx="1806410" cy="523220"/>
            <a:chOff x="6451151" y="244375"/>
            <a:chExt cx="4073800" cy="523220"/>
          </a:xfrm>
        </p:grpSpPr>
        <p:sp>
          <p:nvSpPr>
            <p:cNvPr id="26" name="Rounded Rectangle 25"/>
            <p:cNvSpPr/>
            <p:nvPr/>
          </p:nvSpPr>
          <p:spPr>
            <a:xfrm>
              <a:off x="6451151" y="244375"/>
              <a:ext cx="4073799" cy="5232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94112" y="244375"/>
              <a:ext cx="3830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Đoạn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654629" y="1371600"/>
            <a:ext cx="874061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vi-V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Bác nông dân ấm ức: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Nhưng tôi chỉ có hai đồng.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Cũng được - Mồ Côi vừa nói vừa thản nhiên lấy hai đồng bạc bỏ vào một cái bát, rồi úp một cái bát khác lên, đưa cho bác nông dân, nói: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Bác hãy xóc lên cho đủ mười lần. Còn ông chủ quán, ông hãy chịu khó mà nghe.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Hai người tuy chưa hiểu gì nhưng cũng cứ làm theo. Khi đồng bạc trong bát úp đã kêu lạch cạch đến lần thứ mười, Mồ Côi phán: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Bác này đã bồi thường cho chủ quán đủ số tiền. Một bên "hít mùi thịt", một bên "nghe tiếng bạc". Thế là công bằng.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Nói xong, Mồ Côi trả hai đồng bạc cho bác nông dân rồi tuyên bố kết thúc phiên xử.</a:t>
            </a:r>
          </a:p>
        </p:txBody>
      </p:sp>
    </p:spTree>
    <p:extLst>
      <p:ext uri="{BB962C8B-B14F-4D97-AF65-F5344CB8AC3E}">
        <p14:creationId xmlns:p14="http://schemas.microsoft.com/office/powerpoint/2010/main" val="157360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1871" y="3810000"/>
            <a:ext cx="8458200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3164659"/>
            <a:ext cx="4495800" cy="1290682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Kể</a:t>
            </a:r>
            <a:r>
              <a:rPr kumimoji="0" lang="en-US" sz="8000" b="1" i="0" u="none" strike="noStrike" kern="1200" cap="none" spc="300" normalizeH="0" baseline="0" noProof="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chuyện</a:t>
            </a:r>
            <a:endParaRPr kumimoji="0" lang="en-GB" sz="8000" b="1" i="0" u="none" strike="noStrike" kern="1200" cap="none" spc="300" normalizeH="0" baseline="0" noProof="0" dirty="0">
              <a:ln w="11430" cmpd="sng">
                <a:solidFill>
                  <a:srgbClr val="4472C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472C4">
                      <a:tint val="83000"/>
                      <a:shade val="100000"/>
                      <a:satMod val="200000"/>
                    </a:srgbClr>
                  </a:gs>
                  <a:gs pos="75000">
                    <a:srgbClr val="4472C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472C4">
                    <a:satMod val="220000"/>
                    <a:alpha val="35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711670" y="685800"/>
            <a:ext cx="6889531" cy="15240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084">
            <a:off x="9130908" y="2419935"/>
            <a:ext cx="2546156" cy="2546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7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000" y="272991"/>
            <a:ext cx="98298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vào </a:t>
            </a:r>
            <a:r>
              <a:rPr lang="en-US" altLang="en-US" sz="2800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altLang="en-US" sz="28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vi-VN" altLang="en-US" sz="28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en-US" altLang="en-US" sz="28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en-US" altLang="en-US" sz="28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vi-VN" altLang="en-US" sz="28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800" i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altLang="en-US" sz="2800" i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altLang="en-US" sz="2800" i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vi-VN" altLang="en-US" sz="28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8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67077"/>
            <a:ext cx="6400800" cy="56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1000" y="3200400"/>
            <a:ext cx="112061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Ngày</a:t>
            </a:r>
            <a:r>
              <a:rPr lang="en-US" altLang="vi-VN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xưa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chàng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Mồ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Côi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được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tin </a:t>
            </a:r>
            <a:r>
              <a:rPr lang="en-US" altLang="vi-VN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cậy</a:t>
            </a:r>
            <a:r>
              <a:rPr lang="en-US" altLang="vi-VN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giao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cho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xử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kiện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vi-VN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Một</a:t>
            </a:r>
            <a:r>
              <a:rPr lang="en-US" altLang="vi-VN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hôm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người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chủ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quán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đưa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bác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nông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đến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công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đường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để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thưa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kiện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:          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vi-VN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Bác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này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vào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quán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tôi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hít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hết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mùi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thơm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thịt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quay,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gà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luộc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vi-VN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vịt</a:t>
            </a:r>
            <a:r>
              <a:rPr lang="en-US" altLang="vi-VN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rán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mà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không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trả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tiền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. Xin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Ngài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xét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cs typeface="Arial" panose="020B0604020202020204" pitchFamily="34" charset="0"/>
              </a:rPr>
              <a:t>cho</a:t>
            </a:r>
            <a:r>
              <a:rPr lang="en-US" altLang="vi-VN" sz="28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457200"/>
            <a:ext cx="795178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0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0"/>
            <a:ext cx="830366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219200"/>
            <a:ext cx="5771378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2600"/>
            <a:ext cx="875024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1871" y="3810000"/>
            <a:ext cx="8458200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3066871"/>
            <a:ext cx="5371727" cy="1200329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8000" b="1" i="0" u="none" strike="noStrike" kern="1200" cap="none" spc="300" normalizeH="0" baseline="0" noProof="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8000" b="1" i="0" u="none" strike="noStrike" kern="1200" cap="none" spc="300" normalizeH="0" baseline="0" noProof="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endParaRPr kumimoji="0" lang="en-GB" sz="8000" b="1" i="0" u="none" strike="noStrike" kern="1200" cap="none" spc="300" normalizeH="0" baseline="0" noProof="0" dirty="0">
              <a:ln w="11430" cmpd="sng">
                <a:solidFill>
                  <a:srgbClr val="4472C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472C4">
                      <a:tint val="83000"/>
                      <a:shade val="100000"/>
                      <a:satMod val="200000"/>
                    </a:srgbClr>
                  </a:gs>
                  <a:gs pos="75000">
                    <a:srgbClr val="4472C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472C4">
                    <a:satMod val="220000"/>
                    <a:alpha val="35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597732" y="430643"/>
            <a:ext cx="7194330" cy="15240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084">
            <a:off x="8515936" y="2191336"/>
            <a:ext cx="2546156" cy="2546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049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7"/>
    </mc:Choice>
    <mc:Fallback xmlns="">
      <p:transition spd="slow" advTm="1475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000" y="272991"/>
            <a:ext cx="98298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Dựa vào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ể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chuyện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Mồ</a:t>
            </a:r>
            <a:r>
              <a:rPr kumimoji="0" lang="en-US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Côi</a:t>
            </a:r>
            <a:r>
              <a:rPr kumimoji="0" lang="en-US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xử</a:t>
            </a:r>
            <a:r>
              <a:rPr kumimoji="0" lang="en-US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kiện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67077"/>
            <a:ext cx="6400800" cy="56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ường minh họa, trẻ em vẫy tay tạm biệt, cậu bé hoạt hình minh họa, nghệ  thuật, con trai png | PNGEgg">
            <a:extLst>
              <a:ext uri="{FF2B5EF4-FFF2-40B4-BE49-F238E27FC236}">
                <a16:creationId xmlns:a16="http://schemas.microsoft.com/office/drawing/2014/main" id="{FD92D499-625C-44E6-8E68-2427CC20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7" b="99735" l="10000" r="99000">
                        <a14:foregroundMark x1="53889" y1="26437" x2="51556" y2="31211"/>
                        <a14:foregroundMark x1="55222" y1="26437" x2="52556" y2="30416"/>
                        <a14:foregroundMark x1="54889" y1="25111" x2="52222" y2="29089"/>
                        <a14:foregroundMark x1="74333" y1="26702" x2="69000" y2="32714"/>
                        <a14:foregroundMark x1="69000" y1="32714" x2="69000" y2="33068"/>
                        <a14:foregroundMark x1="74000" y1="27498" x2="72333" y2="27233"/>
                        <a14:foregroundMark x1="52889" y1="25376" x2="50222" y2="29885"/>
                        <a14:foregroundMark x1="91444" y1="25111" x2="92444" y2="32538"/>
                        <a14:foregroundMark x1="92444" y1="32538" x2="91111" y2="32803"/>
                        <a14:foregroundMark x1="46222" y1="90363" x2="36333" y2="95491"/>
                        <a14:foregroundMark x1="36333" y1="95491" x2="50000" y2="96552"/>
                        <a14:foregroundMark x1="50000" y1="96552" x2="58889" y2="93722"/>
                        <a14:foregroundMark x1="58889" y1="93722" x2="61667" y2="90893"/>
                        <a14:foregroundMark x1="75000" y1="94695" x2="89778" y2="96817"/>
                        <a14:foregroundMark x1="89778" y1="96817" x2="89111" y2="89302"/>
                        <a14:foregroundMark x1="89111" y1="89302" x2="86111" y2="89036"/>
                        <a14:foregroundMark x1="74000" y1="96021" x2="81667" y2="99735"/>
                        <a14:foregroundMark x1="81667" y1="99735" x2="99444" y2="98143"/>
                        <a14:foregroundMark x1="99444" y1="98143" x2="94111" y2="93369"/>
                        <a14:foregroundMark x1="36778" y1="93899" x2="45222" y2="99735"/>
                        <a14:foregroundMark x1="45222" y1="99735" x2="56333" y2="98585"/>
                        <a14:foregroundMark x1="56333" y1="98585" x2="63333" y2="96286"/>
                        <a14:foregroundMark x1="43556" y1="99469" x2="42222" y2="98939"/>
                        <a14:foregroundMark x1="43889" y1="98939" x2="41222" y2="99735"/>
                        <a14:foregroundMark x1="79667" y1="97878" x2="89667" y2="98851"/>
                        <a14:foregroundMark x1="89667" y1="98851" x2="81000" y2="97878"/>
                        <a14:foregroundMark x1="81000" y1="97878" x2="93444" y2="97878"/>
                        <a14:foregroundMark x1="38444" y1="23696" x2="43889" y2="11760"/>
                        <a14:foregroundMark x1="43889" y1="11760" x2="56667" y2="1503"/>
                        <a14:foregroundMark x1="56667" y1="1503" x2="90333" y2="6985"/>
                        <a14:foregroundMark x1="90333" y1="6985" x2="96778" y2="19717"/>
                        <a14:foregroundMark x1="49556" y1="6101" x2="60444" y2="1680"/>
                        <a14:foregroundMark x1="60444" y1="1680" x2="72222" y2="1149"/>
                        <a14:foregroundMark x1="72222" y1="1149" x2="86000" y2="4067"/>
                        <a14:foregroundMark x1="86000" y1="4067" x2="88444" y2="5836"/>
                        <a14:foregroundMark x1="77333" y1="7162" x2="62778" y2="7427"/>
                        <a14:foregroundMark x1="62778" y1="7427" x2="49444" y2="12290"/>
                        <a14:foregroundMark x1="49444" y1="12290" x2="68111" y2="12467"/>
                        <a14:foregroundMark x1="68111" y1="12467" x2="51556" y2="15561"/>
                        <a14:foregroundMark x1="51556" y1="15561" x2="80333" y2="11760"/>
                        <a14:foregroundMark x1="80333" y1="11760" x2="88556" y2="15915"/>
                        <a14:foregroundMark x1="88556" y1="15915" x2="89000" y2="24138"/>
                        <a14:foregroundMark x1="89000" y1="24138" x2="82556" y2="18214"/>
                        <a14:foregroundMark x1="82556" y1="18214" x2="49444" y2="16622"/>
                        <a14:foregroundMark x1="49444" y1="16622" x2="42000" y2="21751"/>
                        <a14:foregroundMark x1="42000" y1="21751" x2="40889" y2="20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27" y="2514599"/>
            <a:ext cx="345662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8BCDD8-AC97-4433-90C9-64CC25B23D28}"/>
              </a:ext>
            </a:extLst>
          </p:cNvPr>
          <p:cNvGrpSpPr/>
          <p:nvPr/>
        </p:nvGrpSpPr>
        <p:grpSpPr>
          <a:xfrm>
            <a:off x="4191000" y="1163479"/>
            <a:ext cx="2789616" cy="2702239"/>
            <a:chOff x="6627076" y="1163480"/>
            <a:chExt cx="2789616" cy="2702239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61DFFFF0-5851-4796-AEAB-404E495023D2}"/>
                </a:ext>
              </a:extLst>
            </p:cNvPr>
            <p:cNvSpPr/>
            <p:nvPr/>
          </p:nvSpPr>
          <p:spPr>
            <a:xfrm rot="16488395">
              <a:off x="6670764" y="1119792"/>
              <a:ext cx="2702239" cy="2789616"/>
            </a:xfrm>
            <a:prstGeom prst="wedgeEllipseCallout">
              <a:avLst/>
            </a:prstGeom>
            <a:ln w="28575"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21F1C6-497D-48AD-8313-7F7D7D0B0623}"/>
                </a:ext>
              </a:extLst>
            </p:cNvPr>
            <p:cNvSpPr txBox="1"/>
            <p:nvPr/>
          </p:nvSpPr>
          <p:spPr>
            <a:xfrm>
              <a:off x="6718506" y="2099101"/>
              <a:ext cx="23870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Chào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tạm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biêt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!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2">
            <a:extLst>
              <a:ext uri="{FF2B5EF4-FFF2-40B4-BE49-F238E27FC236}">
                <a16:creationId xmlns:a16="http://schemas.microsoft.com/office/drawing/2014/main" id="{6E82246E-E8AE-4D69-B536-4F4816058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7303"/>
            <a:ext cx="8238181" cy="2554600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84761">
              <a:defRPr/>
            </a:pPr>
            <a:r>
              <a:rPr lang="en-US" sz="3604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DẶN</a:t>
            </a:r>
            <a:r>
              <a:rPr lang="en-US" sz="3604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4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DÒ</a:t>
            </a:r>
            <a:r>
              <a:rPr lang="en-US" sz="3604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  <a:p>
            <a:pPr defTabSz="98476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1.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Kể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câu chuyện </a:t>
            </a:r>
            <a:r>
              <a:rPr lang="en-US" alt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Mồ</a:t>
            </a:r>
            <a:r>
              <a:rPr lang="en-US" alt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Côi</a:t>
            </a:r>
            <a:r>
              <a:rPr lang="en-US" alt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xử</a:t>
            </a:r>
            <a:r>
              <a:rPr lang="en-US" alt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r>
              <a:rPr lang="en-US" alt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và</a:t>
            </a:r>
            <a:r>
              <a:rPr lang="en-US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quay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clip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gửi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lên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Gappo</a:t>
            </a:r>
            <a:endParaRPr lang="en-US" altLang="en-US" sz="24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defTabSz="98476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2.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Chuẩn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bị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: </a:t>
            </a:r>
            <a:r>
              <a:rPr lang="en-US" altLang="en-US" sz="2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Anh</a:t>
            </a:r>
            <a:r>
              <a:rPr lang="en-US" altLang="en-US" sz="2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Đom</a:t>
            </a:r>
            <a:r>
              <a:rPr lang="en-US" altLang="en-US" sz="2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Đóm</a:t>
            </a:r>
            <a:endParaRPr lang="en-US" altLang="en-US" sz="24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" name="Rectangle 4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mtClean="0"/>
              <a:t>      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65750" y="2255837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365750" y="2255837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8438" name="Rectangle 42"/>
          <p:cNvSpPr>
            <a:spLocks noChangeArrowheads="1"/>
          </p:cNvSpPr>
          <p:nvPr/>
        </p:nvSpPr>
        <p:spPr bwMode="auto">
          <a:xfrm>
            <a:off x="1295400" y="1981199"/>
            <a:ext cx="876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>
                <a:solidFill>
                  <a:srgbClr val="C00000"/>
                </a:solidFill>
                <a:cs typeface="Arial" panose="020B0604020202020204" pitchFamily="34" charset="0"/>
              </a:rPr>
              <a:t>   </a:t>
            </a:r>
            <a:endParaRPr lang="en-US" altLang="en-US" sz="2400">
              <a:solidFill>
                <a:srgbClr val="0000A4"/>
              </a:solidFill>
              <a:cs typeface="Arial" panose="020B0604020202020204" pitchFamily="34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914400" y="533400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914400" y="990600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914400" y="2738734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720121" y="13716000"/>
            <a:ext cx="11201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trượt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đầm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đầm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747335" y="13716000"/>
            <a:ext cx="11201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dười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117921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/>
      <p:bldP spid="15378" grpId="0"/>
      <p:bldP spid="15380" grpId="0"/>
      <p:bldP spid="15381" grpId="0"/>
      <p:bldP spid="1538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" name="Rectangle 4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mtClean="0"/>
              <a:t>      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65750" y="2255837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365750" y="2255837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8438" name="Rectangle 42"/>
          <p:cNvSpPr>
            <a:spLocks noChangeArrowheads="1"/>
          </p:cNvSpPr>
          <p:nvPr/>
        </p:nvSpPr>
        <p:spPr bwMode="auto">
          <a:xfrm>
            <a:off x="1295400" y="1981199"/>
            <a:ext cx="876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>
                <a:solidFill>
                  <a:srgbClr val="C00000"/>
                </a:solidFill>
                <a:cs typeface="Arial" panose="020B0604020202020204" pitchFamily="34" charset="0"/>
              </a:rPr>
              <a:t>   </a:t>
            </a:r>
            <a:endParaRPr lang="en-US" altLang="en-US" sz="2400">
              <a:solidFill>
                <a:srgbClr val="0000A4"/>
              </a:solidFill>
              <a:cs typeface="Arial" panose="020B0604020202020204" pitchFamily="34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914400" y="533400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914400" y="990600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914400" y="2738734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720121" y="1472113"/>
            <a:ext cx="11201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trượt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đầm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đầm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747335" y="3312010"/>
            <a:ext cx="11201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dười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10906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/>
      <p:bldP spid="15378" grpId="0"/>
      <p:bldP spid="15380" grpId="0"/>
      <p:bldP spid="15381" grpId="0"/>
      <p:bldP spid="153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100" y="13607"/>
            <a:ext cx="1237826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" y="1594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SGK/139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9448800"/>
            <a:ext cx="4950158" cy="6629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94977" y="8164"/>
            <a:ext cx="9849011" cy="6849836"/>
            <a:chOff x="1294977" y="8164"/>
            <a:chExt cx="9849011" cy="6849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4977" y="13608"/>
              <a:ext cx="5105824" cy="68443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2200" y="8164"/>
              <a:ext cx="4971788" cy="6812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35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199" y="23932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 Côi xử kiện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0" y="7620000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22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90473" y="381000"/>
            <a:ext cx="11734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Ngày xưa, ở một vùng quê nọ, có chàng Mồ Côi được dân tin cậy giao cho việc xử kiện.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Một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hôm, có người chủ quán đưa một bác nông dân đến công đường. Chủ quán thưa: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này vào quán của tôi hít hết mùi thơm của lợn quay, gà luộc, vịt rán mà không trả tiền. Nhờ </a:t>
            </a:r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 cho.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Mồ Côi hỏi bác nông dân. Bác trả lời: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chỉ vào quán ngồi nhờ để ăn miếng cơm nắm. Tôi không mua gì cả.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Mồ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 bảo: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bác có hít hương thơm thức ăn trong quán không?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Bác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 dân đáp: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 có.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Mồ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 nói: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thì bác phải bồi thường. Chủ quán muốn bồi thường bao nhiêu?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 Ngài, hai mươi đồng.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hãy đưa hai mươi </a:t>
            </a:r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đây, tôi phân xử cho!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Nghe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nói, bác nông dân giãy nảy: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có đụng chạm gì đến thức ăn trong quán đâu mà phải trả tiền?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cứ đưa tiền đây.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3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Bác nông dân ấm ức: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tôi chỉ có hai đồng.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 được - Mồ Côi vừa nói vừa thản nhiên lấy hai đồng bạc bỏ vào một cái bát, rồi úp một cái bát khác lên, đưa cho bác nông dân, nói: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hãy xóc lên cho đủ mười lần. Còn ông chủ quán, ông hãy chịu khó mà nghe.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Hai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tuy chưa hiểu gì nhưng cũng cứ làm theo. Khi đồng bạc trong bát úp đã kêu lạch cạch đến lần thứ mười, Mồ Côi phán:</a:t>
            </a:r>
          </a:p>
          <a:p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này đã bồi thường cho chủ quán đủ số tiền. Một bên "hít mùi thịt", một bên "nghe tiếng bạc". Thế là công bằng.</a:t>
            </a:r>
          </a:p>
          <a:p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vi-V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xong, </a:t>
            </a: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 Côi trả hai đồng bạc cho bác nông dân rồi tuyên bố kết thúc phiên xử.</a:t>
            </a:r>
          </a:p>
          <a:p>
            <a:pPr algn="r"/>
            <a:r>
              <a:rPr lang="vi-VN" sz="1600" dirty="0">
                <a:solidFill>
                  <a:srgbClr val="FFFF00"/>
                </a:solidFill>
              </a:rPr>
              <a:t>TRUYỆN CỔ TÍCH NÙNG</a:t>
            </a:r>
          </a:p>
          <a:p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199" y="23932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Mồ Côi xử kiện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0" y="7620000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473" y="381000"/>
            <a:ext cx="11734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1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Ngày xưa, ở một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vùng quê nọ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có chàng Mồ Côi được dân tin cậy giao cho việc xử kiện.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Một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hôm, có người chủ quán đưa một bác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nông dân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 công đường. Chủ quán thưa: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Bác này vào quán của tôi hít hết mùi thơm của lợn quay, gà luộc, vịt rán mà không trả tiền. Nhờ 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Ngài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 cho.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2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Mồ Côi hỏi bác nông dân. Bác trả lời: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Tôi chỉ vào quán ngồi nhờ để ăn miếng cơm nắm. Tôi không mua gì cả.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Mồ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Côi bảo: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Nhưng bác có hít hương thơm thức ăn trong quán không?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Bác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nông dân đáp: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Thưa có.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Mồ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Côi nói: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Thế thì bác phải bồi thường. Chủ quán muốn bồi thường bao nhiêu?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Thưa Ngài, hai mươi đồng.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Bác hãy đưa hai mươi 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đây, tôi phân xử cho!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Nghe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nói, bác nông dân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giãy nảy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Tôi có đụng chạm gì đến thức ăn trong quán đâu mà phải trả tiền?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Bác cứ đưa tiền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3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Bác nông dân ấm ức: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Nhưng tôi chỉ có hai đồng.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Cũng được - Mồ Côi vừa nói vừa thản nhiên lấy hai đồng bạc bỏ vào một cái bát, rồi úp một cái bát khác lên, đưa cho bác nông dân, nói: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Bác hãy xóc lên cho đủ mười lần. Còn ông chủ quán, ông hãy chịu khó mà nghe.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Hai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 tuy chưa hiểu gì nhưng cũng cứ làm theo. Khi đồng bạc trong bát úp đã kêu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lạch cạch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 lần thứ mười, Mồ Côi phán: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-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Bác này đã bồi thường cho chủ quán đủ số tiền. Một bên "hít mùi thịt", một bên "nghe tiếng bạc". Thế là công bằng.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Nói 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xong,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Mồ Côi trả hai đồng bạc cho bác nông dân rồi tuyên bố kết thúc phiên xử.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TRUYỆN CỔ TÍCH NÙNG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4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13" y="0"/>
            <a:ext cx="9667568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2FF527-A7ED-4BA6-9B3E-D42731705566}"/>
              </a:ext>
            </a:extLst>
          </p:cNvPr>
          <p:cNvGrpSpPr/>
          <p:nvPr/>
        </p:nvGrpSpPr>
        <p:grpSpPr>
          <a:xfrm>
            <a:off x="4071124" y="777111"/>
            <a:ext cx="3581400" cy="635410"/>
            <a:chOff x="6451151" y="244375"/>
            <a:chExt cx="4316760" cy="63541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083C312-77FF-4E87-B052-44490C52F278}"/>
                </a:ext>
              </a:extLst>
            </p:cNvPr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275C98-79F6-48DD-9953-FF2EF4ADD479}"/>
                </a:ext>
              </a:extLst>
            </p:cNvPr>
            <p:cNvSpPr txBox="1"/>
            <p:nvPr/>
          </p:nvSpPr>
          <p:spPr>
            <a:xfrm>
              <a:off x="6694111" y="276172"/>
              <a:ext cx="383083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  <a:cs typeface="Arial" panose="020B0604020202020204" pitchFamily="34" charset="0"/>
                </a:rPr>
                <a:t>Luyện 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từ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khó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129893" y="1605728"/>
            <a:ext cx="2165978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7030A0"/>
                </a:solidFill>
                <a:cs typeface="Arial" panose="020B0604020202020204" pitchFamily="34" charset="0"/>
              </a:rPr>
              <a:t>vùng quê nọ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1114" y="2163364"/>
            <a:ext cx="1686680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7030A0"/>
                </a:solidFill>
                <a:cs typeface="Arial" panose="020B0604020202020204" pitchFamily="34" charset="0"/>
              </a:rPr>
              <a:t>nông dân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6557" y="3288443"/>
            <a:ext cx="1704313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7030A0"/>
                </a:solidFill>
                <a:cs typeface="Arial" panose="020B0604020202020204" pitchFamily="34" charset="0"/>
              </a:rPr>
              <a:t>lạch cạch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29893" y="2716616"/>
            <a:ext cx="1524776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7030A0"/>
                </a:solidFill>
                <a:cs typeface="Arial" panose="020B0604020202020204" pitchFamily="34" charset="0"/>
              </a:rPr>
              <a:t>giãy nảy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9448800"/>
            <a:ext cx="4950158" cy="6629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94977" y="8164"/>
            <a:ext cx="9849011" cy="6849836"/>
            <a:chOff x="1294977" y="8164"/>
            <a:chExt cx="9849011" cy="6849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4977" y="13608"/>
              <a:ext cx="5105824" cy="68443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2200" y="8164"/>
              <a:ext cx="4971788" cy="6812029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64133" y="-10180"/>
            <a:ext cx="39624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-76200"/>
            <a:ext cx="3966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9448800"/>
            <a:ext cx="4950158" cy="6629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94977" y="8164"/>
            <a:ext cx="9849011" cy="6849836"/>
            <a:chOff x="1294977" y="8164"/>
            <a:chExt cx="9849011" cy="6849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4977" y="13608"/>
              <a:ext cx="5105824" cy="68443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2200" y="8164"/>
              <a:ext cx="4971788" cy="6812029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34059" y="-10180"/>
            <a:ext cx="27432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-76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784FAAC-5F52-4A0B-8E8D-AB4521EDB2E4}"/>
              </a:ext>
            </a:extLst>
          </p:cNvPr>
          <p:cNvSpPr/>
          <p:nvPr/>
        </p:nvSpPr>
        <p:spPr>
          <a:xfrm>
            <a:off x="1673678" y="4876800"/>
            <a:ext cx="310243" cy="22665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0784FAAC-5F52-4A0B-8E8D-AB4521EDB2E4}"/>
              </a:ext>
            </a:extLst>
          </p:cNvPr>
          <p:cNvSpPr/>
          <p:nvPr/>
        </p:nvSpPr>
        <p:spPr>
          <a:xfrm>
            <a:off x="6553200" y="438856"/>
            <a:ext cx="310243" cy="22665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784FAAC-5F52-4A0B-8E8D-AB4521EDB2E4}"/>
              </a:ext>
            </a:extLst>
          </p:cNvPr>
          <p:cNvSpPr/>
          <p:nvPr/>
        </p:nvSpPr>
        <p:spPr>
          <a:xfrm>
            <a:off x="6553199" y="3493071"/>
            <a:ext cx="310243" cy="22665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2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175805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15545</TotalTime>
  <Words>1903</Words>
  <Application>Microsoft Office PowerPoint</Application>
  <PresentationFormat>Widescreen</PresentationFormat>
  <Paragraphs>183</Paragraphs>
  <Slides>33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53" baseType="lpstr">
      <vt:lpstr>微软雅黑</vt:lpstr>
      <vt:lpstr>宋体</vt:lpstr>
      <vt:lpstr>Arial</vt:lpstr>
      <vt:lpstr>Calibri</vt:lpstr>
      <vt:lpstr>Calibri Light</vt:lpstr>
      <vt:lpstr>等线</vt:lpstr>
      <vt:lpstr>等线 Light</vt:lpstr>
      <vt:lpstr>Lato Hairline</vt:lpstr>
      <vt:lpstr>Lato Light</vt:lpstr>
      <vt:lpstr>Lato Regular</vt:lpstr>
      <vt:lpstr>Tahoma</vt:lpstr>
      <vt:lpstr>Times New Roman</vt:lpstr>
      <vt:lpstr>Wingdings</vt:lpstr>
      <vt:lpstr>Office Theme</vt:lpstr>
      <vt:lpstr>3_Office Theme</vt:lpstr>
      <vt:lpstr>包图主题2</vt:lpstr>
      <vt:lpstr>Office 主题​​</vt:lpstr>
      <vt:lpstr>3_Office 主题​​</vt:lpstr>
      <vt:lpstr>4_Office 主题​​</vt:lpstr>
      <vt:lpstr>1_Clouds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652</cp:revision>
  <dcterms:created xsi:type="dcterms:W3CDTF">2020-04-24T02:14:02Z</dcterms:created>
  <dcterms:modified xsi:type="dcterms:W3CDTF">2022-01-08T01:32:29Z</dcterms:modified>
</cp:coreProperties>
</file>