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2.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3.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4.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5.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6.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0" r:id="rId1"/>
    <p:sldMasterId id="2147484301" r:id="rId2"/>
    <p:sldMasterId id="2147486052" r:id="rId3"/>
    <p:sldMasterId id="2147487615" r:id="rId4"/>
    <p:sldMasterId id="2147487652" r:id="rId5"/>
    <p:sldMasterId id="2147487701" r:id="rId6"/>
    <p:sldMasterId id="2147488119" r:id="rId7"/>
  </p:sldMasterIdLst>
  <p:notesMasterIdLst>
    <p:notesMasterId r:id="rId27"/>
  </p:notesMasterIdLst>
  <p:sldIdLst>
    <p:sldId id="279" r:id="rId8"/>
    <p:sldId id="3202" r:id="rId9"/>
    <p:sldId id="3280" r:id="rId10"/>
    <p:sldId id="264" r:id="rId11"/>
    <p:sldId id="3263" r:id="rId12"/>
    <p:sldId id="3071" r:id="rId13"/>
    <p:sldId id="3266" r:id="rId14"/>
    <p:sldId id="3248" r:id="rId15"/>
    <p:sldId id="3267" r:id="rId16"/>
    <p:sldId id="3092" r:id="rId17"/>
    <p:sldId id="435" r:id="rId18"/>
    <p:sldId id="3210" r:id="rId19"/>
    <p:sldId id="3211" r:id="rId20"/>
    <p:sldId id="3212" r:id="rId21"/>
    <p:sldId id="3089" r:id="rId22"/>
    <p:sldId id="3213" r:id="rId23"/>
    <p:sldId id="3274" r:id="rId24"/>
    <p:sldId id="3098" r:id="rId25"/>
    <p:sldId id="268" r:id="rId26"/>
  </p:sldIdLst>
  <p:sldSz cx="12192000" cy="6858000"/>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xp sp2 Full" initials="ok"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DFDD"/>
    <a:srgbClr val="FFFFFF"/>
    <a:srgbClr val="E6CC81"/>
    <a:srgbClr val="EED8A0"/>
    <a:srgbClr val="F89E80"/>
    <a:srgbClr val="002060"/>
    <a:srgbClr val="EED8A1"/>
    <a:srgbClr val="E3CFC3"/>
    <a:srgbClr val="FCBDB8"/>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82121" autoAdjust="0"/>
  </p:normalViewPr>
  <p:slideViewPr>
    <p:cSldViewPr>
      <p:cViewPr varScale="1">
        <p:scale>
          <a:sx n="88" d="100"/>
          <a:sy n="88" d="100"/>
        </p:scale>
        <p:origin x="451" y="62"/>
      </p:cViewPr>
      <p:guideLst>
        <p:guide orient="horz" pos="2160"/>
        <p:guide pos="3840"/>
      </p:guideLst>
    </p:cSldViewPr>
  </p:slideViewPr>
  <p:notesTextViewPr>
    <p:cViewPr>
      <p:scale>
        <a:sx n="1" d="1"/>
        <a:sy n="1" d="1"/>
      </p:scale>
      <p:origin x="0" y="0"/>
    </p:cViewPr>
  </p:notesTextViewPr>
  <p:sorterViewPr>
    <p:cViewPr>
      <p:scale>
        <a:sx n="100" d="100"/>
        <a:sy n="100" d="100"/>
      </p:scale>
      <p:origin x="0" y="35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ags" Target="tags/tag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FAC9D1-B8B1-4985-A543-DE4710D230CB}" type="datetimeFigureOut">
              <a:rPr lang="en-GB" smtClean="0"/>
              <a:t>26/01/2022</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384851-0E6E-495D-9FB9-BF636D70638D}" type="slidenum">
              <a:rPr lang="en-GB" smtClean="0"/>
              <a:t>‹#›</a:t>
            </a:fld>
            <a:endParaRPr lang="en-GB"/>
          </a:p>
        </p:txBody>
      </p:sp>
    </p:spTree>
    <p:extLst>
      <p:ext uri="{BB962C8B-B14F-4D97-AF65-F5344CB8AC3E}">
        <p14:creationId xmlns:p14="http://schemas.microsoft.com/office/powerpoint/2010/main" val="182459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2438FE-EBDA-4E4C-8F3F-042741D86E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794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234AF0-D497-454C-A1D3-D555D54F55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2593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84851-0E6E-495D-9FB9-BF636D70638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9322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234AF0-D497-454C-A1D3-D555D54F55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21156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7.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7.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7.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914C4-D188-45F8-BDED-EC81301ED29C}"/>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661D23A-0526-4B67-B1D3-2AFB7E60F8F1}"/>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93CCA23-487B-4992-B86D-4F3D8A33FDCC}"/>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14EF23BE-1AE0-4895-AB2F-B0948853BC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3B7387A-0262-4932-9A6D-1EB6C89E2ACF}"/>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4030199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5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4090599349"/>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201420" y="1580048"/>
            <a:ext cx="6502400" cy="3167821"/>
          </a:xfrm>
          <a:prstGeom prst="roundRect">
            <a:avLst/>
          </a:pr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pic>
        <p:nvPicPr>
          <p:cNvPr id="4" name="图片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70058" y="1248534"/>
            <a:ext cx="2206658" cy="1915424"/>
          </a:xfrm>
          <a:prstGeom prst="rect">
            <a:avLst/>
          </a:prstGeom>
        </p:spPr>
      </p:pic>
    </p:spTree>
    <p:extLst>
      <p:ext uri="{BB962C8B-B14F-4D97-AF65-F5344CB8AC3E}">
        <p14:creationId xmlns:p14="http://schemas.microsoft.com/office/powerpoint/2010/main" val="6784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图片占位符 1"/>
          <p:cNvSpPr>
            <a:spLocks noGrp="1"/>
          </p:cNvSpPr>
          <p:nvPr>
            <p:ph type="pic" sz="quarter" idx="10"/>
          </p:nvPr>
        </p:nvSpPr>
        <p:spPr>
          <a:xfrm>
            <a:off x="2116606" y="2090048"/>
            <a:ext cx="2299219" cy="2303835"/>
          </a:xfrm>
          <a:custGeom>
            <a:avLst/>
            <a:gdLst>
              <a:gd name="connsiteX0" fmla="*/ 1210672 w 2299219"/>
              <a:gd name="connsiteY0" fmla="*/ 0 h 2303835"/>
              <a:gd name="connsiteX1" fmla="*/ 1223050 w 2299219"/>
              <a:gd name="connsiteY1" fmla="*/ 0 h 2303835"/>
              <a:gd name="connsiteX2" fmla="*/ 1417217 w 2299219"/>
              <a:gd name="connsiteY2" fmla="*/ 14932 h 2303835"/>
              <a:gd name="connsiteX3" fmla="*/ 1502265 w 2299219"/>
              <a:gd name="connsiteY3" fmla="*/ 32677 h 2303835"/>
              <a:gd name="connsiteX4" fmla="*/ 1614593 w 2299219"/>
              <a:gd name="connsiteY4" fmla="*/ 66653 h 2303835"/>
              <a:gd name="connsiteX5" fmla="*/ 1638892 w 2299219"/>
              <a:gd name="connsiteY5" fmla="*/ 75741 h 2303835"/>
              <a:gd name="connsiteX6" fmla="*/ 1848189 w 2299219"/>
              <a:gd name="connsiteY6" fmla="*/ 193681 h 2303835"/>
              <a:gd name="connsiteX7" fmla="*/ 2203282 w 2299219"/>
              <a:gd name="connsiteY7" fmla="*/ 685349 h 2303835"/>
              <a:gd name="connsiteX8" fmla="*/ 2288560 w 2299219"/>
              <a:gd name="connsiteY8" fmla="*/ 1010386 h 2303835"/>
              <a:gd name="connsiteX9" fmla="*/ 2288560 w 2299219"/>
              <a:gd name="connsiteY9" fmla="*/ 1293450 h 2303835"/>
              <a:gd name="connsiteX10" fmla="*/ 2203282 w 2299219"/>
              <a:gd name="connsiteY10" fmla="*/ 1618487 h 2303835"/>
              <a:gd name="connsiteX11" fmla="*/ 1848189 w 2299219"/>
              <a:gd name="connsiteY11" fmla="*/ 2110155 h 2303835"/>
              <a:gd name="connsiteX12" fmla="*/ 1638892 w 2299219"/>
              <a:gd name="connsiteY12" fmla="*/ 2228094 h 2303835"/>
              <a:gd name="connsiteX13" fmla="*/ 1614593 w 2299219"/>
              <a:gd name="connsiteY13" fmla="*/ 2237183 h 2303835"/>
              <a:gd name="connsiteX14" fmla="*/ 1502265 w 2299219"/>
              <a:gd name="connsiteY14" fmla="*/ 2271158 h 2303835"/>
              <a:gd name="connsiteX15" fmla="*/ 1417217 w 2299219"/>
              <a:gd name="connsiteY15" fmla="*/ 2288903 h 2303835"/>
              <a:gd name="connsiteX16" fmla="*/ 1223050 w 2299219"/>
              <a:gd name="connsiteY16" fmla="*/ 2303835 h 2303835"/>
              <a:gd name="connsiteX17" fmla="*/ 1210672 w 2299219"/>
              <a:gd name="connsiteY17" fmla="*/ 2303835 h 2303835"/>
              <a:gd name="connsiteX18" fmla="*/ 1152903 w 2299219"/>
              <a:gd name="connsiteY18" fmla="*/ 2301022 h 2303835"/>
              <a:gd name="connsiteX19" fmla="*/ 1019485 w 2299219"/>
              <a:gd name="connsiteY19" fmla="*/ 2292150 h 2303835"/>
              <a:gd name="connsiteX20" fmla="*/ 958737 w 2299219"/>
              <a:gd name="connsiteY20" fmla="*/ 2282843 h 2303835"/>
              <a:gd name="connsiteX21" fmla="*/ 554815 w 2299219"/>
              <a:gd name="connsiteY21" fmla="*/ 2155166 h 2303835"/>
              <a:gd name="connsiteX22" fmla="*/ 467016 w 2299219"/>
              <a:gd name="connsiteY22" fmla="*/ 2106475 h 2303835"/>
              <a:gd name="connsiteX23" fmla="*/ 403287 w 2299219"/>
              <a:gd name="connsiteY23" fmla="*/ 2064277 h 2303835"/>
              <a:gd name="connsiteX24" fmla="*/ 105733 w 2299219"/>
              <a:gd name="connsiteY24" fmla="*/ 1727770 h 2303835"/>
              <a:gd name="connsiteX25" fmla="*/ 7132 w 2299219"/>
              <a:gd name="connsiteY25" fmla="*/ 1154292 h 2303835"/>
              <a:gd name="connsiteX26" fmla="*/ 7497 w 2299219"/>
              <a:gd name="connsiteY26" fmla="*/ 1151918 h 2303835"/>
              <a:gd name="connsiteX27" fmla="*/ 105733 w 2299219"/>
              <a:gd name="connsiteY27" fmla="*/ 576065 h 2303835"/>
              <a:gd name="connsiteX28" fmla="*/ 403287 w 2299219"/>
              <a:gd name="connsiteY28" fmla="*/ 239558 h 2303835"/>
              <a:gd name="connsiteX29" fmla="*/ 467016 w 2299219"/>
              <a:gd name="connsiteY29" fmla="*/ 197360 h 2303835"/>
              <a:gd name="connsiteX30" fmla="*/ 554815 w 2299219"/>
              <a:gd name="connsiteY30" fmla="*/ 148669 h 2303835"/>
              <a:gd name="connsiteX31" fmla="*/ 958737 w 2299219"/>
              <a:gd name="connsiteY31" fmla="*/ 20991 h 2303835"/>
              <a:gd name="connsiteX32" fmla="*/ 1019485 w 2299219"/>
              <a:gd name="connsiteY32" fmla="*/ 11686 h 2303835"/>
              <a:gd name="connsiteX33" fmla="*/ 1152903 w 2299219"/>
              <a:gd name="connsiteY33" fmla="*/ 2813 h 2303835"/>
              <a:gd name="connsiteX34" fmla="*/ 1210672 w 2299219"/>
              <a:gd name="connsiteY34" fmla="*/ 0 h 230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99219" h="2303835">
                <a:moveTo>
                  <a:pt x="1210672" y="0"/>
                </a:moveTo>
                <a:lnTo>
                  <a:pt x="1223050" y="0"/>
                </a:lnTo>
                <a:cubicBezTo>
                  <a:pt x="1289759" y="2813"/>
                  <a:pt x="1353488" y="6060"/>
                  <a:pt x="1417217" y="14932"/>
                </a:cubicBezTo>
                <a:lnTo>
                  <a:pt x="1502265" y="32677"/>
                </a:lnTo>
                <a:cubicBezTo>
                  <a:pt x="1541465" y="42199"/>
                  <a:pt x="1578144" y="54750"/>
                  <a:pt x="1614593" y="66653"/>
                </a:cubicBezTo>
                <a:cubicBezTo>
                  <a:pt x="1623763" y="69898"/>
                  <a:pt x="1632703" y="72711"/>
                  <a:pt x="1638892" y="75741"/>
                </a:cubicBezTo>
                <a:cubicBezTo>
                  <a:pt x="1717522" y="106254"/>
                  <a:pt x="1787670" y="145423"/>
                  <a:pt x="1848189" y="193681"/>
                </a:cubicBezTo>
                <a:cubicBezTo>
                  <a:pt x="2000175" y="309456"/>
                  <a:pt x="2118463" y="476087"/>
                  <a:pt x="2203282" y="685349"/>
                </a:cubicBezTo>
                <a:cubicBezTo>
                  <a:pt x="2248901" y="804153"/>
                  <a:pt x="2276410" y="909974"/>
                  <a:pt x="2288560" y="1010386"/>
                </a:cubicBezTo>
                <a:cubicBezTo>
                  <a:pt x="2302773" y="1111736"/>
                  <a:pt x="2302773" y="1192100"/>
                  <a:pt x="2288560" y="1293450"/>
                </a:cubicBezTo>
                <a:cubicBezTo>
                  <a:pt x="2276410" y="1393860"/>
                  <a:pt x="2248901" y="1499681"/>
                  <a:pt x="2203282" y="1618487"/>
                </a:cubicBezTo>
                <a:cubicBezTo>
                  <a:pt x="2118463" y="1827748"/>
                  <a:pt x="2000175" y="1994378"/>
                  <a:pt x="1848189" y="2110155"/>
                </a:cubicBezTo>
                <a:cubicBezTo>
                  <a:pt x="1787670" y="2158412"/>
                  <a:pt x="1717522" y="2197581"/>
                  <a:pt x="1638892" y="2228094"/>
                </a:cubicBezTo>
                <a:cubicBezTo>
                  <a:pt x="1632703" y="2231124"/>
                  <a:pt x="1623763" y="2233937"/>
                  <a:pt x="1614593" y="2237183"/>
                </a:cubicBezTo>
                <a:cubicBezTo>
                  <a:pt x="1578144" y="2249085"/>
                  <a:pt x="1541465" y="2261636"/>
                  <a:pt x="1502265" y="2271158"/>
                </a:cubicBezTo>
                <a:lnTo>
                  <a:pt x="1417217" y="2288903"/>
                </a:lnTo>
                <a:cubicBezTo>
                  <a:pt x="1353488" y="2297776"/>
                  <a:pt x="1289759" y="2301022"/>
                  <a:pt x="1223050" y="2303835"/>
                </a:cubicBezTo>
                <a:lnTo>
                  <a:pt x="1210672" y="2303835"/>
                </a:lnTo>
                <a:cubicBezTo>
                  <a:pt x="1192562" y="2303835"/>
                  <a:pt x="1174451" y="2303835"/>
                  <a:pt x="1152903" y="2301022"/>
                </a:cubicBezTo>
                <a:cubicBezTo>
                  <a:pt x="1107513" y="2301022"/>
                  <a:pt x="1062124" y="2297776"/>
                  <a:pt x="1019485" y="2292150"/>
                </a:cubicBezTo>
                <a:lnTo>
                  <a:pt x="958737" y="2282843"/>
                </a:lnTo>
                <a:cubicBezTo>
                  <a:pt x="812939" y="2261636"/>
                  <a:pt x="676541" y="2219005"/>
                  <a:pt x="554815" y="2155166"/>
                </a:cubicBezTo>
                <a:cubicBezTo>
                  <a:pt x="524555" y="2140018"/>
                  <a:pt x="494295" y="2124653"/>
                  <a:pt x="467016" y="2106475"/>
                </a:cubicBezTo>
                <a:lnTo>
                  <a:pt x="403287" y="2064277"/>
                </a:lnTo>
                <a:cubicBezTo>
                  <a:pt x="278580" y="1972955"/>
                  <a:pt x="175652" y="1858262"/>
                  <a:pt x="105733" y="1727770"/>
                </a:cubicBezTo>
                <a:cubicBezTo>
                  <a:pt x="18077" y="1560194"/>
                  <a:pt x="-16223" y="1360142"/>
                  <a:pt x="7132" y="1154292"/>
                </a:cubicBezTo>
                <a:lnTo>
                  <a:pt x="7497" y="1151918"/>
                </a:lnTo>
                <a:cubicBezTo>
                  <a:pt x="12336" y="899013"/>
                  <a:pt x="39768" y="728125"/>
                  <a:pt x="105733" y="576065"/>
                </a:cubicBezTo>
                <a:cubicBezTo>
                  <a:pt x="175652" y="445574"/>
                  <a:pt x="278580" y="330880"/>
                  <a:pt x="403287" y="239558"/>
                </a:cubicBezTo>
                <a:lnTo>
                  <a:pt x="467016" y="197360"/>
                </a:lnTo>
                <a:cubicBezTo>
                  <a:pt x="494295" y="179182"/>
                  <a:pt x="524555" y="163817"/>
                  <a:pt x="554815" y="148669"/>
                </a:cubicBezTo>
                <a:cubicBezTo>
                  <a:pt x="676541" y="84830"/>
                  <a:pt x="812939" y="42199"/>
                  <a:pt x="958737" y="20991"/>
                </a:cubicBezTo>
                <a:lnTo>
                  <a:pt x="1019485" y="11686"/>
                </a:lnTo>
                <a:cubicBezTo>
                  <a:pt x="1062124" y="6060"/>
                  <a:pt x="1107513" y="2813"/>
                  <a:pt x="1152903" y="2813"/>
                </a:cubicBezTo>
                <a:cubicBezTo>
                  <a:pt x="1174451" y="0"/>
                  <a:pt x="1192562" y="0"/>
                  <a:pt x="1210672" y="0"/>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
        <p:nvSpPr>
          <p:cNvPr id="3" name="图片占位符 2"/>
          <p:cNvSpPr>
            <a:spLocks noGrp="1"/>
          </p:cNvSpPr>
          <p:nvPr>
            <p:ph type="pic" sz="quarter" idx="11"/>
          </p:nvPr>
        </p:nvSpPr>
        <p:spPr>
          <a:xfrm>
            <a:off x="4969138" y="2090048"/>
            <a:ext cx="2299219" cy="2303835"/>
          </a:xfrm>
          <a:custGeom>
            <a:avLst/>
            <a:gdLst>
              <a:gd name="connsiteX0" fmla="*/ 1210672 w 2299219"/>
              <a:gd name="connsiteY0" fmla="*/ 0 h 2303835"/>
              <a:gd name="connsiteX1" fmla="*/ 1223050 w 2299219"/>
              <a:gd name="connsiteY1" fmla="*/ 0 h 2303835"/>
              <a:gd name="connsiteX2" fmla="*/ 1417217 w 2299219"/>
              <a:gd name="connsiteY2" fmla="*/ 14932 h 2303835"/>
              <a:gd name="connsiteX3" fmla="*/ 1502265 w 2299219"/>
              <a:gd name="connsiteY3" fmla="*/ 32677 h 2303835"/>
              <a:gd name="connsiteX4" fmla="*/ 1614593 w 2299219"/>
              <a:gd name="connsiteY4" fmla="*/ 66653 h 2303835"/>
              <a:gd name="connsiteX5" fmla="*/ 1638892 w 2299219"/>
              <a:gd name="connsiteY5" fmla="*/ 75741 h 2303835"/>
              <a:gd name="connsiteX6" fmla="*/ 1848189 w 2299219"/>
              <a:gd name="connsiteY6" fmla="*/ 193681 h 2303835"/>
              <a:gd name="connsiteX7" fmla="*/ 2203282 w 2299219"/>
              <a:gd name="connsiteY7" fmla="*/ 685349 h 2303835"/>
              <a:gd name="connsiteX8" fmla="*/ 2288560 w 2299219"/>
              <a:gd name="connsiteY8" fmla="*/ 1010386 h 2303835"/>
              <a:gd name="connsiteX9" fmla="*/ 2288560 w 2299219"/>
              <a:gd name="connsiteY9" fmla="*/ 1293450 h 2303835"/>
              <a:gd name="connsiteX10" fmla="*/ 2203282 w 2299219"/>
              <a:gd name="connsiteY10" fmla="*/ 1618487 h 2303835"/>
              <a:gd name="connsiteX11" fmla="*/ 1848189 w 2299219"/>
              <a:gd name="connsiteY11" fmla="*/ 2110155 h 2303835"/>
              <a:gd name="connsiteX12" fmla="*/ 1638892 w 2299219"/>
              <a:gd name="connsiteY12" fmla="*/ 2228094 h 2303835"/>
              <a:gd name="connsiteX13" fmla="*/ 1614593 w 2299219"/>
              <a:gd name="connsiteY13" fmla="*/ 2237183 h 2303835"/>
              <a:gd name="connsiteX14" fmla="*/ 1502265 w 2299219"/>
              <a:gd name="connsiteY14" fmla="*/ 2271158 h 2303835"/>
              <a:gd name="connsiteX15" fmla="*/ 1417217 w 2299219"/>
              <a:gd name="connsiteY15" fmla="*/ 2288903 h 2303835"/>
              <a:gd name="connsiteX16" fmla="*/ 1223050 w 2299219"/>
              <a:gd name="connsiteY16" fmla="*/ 2303835 h 2303835"/>
              <a:gd name="connsiteX17" fmla="*/ 1210672 w 2299219"/>
              <a:gd name="connsiteY17" fmla="*/ 2303835 h 2303835"/>
              <a:gd name="connsiteX18" fmla="*/ 1152903 w 2299219"/>
              <a:gd name="connsiteY18" fmla="*/ 2301022 h 2303835"/>
              <a:gd name="connsiteX19" fmla="*/ 1019485 w 2299219"/>
              <a:gd name="connsiteY19" fmla="*/ 2292150 h 2303835"/>
              <a:gd name="connsiteX20" fmla="*/ 958737 w 2299219"/>
              <a:gd name="connsiteY20" fmla="*/ 2282843 h 2303835"/>
              <a:gd name="connsiteX21" fmla="*/ 554815 w 2299219"/>
              <a:gd name="connsiteY21" fmla="*/ 2155166 h 2303835"/>
              <a:gd name="connsiteX22" fmla="*/ 467016 w 2299219"/>
              <a:gd name="connsiteY22" fmla="*/ 2106475 h 2303835"/>
              <a:gd name="connsiteX23" fmla="*/ 403287 w 2299219"/>
              <a:gd name="connsiteY23" fmla="*/ 2064277 h 2303835"/>
              <a:gd name="connsiteX24" fmla="*/ 105733 w 2299219"/>
              <a:gd name="connsiteY24" fmla="*/ 1727770 h 2303835"/>
              <a:gd name="connsiteX25" fmla="*/ 7132 w 2299219"/>
              <a:gd name="connsiteY25" fmla="*/ 1154292 h 2303835"/>
              <a:gd name="connsiteX26" fmla="*/ 7497 w 2299219"/>
              <a:gd name="connsiteY26" fmla="*/ 1151918 h 2303835"/>
              <a:gd name="connsiteX27" fmla="*/ 105733 w 2299219"/>
              <a:gd name="connsiteY27" fmla="*/ 576065 h 2303835"/>
              <a:gd name="connsiteX28" fmla="*/ 403287 w 2299219"/>
              <a:gd name="connsiteY28" fmla="*/ 239558 h 2303835"/>
              <a:gd name="connsiteX29" fmla="*/ 467016 w 2299219"/>
              <a:gd name="connsiteY29" fmla="*/ 197360 h 2303835"/>
              <a:gd name="connsiteX30" fmla="*/ 554815 w 2299219"/>
              <a:gd name="connsiteY30" fmla="*/ 148669 h 2303835"/>
              <a:gd name="connsiteX31" fmla="*/ 958737 w 2299219"/>
              <a:gd name="connsiteY31" fmla="*/ 20991 h 2303835"/>
              <a:gd name="connsiteX32" fmla="*/ 1019485 w 2299219"/>
              <a:gd name="connsiteY32" fmla="*/ 11686 h 2303835"/>
              <a:gd name="connsiteX33" fmla="*/ 1152903 w 2299219"/>
              <a:gd name="connsiteY33" fmla="*/ 2813 h 2303835"/>
              <a:gd name="connsiteX34" fmla="*/ 1210672 w 2299219"/>
              <a:gd name="connsiteY34" fmla="*/ 0 h 230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99219" h="2303835">
                <a:moveTo>
                  <a:pt x="1210672" y="0"/>
                </a:moveTo>
                <a:lnTo>
                  <a:pt x="1223050" y="0"/>
                </a:lnTo>
                <a:cubicBezTo>
                  <a:pt x="1289759" y="2813"/>
                  <a:pt x="1353488" y="6060"/>
                  <a:pt x="1417217" y="14932"/>
                </a:cubicBezTo>
                <a:lnTo>
                  <a:pt x="1502265" y="32677"/>
                </a:lnTo>
                <a:cubicBezTo>
                  <a:pt x="1541465" y="42199"/>
                  <a:pt x="1578144" y="54750"/>
                  <a:pt x="1614593" y="66653"/>
                </a:cubicBezTo>
                <a:cubicBezTo>
                  <a:pt x="1623763" y="69898"/>
                  <a:pt x="1632703" y="72711"/>
                  <a:pt x="1638892" y="75741"/>
                </a:cubicBezTo>
                <a:cubicBezTo>
                  <a:pt x="1717522" y="106254"/>
                  <a:pt x="1787670" y="145423"/>
                  <a:pt x="1848189" y="193681"/>
                </a:cubicBezTo>
                <a:cubicBezTo>
                  <a:pt x="2000175" y="309456"/>
                  <a:pt x="2118463" y="476087"/>
                  <a:pt x="2203282" y="685349"/>
                </a:cubicBezTo>
                <a:cubicBezTo>
                  <a:pt x="2248901" y="804153"/>
                  <a:pt x="2276410" y="909974"/>
                  <a:pt x="2288560" y="1010386"/>
                </a:cubicBezTo>
                <a:cubicBezTo>
                  <a:pt x="2302773" y="1111736"/>
                  <a:pt x="2302773" y="1192100"/>
                  <a:pt x="2288560" y="1293450"/>
                </a:cubicBezTo>
                <a:cubicBezTo>
                  <a:pt x="2276410" y="1393860"/>
                  <a:pt x="2248901" y="1499681"/>
                  <a:pt x="2203282" y="1618487"/>
                </a:cubicBezTo>
                <a:cubicBezTo>
                  <a:pt x="2118463" y="1827748"/>
                  <a:pt x="2000175" y="1994378"/>
                  <a:pt x="1848189" y="2110155"/>
                </a:cubicBezTo>
                <a:cubicBezTo>
                  <a:pt x="1787670" y="2158412"/>
                  <a:pt x="1717522" y="2197581"/>
                  <a:pt x="1638892" y="2228094"/>
                </a:cubicBezTo>
                <a:cubicBezTo>
                  <a:pt x="1632703" y="2231124"/>
                  <a:pt x="1623763" y="2233937"/>
                  <a:pt x="1614593" y="2237183"/>
                </a:cubicBezTo>
                <a:cubicBezTo>
                  <a:pt x="1578144" y="2249085"/>
                  <a:pt x="1541465" y="2261636"/>
                  <a:pt x="1502265" y="2271158"/>
                </a:cubicBezTo>
                <a:lnTo>
                  <a:pt x="1417217" y="2288903"/>
                </a:lnTo>
                <a:cubicBezTo>
                  <a:pt x="1353488" y="2297776"/>
                  <a:pt x="1289759" y="2301022"/>
                  <a:pt x="1223050" y="2303835"/>
                </a:cubicBezTo>
                <a:lnTo>
                  <a:pt x="1210672" y="2303835"/>
                </a:lnTo>
                <a:cubicBezTo>
                  <a:pt x="1192562" y="2303835"/>
                  <a:pt x="1174451" y="2303835"/>
                  <a:pt x="1152903" y="2301022"/>
                </a:cubicBezTo>
                <a:cubicBezTo>
                  <a:pt x="1107513" y="2301022"/>
                  <a:pt x="1062124" y="2297776"/>
                  <a:pt x="1019485" y="2292150"/>
                </a:cubicBezTo>
                <a:lnTo>
                  <a:pt x="958737" y="2282843"/>
                </a:lnTo>
                <a:cubicBezTo>
                  <a:pt x="812939" y="2261636"/>
                  <a:pt x="676541" y="2219005"/>
                  <a:pt x="554815" y="2155166"/>
                </a:cubicBezTo>
                <a:cubicBezTo>
                  <a:pt x="524555" y="2140018"/>
                  <a:pt x="494295" y="2124653"/>
                  <a:pt x="467016" y="2106475"/>
                </a:cubicBezTo>
                <a:lnTo>
                  <a:pt x="403287" y="2064277"/>
                </a:lnTo>
                <a:cubicBezTo>
                  <a:pt x="278580" y="1972955"/>
                  <a:pt x="175652" y="1858262"/>
                  <a:pt x="105733" y="1727770"/>
                </a:cubicBezTo>
                <a:cubicBezTo>
                  <a:pt x="18077" y="1560194"/>
                  <a:pt x="-16223" y="1360142"/>
                  <a:pt x="7132" y="1154292"/>
                </a:cubicBezTo>
                <a:lnTo>
                  <a:pt x="7497" y="1151918"/>
                </a:lnTo>
                <a:cubicBezTo>
                  <a:pt x="12336" y="899013"/>
                  <a:pt x="39768" y="728125"/>
                  <a:pt x="105733" y="576065"/>
                </a:cubicBezTo>
                <a:cubicBezTo>
                  <a:pt x="175652" y="445574"/>
                  <a:pt x="278580" y="330880"/>
                  <a:pt x="403287" y="239558"/>
                </a:cubicBezTo>
                <a:lnTo>
                  <a:pt x="467016" y="197360"/>
                </a:lnTo>
                <a:cubicBezTo>
                  <a:pt x="494295" y="179182"/>
                  <a:pt x="524555" y="163817"/>
                  <a:pt x="554815" y="148669"/>
                </a:cubicBezTo>
                <a:cubicBezTo>
                  <a:pt x="676541" y="84830"/>
                  <a:pt x="812939" y="42199"/>
                  <a:pt x="958737" y="20991"/>
                </a:cubicBezTo>
                <a:lnTo>
                  <a:pt x="1019485" y="11686"/>
                </a:lnTo>
                <a:cubicBezTo>
                  <a:pt x="1062124" y="6060"/>
                  <a:pt x="1107513" y="2813"/>
                  <a:pt x="1152903" y="2813"/>
                </a:cubicBezTo>
                <a:cubicBezTo>
                  <a:pt x="1174451" y="0"/>
                  <a:pt x="1192562" y="0"/>
                  <a:pt x="1210672" y="0"/>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
        <p:nvSpPr>
          <p:cNvPr id="4" name="图片占位符 3"/>
          <p:cNvSpPr>
            <a:spLocks noGrp="1"/>
          </p:cNvSpPr>
          <p:nvPr>
            <p:ph type="pic" sz="quarter" idx="12"/>
          </p:nvPr>
        </p:nvSpPr>
        <p:spPr>
          <a:xfrm>
            <a:off x="7821670" y="2090048"/>
            <a:ext cx="2299219" cy="2303835"/>
          </a:xfrm>
          <a:custGeom>
            <a:avLst/>
            <a:gdLst>
              <a:gd name="connsiteX0" fmla="*/ 1210672 w 2299219"/>
              <a:gd name="connsiteY0" fmla="*/ 0 h 2303835"/>
              <a:gd name="connsiteX1" fmla="*/ 1223050 w 2299219"/>
              <a:gd name="connsiteY1" fmla="*/ 0 h 2303835"/>
              <a:gd name="connsiteX2" fmla="*/ 1417217 w 2299219"/>
              <a:gd name="connsiteY2" fmla="*/ 14932 h 2303835"/>
              <a:gd name="connsiteX3" fmla="*/ 1502265 w 2299219"/>
              <a:gd name="connsiteY3" fmla="*/ 32677 h 2303835"/>
              <a:gd name="connsiteX4" fmla="*/ 1614593 w 2299219"/>
              <a:gd name="connsiteY4" fmla="*/ 66653 h 2303835"/>
              <a:gd name="connsiteX5" fmla="*/ 1638892 w 2299219"/>
              <a:gd name="connsiteY5" fmla="*/ 75741 h 2303835"/>
              <a:gd name="connsiteX6" fmla="*/ 1848189 w 2299219"/>
              <a:gd name="connsiteY6" fmla="*/ 193681 h 2303835"/>
              <a:gd name="connsiteX7" fmla="*/ 2203282 w 2299219"/>
              <a:gd name="connsiteY7" fmla="*/ 685349 h 2303835"/>
              <a:gd name="connsiteX8" fmla="*/ 2288560 w 2299219"/>
              <a:gd name="connsiteY8" fmla="*/ 1010386 h 2303835"/>
              <a:gd name="connsiteX9" fmla="*/ 2288560 w 2299219"/>
              <a:gd name="connsiteY9" fmla="*/ 1293450 h 2303835"/>
              <a:gd name="connsiteX10" fmla="*/ 2203282 w 2299219"/>
              <a:gd name="connsiteY10" fmla="*/ 1618487 h 2303835"/>
              <a:gd name="connsiteX11" fmla="*/ 1848189 w 2299219"/>
              <a:gd name="connsiteY11" fmla="*/ 2110155 h 2303835"/>
              <a:gd name="connsiteX12" fmla="*/ 1638892 w 2299219"/>
              <a:gd name="connsiteY12" fmla="*/ 2228094 h 2303835"/>
              <a:gd name="connsiteX13" fmla="*/ 1614593 w 2299219"/>
              <a:gd name="connsiteY13" fmla="*/ 2237183 h 2303835"/>
              <a:gd name="connsiteX14" fmla="*/ 1502265 w 2299219"/>
              <a:gd name="connsiteY14" fmla="*/ 2271158 h 2303835"/>
              <a:gd name="connsiteX15" fmla="*/ 1417217 w 2299219"/>
              <a:gd name="connsiteY15" fmla="*/ 2288903 h 2303835"/>
              <a:gd name="connsiteX16" fmla="*/ 1223050 w 2299219"/>
              <a:gd name="connsiteY16" fmla="*/ 2303835 h 2303835"/>
              <a:gd name="connsiteX17" fmla="*/ 1210672 w 2299219"/>
              <a:gd name="connsiteY17" fmla="*/ 2303835 h 2303835"/>
              <a:gd name="connsiteX18" fmla="*/ 1152903 w 2299219"/>
              <a:gd name="connsiteY18" fmla="*/ 2301022 h 2303835"/>
              <a:gd name="connsiteX19" fmla="*/ 1019485 w 2299219"/>
              <a:gd name="connsiteY19" fmla="*/ 2292150 h 2303835"/>
              <a:gd name="connsiteX20" fmla="*/ 958737 w 2299219"/>
              <a:gd name="connsiteY20" fmla="*/ 2282843 h 2303835"/>
              <a:gd name="connsiteX21" fmla="*/ 554815 w 2299219"/>
              <a:gd name="connsiteY21" fmla="*/ 2155166 h 2303835"/>
              <a:gd name="connsiteX22" fmla="*/ 467016 w 2299219"/>
              <a:gd name="connsiteY22" fmla="*/ 2106475 h 2303835"/>
              <a:gd name="connsiteX23" fmla="*/ 403287 w 2299219"/>
              <a:gd name="connsiteY23" fmla="*/ 2064277 h 2303835"/>
              <a:gd name="connsiteX24" fmla="*/ 105733 w 2299219"/>
              <a:gd name="connsiteY24" fmla="*/ 1727770 h 2303835"/>
              <a:gd name="connsiteX25" fmla="*/ 7132 w 2299219"/>
              <a:gd name="connsiteY25" fmla="*/ 1154292 h 2303835"/>
              <a:gd name="connsiteX26" fmla="*/ 7497 w 2299219"/>
              <a:gd name="connsiteY26" fmla="*/ 1151918 h 2303835"/>
              <a:gd name="connsiteX27" fmla="*/ 105733 w 2299219"/>
              <a:gd name="connsiteY27" fmla="*/ 576065 h 2303835"/>
              <a:gd name="connsiteX28" fmla="*/ 403287 w 2299219"/>
              <a:gd name="connsiteY28" fmla="*/ 239558 h 2303835"/>
              <a:gd name="connsiteX29" fmla="*/ 467016 w 2299219"/>
              <a:gd name="connsiteY29" fmla="*/ 197360 h 2303835"/>
              <a:gd name="connsiteX30" fmla="*/ 554815 w 2299219"/>
              <a:gd name="connsiteY30" fmla="*/ 148669 h 2303835"/>
              <a:gd name="connsiteX31" fmla="*/ 958737 w 2299219"/>
              <a:gd name="connsiteY31" fmla="*/ 20991 h 2303835"/>
              <a:gd name="connsiteX32" fmla="*/ 1019485 w 2299219"/>
              <a:gd name="connsiteY32" fmla="*/ 11686 h 2303835"/>
              <a:gd name="connsiteX33" fmla="*/ 1152903 w 2299219"/>
              <a:gd name="connsiteY33" fmla="*/ 2813 h 2303835"/>
              <a:gd name="connsiteX34" fmla="*/ 1210672 w 2299219"/>
              <a:gd name="connsiteY34" fmla="*/ 0 h 230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99219" h="2303835">
                <a:moveTo>
                  <a:pt x="1210672" y="0"/>
                </a:moveTo>
                <a:lnTo>
                  <a:pt x="1223050" y="0"/>
                </a:lnTo>
                <a:cubicBezTo>
                  <a:pt x="1289759" y="2813"/>
                  <a:pt x="1353488" y="6060"/>
                  <a:pt x="1417217" y="14932"/>
                </a:cubicBezTo>
                <a:lnTo>
                  <a:pt x="1502265" y="32677"/>
                </a:lnTo>
                <a:cubicBezTo>
                  <a:pt x="1541465" y="42199"/>
                  <a:pt x="1578144" y="54750"/>
                  <a:pt x="1614593" y="66653"/>
                </a:cubicBezTo>
                <a:cubicBezTo>
                  <a:pt x="1623763" y="69898"/>
                  <a:pt x="1632703" y="72711"/>
                  <a:pt x="1638892" y="75741"/>
                </a:cubicBezTo>
                <a:cubicBezTo>
                  <a:pt x="1717522" y="106254"/>
                  <a:pt x="1787670" y="145423"/>
                  <a:pt x="1848189" y="193681"/>
                </a:cubicBezTo>
                <a:cubicBezTo>
                  <a:pt x="2000175" y="309456"/>
                  <a:pt x="2118463" y="476087"/>
                  <a:pt x="2203282" y="685349"/>
                </a:cubicBezTo>
                <a:cubicBezTo>
                  <a:pt x="2248901" y="804153"/>
                  <a:pt x="2276410" y="909974"/>
                  <a:pt x="2288560" y="1010386"/>
                </a:cubicBezTo>
                <a:cubicBezTo>
                  <a:pt x="2302773" y="1111736"/>
                  <a:pt x="2302773" y="1192100"/>
                  <a:pt x="2288560" y="1293450"/>
                </a:cubicBezTo>
                <a:cubicBezTo>
                  <a:pt x="2276410" y="1393860"/>
                  <a:pt x="2248901" y="1499681"/>
                  <a:pt x="2203282" y="1618487"/>
                </a:cubicBezTo>
                <a:cubicBezTo>
                  <a:pt x="2118463" y="1827748"/>
                  <a:pt x="2000175" y="1994378"/>
                  <a:pt x="1848189" y="2110155"/>
                </a:cubicBezTo>
                <a:cubicBezTo>
                  <a:pt x="1787670" y="2158412"/>
                  <a:pt x="1717522" y="2197581"/>
                  <a:pt x="1638892" y="2228094"/>
                </a:cubicBezTo>
                <a:cubicBezTo>
                  <a:pt x="1632703" y="2231124"/>
                  <a:pt x="1623763" y="2233937"/>
                  <a:pt x="1614593" y="2237183"/>
                </a:cubicBezTo>
                <a:cubicBezTo>
                  <a:pt x="1578144" y="2249085"/>
                  <a:pt x="1541465" y="2261636"/>
                  <a:pt x="1502265" y="2271158"/>
                </a:cubicBezTo>
                <a:lnTo>
                  <a:pt x="1417217" y="2288903"/>
                </a:lnTo>
                <a:cubicBezTo>
                  <a:pt x="1353488" y="2297776"/>
                  <a:pt x="1289759" y="2301022"/>
                  <a:pt x="1223050" y="2303835"/>
                </a:cubicBezTo>
                <a:lnTo>
                  <a:pt x="1210672" y="2303835"/>
                </a:lnTo>
                <a:cubicBezTo>
                  <a:pt x="1192562" y="2303835"/>
                  <a:pt x="1174451" y="2303835"/>
                  <a:pt x="1152903" y="2301022"/>
                </a:cubicBezTo>
                <a:cubicBezTo>
                  <a:pt x="1107513" y="2301022"/>
                  <a:pt x="1062124" y="2297776"/>
                  <a:pt x="1019485" y="2292150"/>
                </a:cubicBezTo>
                <a:lnTo>
                  <a:pt x="958737" y="2282843"/>
                </a:lnTo>
                <a:cubicBezTo>
                  <a:pt x="812939" y="2261636"/>
                  <a:pt x="676541" y="2219005"/>
                  <a:pt x="554815" y="2155166"/>
                </a:cubicBezTo>
                <a:cubicBezTo>
                  <a:pt x="524555" y="2140018"/>
                  <a:pt x="494295" y="2124653"/>
                  <a:pt x="467016" y="2106475"/>
                </a:cubicBezTo>
                <a:lnTo>
                  <a:pt x="403287" y="2064277"/>
                </a:lnTo>
                <a:cubicBezTo>
                  <a:pt x="278580" y="1972955"/>
                  <a:pt x="175652" y="1858262"/>
                  <a:pt x="105733" y="1727770"/>
                </a:cubicBezTo>
                <a:cubicBezTo>
                  <a:pt x="18077" y="1560194"/>
                  <a:pt x="-16223" y="1360142"/>
                  <a:pt x="7132" y="1154292"/>
                </a:cubicBezTo>
                <a:lnTo>
                  <a:pt x="7497" y="1151918"/>
                </a:lnTo>
                <a:cubicBezTo>
                  <a:pt x="12336" y="899013"/>
                  <a:pt x="39768" y="728125"/>
                  <a:pt x="105733" y="576065"/>
                </a:cubicBezTo>
                <a:cubicBezTo>
                  <a:pt x="175652" y="445574"/>
                  <a:pt x="278580" y="330880"/>
                  <a:pt x="403287" y="239558"/>
                </a:cubicBezTo>
                <a:lnTo>
                  <a:pt x="467016" y="197360"/>
                </a:lnTo>
                <a:cubicBezTo>
                  <a:pt x="494295" y="179182"/>
                  <a:pt x="524555" y="163817"/>
                  <a:pt x="554815" y="148669"/>
                </a:cubicBezTo>
                <a:cubicBezTo>
                  <a:pt x="676541" y="84830"/>
                  <a:pt x="812939" y="42199"/>
                  <a:pt x="958737" y="20991"/>
                </a:cubicBezTo>
                <a:lnTo>
                  <a:pt x="1019485" y="11686"/>
                </a:lnTo>
                <a:cubicBezTo>
                  <a:pt x="1062124" y="6060"/>
                  <a:pt x="1107513" y="2813"/>
                  <a:pt x="1152903" y="2813"/>
                </a:cubicBezTo>
                <a:cubicBezTo>
                  <a:pt x="1174451" y="0"/>
                  <a:pt x="1192562" y="0"/>
                  <a:pt x="1210672" y="0"/>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pic>
        <p:nvPicPr>
          <p:cNvPr id="6" name="图片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96815" y="637952"/>
            <a:ext cx="1572323" cy="1260922"/>
          </a:xfrm>
          <a:prstGeom prst="rect">
            <a:avLst/>
          </a:prstGeom>
        </p:spPr>
      </p:pic>
    </p:spTree>
    <p:extLst>
      <p:ext uri="{BB962C8B-B14F-4D97-AF65-F5344CB8AC3E}">
        <p14:creationId xmlns:p14="http://schemas.microsoft.com/office/powerpoint/2010/main" val="105410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23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900" decel="100000" fill="hold"/>
                                        <p:tgtEl>
                                          <p:spTgt spid="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48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900" decel="100000" fill="hold"/>
                                        <p:tgtEl>
                                          <p:spTgt spid="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2" name="图片占位符 1"/>
          <p:cNvSpPr>
            <a:spLocks noGrp="1"/>
          </p:cNvSpPr>
          <p:nvPr>
            <p:ph type="pic" sz="quarter" idx="11"/>
          </p:nvPr>
        </p:nvSpPr>
        <p:spPr>
          <a:xfrm rot="1214766">
            <a:off x="1666525" y="3084897"/>
            <a:ext cx="4632674" cy="2714807"/>
          </a:xfrm>
          <a:custGeom>
            <a:avLst/>
            <a:gdLst>
              <a:gd name="connsiteX0" fmla="*/ 3000973 w 4623450"/>
              <a:gd name="connsiteY0" fmla="*/ 0 h 2709402"/>
              <a:gd name="connsiteX1" fmla="*/ 3671922 w 4623450"/>
              <a:gd name="connsiteY1" fmla="*/ 674286 h 2709402"/>
              <a:gd name="connsiteX2" fmla="*/ 3671922 w 4623450"/>
              <a:gd name="connsiteY2" fmla="*/ 686545 h 2709402"/>
              <a:gd name="connsiteX3" fmla="*/ 3818311 w 4623450"/>
              <a:gd name="connsiteY3" fmla="*/ 674286 h 2709402"/>
              <a:gd name="connsiteX4" fmla="*/ 4623450 w 4623450"/>
              <a:gd name="connsiteY4" fmla="*/ 1495688 h 2709402"/>
              <a:gd name="connsiteX5" fmla="*/ 3818311 w 4623450"/>
              <a:gd name="connsiteY5" fmla="*/ 2304831 h 2709402"/>
              <a:gd name="connsiteX6" fmla="*/ 3440140 w 4623450"/>
              <a:gd name="connsiteY6" fmla="*/ 2219013 h 2709402"/>
              <a:gd name="connsiteX7" fmla="*/ 2708195 w 4623450"/>
              <a:gd name="connsiteY7" fmla="*/ 2709402 h 2709402"/>
              <a:gd name="connsiteX8" fmla="*/ 2037246 w 4623450"/>
              <a:gd name="connsiteY8" fmla="*/ 2329350 h 2709402"/>
              <a:gd name="connsiteX9" fmla="*/ 1707871 w 4623450"/>
              <a:gd name="connsiteY9" fmla="*/ 2378389 h 2709402"/>
              <a:gd name="connsiteX10" fmla="*/ 1158913 w 4623450"/>
              <a:gd name="connsiteY10" fmla="*/ 2206753 h 2709402"/>
              <a:gd name="connsiteX11" fmla="*/ 658751 w 4623450"/>
              <a:gd name="connsiteY11" fmla="*/ 2451948 h 2709402"/>
              <a:gd name="connsiteX12" fmla="*/ 0 w 4623450"/>
              <a:gd name="connsiteY12" fmla="*/ 1789922 h 2709402"/>
              <a:gd name="connsiteX13" fmla="*/ 658751 w 4623450"/>
              <a:gd name="connsiteY13" fmla="*/ 1140156 h 2709402"/>
              <a:gd name="connsiteX14" fmla="*/ 756343 w 4623450"/>
              <a:gd name="connsiteY14" fmla="*/ 1140156 h 2709402"/>
              <a:gd name="connsiteX15" fmla="*/ 1707871 w 4623450"/>
              <a:gd name="connsiteY15" fmla="*/ 404571 h 2709402"/>
              <a:gd name="connsiteX16" fmla="*/ 2330024 w 4623450"/>
              <a:gd name="connsiteY16" fmla="*/ 625247 h 2709402"/>
              <a:gd name="connsiteX17" fmla="*/ 3000973 w 4623450"/>
              <a:gd name="connsiteY17" fmla="*/ 0 h 270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23450" h="2709402">
                <a:moveTo>
                  <a:pt x="3000973" y="0"/>
                </a:moveTo>
                <a:cubicBezTo>
                  <a:pt x="3379144" y="0"/>
                  <a:pt x="3671922" y="306494"/>
                  <a:pt x="3671922" y="674286"/>
                </a:cubicBezTo>
                <a:cubicBezTo>
                  <a:pt x="3671922" y="686545"/>
                  <a:pt x="3671922" y="686545"/>
                  <a:pt x="3671922" y="686545"/>
                </a:cubicBezTo>
                <a:cubicBezTo>
                  <a:pt x="3720719" y="686545"/>
                  <a:pt x="3769515" y="674286"/>
                  <a:pt x="3818311" y="674286"/>
                </a:cubicBezTo>
                <a:cubicBezTo>
                  <a:pt x="4257478" y="674286"/>
                  <a:pt x="4623450" y="1042078"/>
                  <a:pt x="4623450" y="1495688"/>
                </a:cubicBezTo>
                <a:cubicBezTo>
                  <a:pt x="4623450" y="1937039"/>
                  <a:pt x="4257478" y="2304831"/>
                  <a:pt x="3818311" y="2304831"/>
                </a:cubicBezTo>
                <a:cubicBezTo>
                  <a:pt x="3671922" y="2304831"/>
                  <a:pt x="3549931" y="2268052"/>
                  <a:pt x="3440140" y="2219013"/>
                </a:cubicBezTo>
                <a:cubicBezTo>
                  <a:pt x="3318149" y="2500987"/>
                  <a:pt x="3037570" y="2709402"/>
                  <a:pt x="2708195" y="2709402"/>
                </a:cubicBezTo>
                <a:cubicBezTo>
                  <a:pt x="2427616" y="2709402"/>
                  <a:pt x="2171436" y="2550026"/>
                  <a:pt x="2037246" y="2329350"/>
                </a:cubicBezTo>
                <a:cubicBezTo>
                  <a:pt x="1939653" y="2366129"/>
                  <a:pt x="1829862" y="2378389"/>
                  <a:pt x="1707871" y="2378389"/>
                </a:cubicBezTo>
                <a:cubicBezTo>
                  <a:pt x="1500487" y="2378389"/>
                  <a:pt x="1317500" y="2317091"/>
                  <a:pt x="1158913" y="2206753"/>
                </a:cubicBezTo>
                <a:cubicBezTo>
                  <a:pt x="1036922" y="2353870"/>
                  <a:pt x="853936" y="2451948"/>
                  <a:pt x="658751" y="2451948"/>
                </a:cubicBezTo>
                <a:cubicBezTo>
                  <a:pt x="292778" y="2451948"/>
                  <a:pt x="0" y="2157714"/>
                  <a:pt x="0" y="1789922"/>
                </a:cubicBezTo>
                <a:cubicBezTo>
                  <a:pt x="0" y="1434389"/>
                  <a:pt x="292778" y="1140156"/>
                  <a:pt x="658751" y="1140156"/>
                </a:cubicBezTo>
                <a:cubicBezTo>
                  <a:pt x="695347" y="1140156"/>
                  <a:pt x="719746" y="1140156"/>
                  <a:pt x="756343" y="1140156"/>
                </a:cubicBezTo>
                <a:cubicBezTo>
                  <a:pt x="866135" y="723325"/>
                  <a:pt x="1256505" y="404571"/>
                  <a:pt x="1707871" y="404571"/>
                </a:cubicBezTo>
                <a:cubicBezTo>
                  <a:pt x="1939653" y="404571"/>
                  <a:pt x="2159237" y="490390"/>
                  <a:pt x="2330024" y="625247"/>
                </a:cubicBezTo>
                <a:cubicBezTo>
                  <a:pt x="2354422" y="281974"/>
                  <a:pt x="2647200" y="0"/>
                  <a:pt x="3000973" y="0"/>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
        <p:nvSpPr>
          <p:cNvPr id="3" name="图片占位符 2"/>
          <p:cNvSpPr>
            <a:spLocks noGrp="1"/>
          </p:cNvSpPr>
          <p:nvPr>
            <p:ph type="pic" sz="quarter" idx="12"/>
          </p:nvPr>
        </p:nvSpPr>
        <p:spPr>
          <a:xfrm rot="1526321">
            <a:off x="6984304" y="1143007"/>
            <a:ext cx="4632674" cy="2714807"/>
          </a:xfrm>
          <a:custGeom>
            <a:avLst/>
            <a:gdLst>
              <a:gd name="connsiteX0" fmla="*/ 3000973 w 4623450"/>
              <a:gd name="connsiteY0" fmla="*/ 0 h 2709402"/>
              <a:gd name="connsiteX1" fmla="*/ 3671922 w 4623450"/>
              <a:gd name="connsiteY1" fmla="*/ 674286 h 2709402"/>
              <a:gd name="connsiteX2" fmla="*/ 3671922 w 4623450"/>
              <a:gd name="connsiteY2" fmla="*/ 686545 h 2709402"/>
              <a:gd name="connsiteX3" fmla="*/ 3818311 w 4623450"/>
              <a:gd name="connsiteY3" fmla="*/ 674286 h 2709402"/>
              <a:gd name="connsiteX4" fmla="*/ 4623450 w 4623450"/>
              <a:gd name="connsiteY4" fmla="*/ 1495688 h 2709402"/>
              <a:gd name="connsiteX5" fmla="*/ 3818311 w 4623450"/>
              <a:gd name="connsiteY5" fmla="*/ 2304831 h 2709402"/>
              <a:gd name="connsiteX6" fmla="*/ 3440140 w 4623450"/>
              <a:gd name="connsiteY6" fmla="*/ 2219013 h 2709402"/>
              <a:gd name="connsiteX7" fmla="*/ 2708195 w 4623450"/>
              <a:gd name="connsiteY7" fmla="*/ 2709402 h 2709402"/>
              <a:gd name="connsiteX8" fmla="*/ 2037246 w 4623450"/>
              <a:gd name="connsiteY8" fmla="*/ 2329350 h 2709402"/>
              <a:gd name="connsiteX9" fmla="*/ 1707871 w 4623450"/>
              <a:gd name="connsiteY9" fmla="*/ 2378389 h 2709402"/>
              <a:gd name="connsiteX10" fmla="*/ 1158913 w 4623450"/>
              <a:gd name="connsiteY10" fmla="*/ 2206753 h 2709402"/>
              <a:gd name="connsiteX11" fmla="*/ 658751 w 4623450"/>
              <a:gd name="connsiteY11" fmla="*/ 2451948 h 2709402"/>
              <a:gd name="connsiteX12" fmla="*/ 0 w 4623450"/>
              <a:gd name="connsiteY12" fmla="*/ 1789922 h 2709402"/>
              <a:gd name="connsiteX13" fmla="*/ 658751 w 4623450"/>
              <a:gd name="connsiteY13" fmla="*/ 1140156 h 2709402"/>
              <a:gd name="connsiteX14" fmla="*/ 756343 w 4623450"/>
              <a:gd name="connsiteY14" fmla="*/ 1140156 h 2709402"/>
              <a:gd name="connsiteX15" fmla="*/ 1707871 w 4623450"/>
              <a:gd name="connsiteY15" fmla="*/ 404571 h 2709402"/>
              <a:gd name="connsiteX16" fmla="*/ 2330024 w 4623450"/>
              <a:gd name="connsiteY16" fmla="*/ 625247 h 2709402"/>
              <a:gd name="connsiteX17" fmla="*/ 3000973 w 4623450"/>
              <a:gd name="connsiteY17" fmla="*/ 0 h 270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23450" h="2709402">
                <a:moveTo>
                  <a:pt x="3000973" y="0"/>
                </a:moveTo>
                <a:cubicBezTo>
                  <a:pt x="3379144" y="0"/>
                  <a:pt x="3671922" y="306494"/>
                  <a:pt x="3671922" y="674286"/>
                </a:cubicBezTo>
                <a:cubicBezTo>
                  <a:pt x="3671922" y="686545"/>
                  <a:pt x="3671922" y="686545"/>
                  <a:pt x="3671922" y="686545"/>
                </a:cubicBezTo>
                <a:cubicBezTo>
                  <a:pt x="3720719" y="686545"/>
                  <a:pt x="3769515" y="674286"/>
                  <a:pt x="3818311" y="674286"/>
                </a:cubicBezTo>
                <a:cubicBezTo>
                  <a:pt x="4257478" y="674286"/>
                  <a:pt x="4623450" y="1042078"/>
                  <a:pt x="4623450" y="1495688"/>
                </a:cubicBezTo>
                <a:cubicBezTo>
                  <a:pt x="4623450" y="1937039"/>
                  <a:pt x="4257478" y="2304831"/>
                  <a:pt x="3818311" y="2304831"/>
                </a:cubicBezTo>
                <a:cubicBezTo>
                  <a:pt x="3671922" y="2304831"/>
                  <a:pt x="3549931" y="2268052"/>
                  <a:pt x="3440140" y="2219013"/>
                </a:cubicBezTo>
                <a:cubicBezTo>
                  <a:pt x="3318149" y="2500987"/>
                  <a:pt x="3037570" y="2709402"/>
                  <a:pt x="2708195" y="2709402"/>
                </a:cubicBezTo>
                <a:cubicBezTo>
                  <a:pt x="2427616" y="2709402"/>
                  <a:pt x="2171436" y="2550026"/>
                  <a:pt x="2037246" y="2329350"/>
                </a:cubicBezTo>
                <a:cubicBezTo>
                  <a:pt x="1939653" y="2366129"/>
                  <a:pt x="1829862" y="2378389"/>
                  <a:pt x="1707871" y="2378389"/>
                </a:cubicBezTo>
                <a:cubicBezTo>
                  <a:pt x="1500487" y="2378389"/>
                  <a:pt x="1317500" y="2317091"/>
                  <a:pt x="1158913" y="2206753"/>
                </a:cubicBezTo>
                <a:cubicBezTo>
                  <a:pt x="1036922" y="2353870"/>
                  <a:pt x="853936" y="2451948"/>
                  <a:pt x="658751" y="2451948"/>
                </a:cubicBezTo>
                <a:cubicBezTo>
                  <a:pt x="292778" y="2451948"/>
                  <a:pt x="0" y="2157714"/>
                  <a:pt x="0" y="1789922"/>
                </a:cubicBezTo>
                <a:cubicBezTo>
                  <a:pt x="0" y="1434389"/>
                  <a:pt x="292778" y="1140156"/>
                  <a:pt x="658751" y="1140156"/>
                </a:cubicBezTo>
                <a:cubicBezTo>
                  <a:pt x="695347" y="1140156"/>
                  <a:pt x="719746" y="1140156"/>
                  <a:pt x="756343" y="1140156"/>
                </a:cubicBezTo>
                <a:cubicBezTo>
                  <a:pt x="866135" y="723325"/>
                  <a:pt x="1256505" y="404571"/>
                  <a:pt x="1707871" y="404571"/>
                </a:cubicBezTo>
                <a:cubicBezTo>
                  <a:pt x="1939653" y="404571"/>
                  <a:pt x="2159237" y="490390"/>
                  <a:pt x="2330024" y="625247"/>
                </a:cubicBezTo>
                <a:cubicBezTo>
                  <a:pt x="2354422" y="281974"/>
                  <a:pt x="2647200" y="0"/>
                  <a:pt x="3000973" y="0"/>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pic>
        <p:nvPicPr>
          <p:cNvPr id="5" name="图片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03617" y="4125200"/>
            <a:ext cx="2619784" cy="1494095"/>
          </a:xfrm>
          <a:prstGeom prst="rect">
            <a:avLst/>
          </a:prstGeom>
        </p:spPr>
      </p:pic>
    </p:spTree>
    <p:extLst>
      <p:ext uri="{BB962C8B-B14F-4D97-AF65-F5344CB8AC3E}">
        <p14:creationId xmlns:p14="http://schemas.microsoft.com/office/powerpoint/2010/main" val="19180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38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000"/>
                                        <p:tgtEl>
                                          <p:spTgt spid="3"/>
                                        </p:tgtEl>
                                      </p:cBhvr>
                                    </p:animEffect>
                                    <p:anim calcmode="lin" valueType="num">
                                      <p:cBhvr>
                                        <p:cTn id="14" dur="2000" fill="hold"/>
                                        <p:tgtEl>
                                          <p:spTgt spid="3"/>
                                        </p:tgtEl>
                                        <p:attrNameLst>
                                          <p:attrName>style.rotation</p:attrName>
                                        </p:attrNameLst>
                                      </p:cBhvr>
                                      <p:tavLst>
                                        <p:tav tm="0">
                                          <p:val>
                                            <p:fltVal val="720"/>
                                          </p:val>
                                        </p:tav>
                                        <p:tav tm="100000">
                                          <p:val>
                                            <p:fltVal val="0"/>
                                          </p:val>
                                        </p:tav>
                                      </p:tavLst>
                                    </p:anim>
                                    <p:anim calcmode="lin" valueType="num">
                                      <p:cBhvr>
                                        <p:cTn id="15" dur="2000" fill="hold"/>
                                        <p:tgtEl>
                                          <p:spTgt spid="3"/>
                                        </p:tgtEl>
                                        <p:attrNameLst>
                                          <p:attrName>ppt_h</p:attrName>
                                        </p:attrNameLst>
                                      </p:cBhvr>
                                      <p:tavLst>
                                        <p:tav tm="0">
                                          <p:val>
                                            <p:fltVal val="0"/>
                                          </p:val>
                                        </p:tav>
                                        <p:tav tm="100000">
                                          <p:val>
                                            <p:strVal val="#ppt_h"/>
                                          </p:val>
                                        </p:tav>
                                      </p:tavLst>
                                    </p:anim>
                                    <p:anim calcmode="lin" valueType="num">
                                      <p:cBhvr>
                                        <p:cTn id="16" dur="2000" fill="hold"/>
                                        <p:tgtEl>
                                          <p:spTgt spid="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2" name="图片占位符 1"/>
          <p:cNvSpPr>
            <a:spLocks noGrp="1"/>
          </p:cNvSpPr>
          <p:nvPr>
            <p:ph type="pic" sz="quarter" idx="10"/>
          </p:nvPr>
        </p:nvSpPr>
        <p:spPr>
          <a:xfrm>
            <a:off x="6096000" y="1539990"/>
            <a:ext cx="4512414" cy="3699395"/>
          </a:xfrm>
          <a:prstGeom prst="wedgeEllipseCallout">
            <a:avLst/>
          </a:pr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pic>
        <p:nvPicPr>
          <p:cNvPr id="4" name="图片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4713" y="481474"/>
            <a:ext cx="2548349" cy="2542252"/>
          </a:xfrm>
          <a:prstGeom prst="rect">
            <a:avLst/>
          </a:prstGeom>
        </p:spPr>
      </p:pic>
    </p:spTree>
    <p:extLst>
      <p:ext uri="{BB962C8B-B14F-4D97-AF65-F5344CB8AC3E}">
        <p14:creationId xmlns:p14="http://schemas.microsoft.com/office/powerpoint/2010/main" val="422757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
        <p:nvSpPr>
          <p:cNvPr id="2" name="图片占位符 1"/>
          <p:cNvSpPr>
            <a:spLocks noGrp="1"/>
          </p:cNvSpPr>
          <p:nvPr>
            <p:ph type="pic" sz="quarter" idx="10"/>
          </p:nvPr>
        </p:nvSpPr>
        <p:spPr>
          <a:xfrm>
            <a:off x="2369961" y="3755715"/>
            <a:ext cx="2509040" cy="1629615"/>
          </a:xfrm>
          <a:custGeom>
            <a:avLst/>
            <a:gdLst>
              <a:gd name="connsiteX0" fmla="*/ 3818878 w 7846559"/>
              <a:gd name="connsiteY0" fmla="*/ 105 h 3919206"/>
              <a:gd name="connsiteX1" fmla="*/ 5958683 w 7846559"/>
              <a:gd name="connsiteY1" fmla="*/ 225533 h 3919206"/>
              <a:gd name="connsiteX2" fmla="*/ 7167760 w 7846559"/>
              <a:gd name="connsiteY2" fmla="*/ 108310 h 3919206"/>
              <a:gd name="connsiteX3" fmla="*/ 7663568 w 7846559"/>
              <a:gd name="connsiteY3" fmla="*/ 378824 h 3919206"/>
              <a:gd name="connsiteX4" fmla="*/ 7767949 w 7846559"/>
              <a:gd name="connsiteY4" fmla="*/ 1037074 h 3919206"/>
              <a:gd name="connsiteX5" fmla="*/ 7724457 w 7846559"/>
              <a:gd name="connsiteY5" fmla="*/ 2651139 h 3919206"/>
              <a:gd name="connsiteX6" fmla="*/ 7846234 w 7846559"/>
              <a:gd name="connsiteY6" fmla="*/ 3453663 h 3919206"/>
              <a:gd name="connsiteX7" fmla="*/ 7680965 w 7846559"/>
              <a:gd name="connsiteY7" fmla="*/ 3868451 h 3919206"/>
              <a:gd name="connsiteX8" fmla="*/ 6828522 w 7846559"/>
              <a:gd name="connsiteY8" fmla="*/ 3895502 h 3919206"/>
              <a:gd name="connsiteX9" fmla="*/ 4940971 w 7846559"/>
              <a:gd name="connsiteY9" fmla="*/ 3715160 h 3919206"/>
              <a:gd name="connsiteX10" fmla="*/ 2688086 w 7846559"/>
              <a:gd name="connsiteY10" fmla="*/ 3868451 h 3919206"/>
              <a:gd name="connsiteX11" fmla="*/ 878820 w 7846559"/>
              <a:gd name="connsiteY11" fmla="*/ 3742211 h 3919206"/>
              <a:gd name="connsiteX12" fmla="*/ 226440 w 7846559"/>
              <a:gd name="connsiteY12" fmla="*/ 3778280 h 3919206"/>
              <a:gd name="connsiteX13" fmla="*/ 43774 w 7846559"/>
              <a:gd name="connsiteY13" fmla="*/ 3471698 h 3919206"/>
              <a:gd name="connsiteX14" fmla="*/ 87266 w 7846559"/>
              <a:gd name="connsiteY14" fmla="*/ 2615071 h 3919206"/>
              <a:gd name="connsiteX15" fmla="*/ 282 w 7846559"/>
              <a:gd name="connsiteY15" fmla="*/ 1154297 h 3919206"/>
              <a:gd name="connsiteX16" fmla="*/ 122059 w 7846559"/>
              <a:gd name="connsiteY16" fmla="*/ 144379 h 3919206"/>
              <a:gd name="connsiteX17" fmla="*/ 1413878 w 7846559"/>
              <a:gd name="connsiteY17" fmla="*/ 98025 h 3919206"/>
              <a:gd name="connsiteX18" fmla="*/ 2546131 w 7846559"/>
              <a:gd name="connsiteY18" fmla="*/ 194926 h 3919206"/>
              <a:gd name="connsiteX19" fmla="*/ 3818878 w 7846559"/>
              <a:gd name="connsiteY19" fmla="*/ 105 h 3919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46559" h="3919206">
                <a:moveTo>
                  <a:pt x="3818878" y="105"/>
                </a:moveTo>
                <a:cubicBezTo>
                  <a:pt x="4387636" y="5206"/>
                  <a:pt x="5400536" y="207499"/>
                  <a:pt x="5958683" y="225533"/>
                </a:cubicBezTo>
                <a:cubicBezTo>
                  <a:pt x="6516830" y="243567"/>
                  <a:pt x="6883612" y="82762"/>
                  <a:pt x="7167760" y="108310"/>
                </a:cubicBezTo>
                <a:cubicBezTo>
                  <a:pt x="7451907" y="133859"/>
                  <a:pt x="7563537" y="224030"/>
                  <a:pt x="7663568" y="378824"/>
                </a:cubicBezTo>
                <a:cubicBezTo>
                  <a:pt x="7763600" y="533618"/>
                  <a:pt x="7757802" y="658355"/>
                  <a:pt x="7767949" y="1037074"/>
                </a:cubicBezTo>
                <a:cubicBezTo>
                  <a:pt x="7778097" y="1415793"/>
                  <a:pt x="7711410" y="2248375"/>
                  <a:pt x="7724457" y="2651139"/>
                </a:cubicBezTo>
                <a:cubicBezTo>
                  <a:pt x="7737504" y="3053904"/>
                  <a:pt x="7853484" y="3250778"/>
                  <a:pt x="7846234" y="3453663"/>
                </a:cubicBezTo>
                <a:cubicBezTo>
                  <a:pt x="7838986" y="3656549"/>
                  <a:pt x="7850584" y="3794812"/>
                  <a:pt x="7680965" y="3868451"/>
                </a:cubicBezTo>
                <a:cubicBezTo>
                  <a:pt x="7511346" y="3942091"/>
                  <a:pt x="7285188" y="3921051"/>
                  <a:pt x="6828522" y="3895502"/>
                </a:cubicBezTo>
                <a:cubicBezTo>
                  <a:pt x="6371856" y="3869954"/>
                  <a:pt x="5631044" y="3719669"/>
                  <a:pt x="4940971" y="3715160"/>
                </a:cubicBezTo>
                <a:cubicBezTo>
                  <a:pt x="4250898" y="3710651"/>
                  <a:pt x="3365112" y="3863943"/>
                  <a:pt x="2688086" y="3868451"/>
                </a:cubicBezTo>
                <a:cubicBezTo>
                  <a:pt x="2011061" y="3872960"/>
                  <a:pt x="1289094" y="3757240"/>
                  <a:pt x="878820" y="3742211"/>
                </a:cubicBezTo>
                <a:cubicBezTo>
                  <a:pt x="468546" y="3727183"/>
                  <a:pt x="365614" y="3823365"/>
                  <a:pt x="226440" y="3778280"/>
                </a:cubicBezTo>
                <a:cubicBezTo>
                  <a:pt x="87266" y="3733194"/>
                  <a:pt x="66969" y="3665566"/>
                  <a:pt x="43774" y="3471698"/>
                </a:cubicBezTo>
                <a:cubicBezTo>
                  <a:pt x="20578" y="3277829"/>
                  <a:pt x="94515" y="3001305"/>
                  <a:pt x="87266" y="2615071"/>
                </a:cubicBezTo>
                <a:cubicBezTo>
                  <a:pt x="80017" y="2228837"/>
                  <a:pt x="-5517" y="1566078"/>
                  <a:pt x="282" y="1154297"/>
                </a:cubicBezTo>
                <a:cubicBezTo>
                  <a:pt x="6080" y="742515"/>
                  <a:pt x="-12766" y="339750"/>
                  <a:pt x="122059" y="144379"/>
                </a:cubicBezTo>
                <a:cubicBezTo>
                  <a:pt x="357659" y="-31666"/>
                  <a:pt x="1009866" y="89601"/>
                  <a:pt x="1413878" y="98025"/>
                </a:cubicBezTo>
                <a:cubicBezTo>
                  <a:pt x="1817891" y="106449"/>
                  <a:pt x="2145298" y="211246"/>
                  <a:pt x="2546131" y="194926"/>
                </a:cubicBezTo>
                <a:cubicBezTo>
                  <a:pt x="2946964" y="178607"/>
                  <a:pt x="3250119" y="-4997"/>
                  <a:pt x="3818878" y="105"/>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
        <p:nvSpPr>
          <p:cNvPr id="3" name="图片占位符 2"/>
          <p:cNvSpPr>
            <a:spLocks noGrp="1"/>
          </p:cNvSpPr>
          <p:nvPr>
            <p:ph type="pic" sz="quarter" idx="11"/>
          </p:nvPr>
        </p:nvSpPr>
        <p:spPr>
          <a:xfrm>
            <a:off x="1115441" y="1433513"/>
            <a:ext cx="2509040" cy="1629615"/>
          </a:xfrm>
          <a:custGeom>
            <a:avLst/>
            <a:gdLst>
              <a:gd name="connsiteX0" fmla="*/ 3818878 w 7846559"/>
              <a:gd name="connsiteY0" fmla="*/ 105 h 3919206"/>
              <a:gd name="connsiteX1" fmla="*/ 5958683 w 7846559"/>
              <a:gd name="connsiteY1" fmla="*/ 225533 h 3919206"/>
              <a:gd name="connsiteX2" fmla="*/ 7167760 w 7846559"/>
              <a:gd name="connsiteY2" fmla="*/ 108310 h 3919206"/>
              <a:gd name="connsiteX3" fmla="*/ 7663568 w 7846559"/>
              <a:gd name="connsiteY3" fmla="*/ 378824 h 3919206"/>
              <a:gd name="connsiteX4" fmla="*/ 7767949 w 7846559"/>
              <a:gd name="connsiteY4" fmla="*/ 1037074 h 3919206"/>
              <a:gd name="connsiteX5" fmla="*/ 7724457 w 7846559"/>
              <a:gd name="connsiteY5" fmla="*/ 2651139 h 3919206"/>
              <a:gd name="connsiteX6" fmla="*/ 7846234 w 7846559"/>
              <a:gd name="connsiteY6" fmla="*/ 3453663 h 3919206"/>
              <a:gd name="connsiteX7" fmla="*/ 7680965 w 7846559"/>
              <a:gd name="connsiteY7" fmla="*/ 3868451 h 3919206"/>
              <a:gd name="connsiteX8" fmla="*/ 6828522 w 7846559"/>
              <a:gd name="connsiteY8" fmla="*/ 3895502 h 3919206"/>
              <a:gd name="connsiteX9" fmla="*/ 4940971 w 7846559"/>
              <a:gd name="connsiteY9" fmla="*/ 3715160 h 3919206"/>
              <a:gd name="connsiteX10" fmla="*/ 2688086 w 7846559"/>
              <a:gd name="connsiteY10" fmla="*/ 3868451 h 3919206"/>
              <a:gd name="connsiteX11" fmla="*/ 878820 w 7846559"/>
              <a:gd name="connsiteY11" fmla="*/ 3742211 h 3919206"/>
              <a:gd name="connsiteX12" fmla="*/ 226440 w 7846559"/>
              <a:gd name="connsiteY12" fmla="*/ 3778280 h 3919206"/>
              <a:gd name="connsiteX13" fmla="*/ 43774 w 7846559"/>
              <a:gd name="connsiteY13" fmla="*/ 3471698 h 3919206"/>
              <a:gd name="connsiteX14" fmla="*/ 87266 w 7846559"/>
              <a:gd name="connsiteY14" fmla="*/ 2615071 h 3919206"/>
              <a:gd name="connsiteX15" fmla="*/ 282 w 7846559"/>
              <a:gd name="connsiteY15" fmla="*/ 1154297 h 3919206"/>
              <a:gd name="connsiteX16" fmla="*/ 122059 w 7846559"/>
              <a:gd name="connsiteY16" fmla="*/ 144379 h 3919206"/>
              <a:gd name="connsiteX17" fmla="*/ 1413878 w 7846559"/>
              <a:gd name="connsiteY17" fmla="*/ 98025 h 3919206"/>
              <a:gd name="connsiteX18" fmla="*/ 2546131 w 7846559"/>
              <a:gd name="connsiteY18" fmla="*/ 194926 h 3919206"/>
              <a:gd name="connsiteX19" fmla="*/ 3818878 w 7846559"/>
              <a:gd name="connsiteY19" fmla="*/ 105 h 3919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46559" h="3919206">
                <a:moveTo>
                  <a:pt x="3818878" y="105"/>
                </a:moveTo>
                <a:cubicBezTo>
                  <a:pt x="4387636" y="5206"/>
                  <a:pt x="5400536" y="207499"/>
                  <a:pt x="5958683" y="225533"/>
                </a:cubicBezTo>
                <a:cubicBezTo>
                  <a:pt x="6516830" y="243567"/>
                  <a:pt x="6883612" y="82762"/>
                  <a:pt x="7167760" y="108310"/>
                </a:cubicBezTo>
                <a:cubicBezTo>
                  <a:pt x="7451907" y="133859"/>
                  <a:pt x="7563537" y="224030"/>
                  <a:pt x="7663568" y="378824"/>
                </a:cubicBezTo>
                <a:cubicBezTo>
                  <a:pt x="7763600" y="533618"/>
                  <a:pt x="7757802" y="658355"/>
                  <a:pt x="7767949" y="1037074"/>
                </a:cubicBezTo>
                <a:cubicBezTo>
                  <a:pt x="7778097" y="1415793"/>
                  <a:pt x="7711410" y="2248375"/>
                  <a:pt x="7724457" y="2651139"/>
                </a:cubicBezTo>
                <a:cubicBezTo>
                  <a:pt x="7737504" y="3053904"/>
                  <a:pt x="7853484" y="3250778"/>
                  <a:pt x="7846234" y="3453663"/>
                </a:cubicBezTo>
                <a:cubicBezTo>
                  <a:pt x="7838986" y="3656549"/>
                  <a:pt x="7850584" y="3794812"/>
                  <a:pt x="7680965" y="3868451"/>
                </a:cubicBezTo>
                <a:cubicBezTo>
                  <a:pt x="7511346" y="3942091"/>
                  <a:pt x="7285188" y="3921051"/>
                  <a:pt x="6828522" y="3895502"/>
                </a:cubicBezTo>
                <a:cubicBezTo>
                  <a:pt x="6371856" y="3869954"/>
                  <a:pt x="5631044" y="3719669"/>
                  <a:pt x="4940971" y="3715160"/>
                </a:cubicBezTo>
                <a:cubicBezTo>
                  <a:pt x="4250898" y="3710651"/>
                  <a:pt x="3365112" y="3863943"/>
                  <a:pt x="2688086" y="3868451"/>
                </a:cubicBezTo>
                <a:cubicBezTo>
                  <a:pt x="2011061" y="3872960"/>
                  <a:pt x="1289094" y="3757240"/>
                  <a:pt x="878820" y="3742211"/>
                </a:cubicBezTo>
                <a:cubicBezTo>
                  <a:pt x="468546" y="3727183"/>
                  <a:pt x="365614" y="3823365"/>
                  <a:pt x="226440" y="3778280"/>
                </a:cubicBezTo>
                <a:cubicBezTo>
                  <a:pt x="87266" y="3733194"/>
                  <a:pt x="66969" y="3665566"/>
                  <a:pt x="43774" y="3471698"/>
                </a:cubicBezTo>
                <a:cubicBezTo>
                  <a:pt x="20578" y="3277829"/>
                  <a:pt x="94515" y="3001305"/>
                  <a:pt x="87266" y="2615071"/>
                </a:cubicBezTo>
                <a:cubicBezTo>
                  <a:pt x="80017" y="2228837"/>
                  <a:pt x="-5517" y="1566078"/>
                  <a:pt x="282" y="1154297"/>
                </a:cubicBezTo>
                <a:cubicBezTo>
                  <a:pt x="6080" y="742515"/>
                  <a:pt x="-12766" y="339750"/>
                  <a:pt x="122059" y="144379"/>
                </a:cubicBezTo>
                <a:cubicBezTo>
                  <a:pt x="357659" y="-31666"/>
                  <a:pt x="1009866" y="89601"/>
                  <a:pt x="1413878" y="98025"/>
                </a:cubicBezTo>
                <a:cubicBezTo>
                  <a:pt x="1817891" y="106449"/>
                  <a:pt x="2145298" y="211246"/>
                  <a:pt x="2546131" y="194926"/>
                </a:cubicBezTo>
                <a:cubicBezTo>
                  <a:pt x="2946964" y="178607"/>
                  <a:pt x="3250119" y="-4997"/>
                  <a:pt x="3818878" y="105"/>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
        <p:nvSpPr>
          <p:cNvPr id="4" name="图片占位符 3"/>
          <p:cNvSpPr>
            <a:spLocks noGrp="1"/>
          </p:cNvSpPr>
          <p:nvPr>
            <p:ph type="pic" sz="quarter" idx="12"/>
          </p:nvPr>
        </p:nvSpPr>
        <p:spPr>
          <a:xfrm>
            <a:off x="5654572" y="1433513"/>
            <a:ext cx="5662716" cy="4287520"/>
          </a:xfrm>
          <a:custGeom>
            <a:avLst/>
            <a:gdLst>
              <a:gd name="connsiteX0" fmla="*/ 3818878 w 7846559"/>
              <a:gd name="connsiteY0" fmla="*/ 105 h 3919206"/>
              <a:gd name="connsiteX1" fmla="*/ 5958683 w 7846559"/>
              <a:gd name="connsiteY1" fmla="*/ 225533 h 3919206"/>
              <a:gd name="connsiteX2" fmla="*/ 7167760 w 7846559"/>
              <a:gd name="connsiteY2" fmla="*/ 108310 h 3919206"/>
              <a:gd name="connsiteX3" fmla="*/ 7663568 w 7846559"/>
              <a:gd name="connsiteY3" fmla="*/ 378824 h 3919206"/>
              <a:gd name="connsiteX4" fmla="*/ 7767949 w 7846559"/>
              <a:gd name="connsiteY4" fmla="*/ 1037074 h 3919206"/>
              <a:gd name="connsiteX5" fmla="*/ 7724457 w 7846559"/>
              <a:gd name="connsiteY5" fmla="*/ 2651139 h 3919206"/>
              <a:gd name="connsiteX6" fmla="*/ 7846234 w 7846559"/>
              <a:gd name="connsiteY6" fmla="*/ 3453663 h 3919206"/>
              <a:gd name="connsiteX7" fmla="*/ 7680965 w 7846559"/>
              <a:gd name="connsiteY7" fmla="*/ 3868451 h 3919206"/>
              <a:gd name="connsiteX8" fmla="*/ 6828522 w 7846559"/>
              <a:gd name="connsiteY8" fmla="*/ 3895502 h 3919206"/>
              <a:gd name="connsiteX9" fmla="*/ 4940971 w 7846559"/>
              <a:gd name="connsiteY9" fmla="*/ 3715160 h 3919206"/>
              <a:gd name="connsiteX10" fmla="*/ 2688086 w 7846559"/>
              <a:gd name="connsiteY10" fmla="*/ 3868451 h 3919206"/>
              <a:gd name="connsiteX11" fmla="*/ 878820 w 7846559"/>
              <a:gd name="connsiteY11" fmla="*/ 3742211 h 3919206"/>
              <a:gd name="connsiteX12" fmla="*/ 226440 w 7846559"/>
              <a:gd name="connsiteY12" fmla="*/ 3778280 h 3919206"/>
              <a:gd name="connsiteX13" fmla="*/ 43774 w 7846559"/>
              <a:gd name="connsiteY13" fmla="*/ 3471698 h 3919206"/>
              <a:gd name="connsiteX14" fmla="*/ 87266 w 7846559"/>
              <a:gd name="connsiteY14" fmla="*/ 2615071 h 3919206"/>
              <a:gd name="connsiteX15" fmla="*/ 282 w 7846559"/>
              <a:gd name="connsiteY15" fmla="*/ 1154297 h 3919206"/>
              <a:gd name="connsiteX16" fmla="*/ 122059 w 7846559"/>
              <a:gd name="connsiteY16" fmla="*/ 144379 h 3919206"/>
              <a:gd name="connsiteX17" fmla="*/ 1413878 w 7846559"/>
              <a:gd name="connsiteY17" fmla="*/ 98025 h 3919206"/>
              <a:gd name="connsiteX18" fmla="*/ 2546131 w 7846559"/>
              <a:gd name="connsiteY18" fmla="*/ 194926 h 3919206"/>
              <a:gd name="connsiteX19" fmla="*/ 3818878 w 7846559"/>
              <a:gd name="connsiteY19" fmla="*/ 105 h 3919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46559" h="3919206">
                <a:moveTo>
                  <a:pt x="3818878" y="105"/>
                </a:moveTo>
                <a:cubicBezTo>
                  <a:pt x="4387636" y="5206"/>
                  <a:pt x="5400536" y="207499"/>
                  <a:pt x="5958683" y="225533"/>
                </a:cubicBezTo>
                <a:cubicBezTo>
                  <a:pt x="6516830" y="243567"/>
                  <a:pt x="6883612" y="82762"/>
                  <a:pt x="7167760" y="108310"/>
                </a:cubicBezTo>
                <a:cubicBezTo>
                  <a:pt x="7451907" y="133859"/>
                  <a:pt x="7563537" y="224030"/>
                  <a:pt x="7663568" y="378824"/>
                </a:cubicBezTo>
                <a:cubicBezTo>
                  <a:pt x="7763600" y="533618"/>
                  <a:pt x="7757802" y="658355"/>
                  <a:pt x="7767949" y="1037074"/>
                </a:cubicBezTo>
                <a:cubicBezTo>
                  <a:pt x="7778097" y="1415793"/>
                  <a:pt x="7711410" y="2248375"/>
                  <a:pt x="7724457" y="2651139"/>
                </a:cubicBezTo>
                <a:cubicBezTo>
                  <a:pt x="7737504" y="3053904"/>
                  <a:pt x="7853484" y="3250778"/>
                  <a:pt x="7846234" y="3453663"/>
                </a:cubicBezTo>
                <a:cubicBezTo>
                  <a:pt x="7838986" y="3656549"/>
                  <a:pt x="7850584" y="3794812"/>
                  <a:pt x="7680965" y="3868451"/>
                </a:cubicBezTo>
                <a:cubicBezTo>
                  <a:pt x="7511346" y="3942091"/>
                  <a:pt x="7285188" y="3921051"/>
                  <a:pt x="6828522" y="3895502"/>
                </a:cubicBezTo>
                <a:cubicBezTo>
                  <a:pt x="6371856" y="3869954"/>
                  <a:pt x="5631044" y="3719669"/>
                  <a:pt x="4940971" y="3715160"/>
                </a:cubicBezTo>
                <a:cubicBezTo>
                  <a:pt x="4250898" y="3710651"/>
                  <a:pt x="3365112" y="3863943"/>
                  <a:pt x="2688086" y="3868451"/>
                </a:cubicBezTo>
                <a:cubicBezTo>
                  <a:pt x="2011061" y="3872960"/>
                  <a:pt x="1289094" y="3757240"/>
                  <a:pt x="878820" y="3742211"/>
                </a:cubicBezTo>
                <a:cubicBezTo>
                  <a:pt x="468546" y="3727183"/>
                  <a:pt x="365614" y="3823365"/>
                  <a:pt x="226440" y="3778280"/>
                </a:cubicBezTo>
                <a:cubicBezTo>
                  <a:pt x="87266" y="3733194"/>
                  <a:pt x="66969" y="3665566"/>
                  <a:pt x="43774" y="3471698"/>
                </a:cubicBezTo>
                <a:cubicBezTo>
                  <a:pt x="20578" y="3277829"/>
                  <a:pt x="94515" y="3001305"/>
                  <a:pt x="87266" y="2615071"/>
                </a:cubicBezTo>
                <a:cubicBezTo>
                  <a:pt x="80017" y="2228837"/>
                  <a:pt x="-5517" y="1566078"/>
                  <a:pt x="282" y="1154297"/>
                </a:cubicBezTo>
                <a:cubicBezTo>
                  <a:pt x="6080" y="742515"/>
                  <a:pt x="-12766" y="339750"/>
                  <a:pt x="122059" y="144379"/>
                </a:cubicBezTo>
                <a:cubicBezTo>
                  <a:pt x="357659" y="-31666"/>
                  <a:pt x="1009866" y="89601"/>
                  <a:pt x="1413878" y="98025"/>
                </a:cubicBezTo>
                <a:cubicBezTo>
                  <a:pt x="1817891" y="106449"/>
                  <a:pt x="2145298" y="211246"/>
                  <a:pt x="2546131" y="194926"/>
                </a:cubicBezTo>
                <a:cubicBezTo>
                  <a:pt x="2946964" y="178607"/>
                  <a:pt x="3250119" y="-4997"/>
                  <a:pt x="3818878" y="105"/>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Tree>
    <p:extLst>
      <p:ext uri="{BB962C8B-B14F-4D97-AF65-F5344CB8AC3E}">
        <p14:creationId xmlns:p14="http://schemas.microsoft.com/office/powerpoint/2010/main" val="93173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par>
                                <p:cTn id="10" presetID="42" presetClass="entr" presetSubtype="0" fill="hold" grpId="0" nodeType="withEffect">
                                  <p:stCondLst>
                                    <p:cond delay="28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28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图片占位符 1"/>
          <p:cNvSpPr>
            <a:spLocks noGrp="1"/>
          </p:cNvSpPr>
          <p:nvPr>
            <p:ph type="pic" sz="quarter" idx="10"/>
          </p:nvPr>
        </p:nvSpPr>
        <p:spPr>
          <a:xfrm>
            <a:off x="1677280" y="1268413"/>
            <a:ext cx="4418720" cy="4427592"/>
          </a:xfrm>
          <a:custGeom>
            <a:avLst/>
            <a:gdLst>
              <a:gd name="connsiteX0" fmla="*/ 1210672 w 2299219"/>
              <a:gd name="connsiteY0" fmla="*/ 0 h 2303835"/>
              <a:gd name="connsiteX1" fmla="*/ 1223050 w 2299219"/>
              <a:gd name="connsiteY1" fmla="*/ 0 h 2303835"/>
              <a:gd name="connsiteX2" fmla="*/ 1417217 w 2299219"/>
              <a:gd name="connsiteY2" fmla="*/ 14932 h 2303835"/>
              <a:gd name="connsiteX3" fmla="*/ 1502265 w 2299219"/>
              <a:gd name="connsiteY3" fmla="*/ 32677 h 2303835"/>
              <a:gd name="connsiteX4" fmla="*/ 1614593 w 2299219"/>
              <a:gd name="connsiteY4" fmla="*/ 66653 h 2303835"/>
              <a:gd name="connsiteX5" fmla="*/ 1638892 w 2299219"/>
              <a:gd name="connsiteY5" fmla="*/ 75741 h 2303835"/>
              <a:gd name="connsiteX6" fmla="*/ 1848189 w 2299219"/>
              <a:gd name="connsiteY6" fmla="*/ 193681 h 2303835"/>
              <a:gd name="connsiteX7" fmla="*/ 2203282 w 2299219"/>
              <a:gd name="connsiteY7" fmla="*/ 685349 h 2303835"/>
              <a:gd name="connsiteX8" fmla="*/ 2288560 w 2299219"/>
              <a:gd name="connsiteY8" fmla="*/ 1010386 h 2303835"/>
              <a:gd name="connsiteX9" fmla="*/ 2288560 w 2299219"/>
              <a:gd name="connsiteY9" fmla="*/ 1293450 h 2303835"/>
              <a:gd name="connsiteX10" fmla="*/ 2203282 w 2299219"/>
              <a:gd name="connsiteY10" fmla="*/ 1618487 h 2303835"/>
              <a:gd name="connsiteX11" fmla="*/ 1848189 w 2299219"/>
              <a:gd name="connsiteY11" fmla="*/ 2110155 h 2303835"/>
              <a:gd name="connsiteX12" fmla="*/ 1638892 w 2299219"/>
              <a:gd name="connsiteY12" fmla="*/ 2228094 h 2303835"/>
              <a:gd name="connsiteX13" fmla="*/ 1614593 w 2299219"/>
              <a:gd name="connsiteY13" fmla="*/ 2237183 h 2303835"/>
              <a:gd name="connsiteX14" fmla="*/ 1502265 w 2299219"/>
              <a:gd name="connsiteY14" fmla="*/ 2271158 h 2303835"/>
              <a:gd name="connsiteX15" fmla="*/ 1417217 w 2299219"/>
              <a:gd name="connsiteY15" fmla="*/ 2288903 h 2303835"/>
              <a:gd name="connsiteX16" fmla="*/ 1223050 w 2299219"/>
              <a:gd name="connsiteY16" fmla="*/ 2303835 h 2303835"/>
              <a:gd name="connsiteX17" fmla="*/ 1210672 w 2299219"/>
              <a:gd name="connsiteY17" fmla="*/ 2303835 h 2303835"/>
              <a:gd name="connsiteX18" fmla="*/ 1152903 w 2299219"/>
              <a:gd name="connsiteY18" fmla="*/ 2301022 h 2303835"/>
              <a:gd name="connsiteX19" fmla="*/ 1019485 w 2299219"/>
              <a:gd name="connsiteY19" fmla="*/ 2292150 h 2303835"/>
              <a:gd name="connsiteX20" fmla="*/ 958737 w 2299219"/>
              <a:gd name="connsiteY20" fmla="*/ 2282843 h 2303835"/>
              <a:gd name="connsiteX21" fmla="*/ 554815 w 2299219"/>
              <a:gd name="connsiteY21" fmla="*/ 2155166 h 2303835"/>
              <a:gd name="connsiteX22" fmla="*/ 467016 w 2299219"/>
              <a:gd name="connsiteY22" fmla="*/ 2106475 h 2303835"/>
              <a:gd name="connsiteX23" fmla="*/ 403287 w 2299219"/>
              <a:gd name="connsiteY23" fmla="*/ 2064277 h 2303835"/>
              <a:gd name="connsiteX24" fmla="*/ 105733 w 2299219"/>
              <a:gd name="connsiteY24" fmla="*/ 1727770 h 2303835"/>
              <a:gd name="connsiteX25" fmla="*/ 7132 w 2299219"/>
              <a:gd name="connsiteY25" fmla="*/ 1154292 h 2303835"/>
              <a:gd name="connsiteX26" fmla="*/ 7497 w 2299219"/>
              <a:gd name="connsiteY26" fmla="*/ 1151918 h 2303835"/>
              <a:gd name="connsiteX27" fmla="*/ 105733 w 2299219"/>
              <a:gd name="connsiteY27" fmla="*/ 576065 h 2303835"/>
              <a:gd name="connsiteX28" fmla="*/ 403287 w 2299219"/>
              <a:gd name="connsiteY28" fmla="*/ 239558 h 2303835"/>
              <a:gd name="connsiteX29" fmla="*/ 467016 w 2299219"/>
              <a:gd name="connsiteY29" fmla="*/ 197360 h 2303835"/>
              <a:gd name="connsiteX30" fmla="*/ 554815 w 2299219"/>
              <a:gd name="connsiteY30" fmla="*/ 148669 h 2303835"/>
              <a:gd name="connsiteX31" fmla="*/ 958737 w 2299219"/>
              <a:gd name="connsiteY31" fmla="*/ 20991 h 2303835"/>
              <a:gd name="connsiteX32" fmla="*/ 1019485 w 2299219"/>
              <a:gd name="connsiteY32" fmla="*/ 11686 h 2303835"/>
              <a:gd name="connsiteX33" fmla="*/ 1152903 w 2299219"/>
              <a:gd name="connsiteY33" fmla="*/ 2813 h 2303835"/>
              <a:gd name="connsiteX34" fmla="*/ 1210672 w 2299219"/>
              <a:gd name="connsiteY34" fmla="*/ 0 h 230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99219" h="2303835">
                <a:moveTo>
                  <a:pt x="1210672" y="0"/>
                </a:moveTo>
                <a:lnTo>
                  <a:pt x="1223050" y="0"/>
                </a:lnTo>
                <a:cubicBezTo>
                  <a:pt x="1289759" y="2813"/>
                  <a:pt x="1353488" y="6060"/>
                  <a:pt x="1417217" y="14932"/>
                </a:cubicBezTo>
                <a:lnTo>
                  <a:pt x="1502265" y="32677"/>
                </a:lnTo>
                <a:cubicBezTo>
                  <a:pt x="1541465" y="42199"/>
                  <a:pt x="1578144" y="54750"/>
                  <a:pt x="1614593" y="66653"/>
                </a:cubicBezTo>
                <a:cubicBezTo>
                  <a:pt x="1623763" y="69898"/>
                  <a:pt x="1632703" y="72711"/>
                  <a:pt x="1638892" y="75741"/>
                </a:cubicBezTo>
                <a:cubicBezTo>
                  <a:pt x="1717522" y="106254"/>
                  <a:pt x="1787670" y="145423"/>
                  <a:pt x="1848189" y="193681"/>
                </a:cubicBezTo>
                <a:cubicBezTo>
                  <a:pt x="2000175" y="309456"/>
                  <a:pt x="2118463" y="476087"/>
                  <a:pt x="2203282" y="685349"/>
                </a:cubicBezTo>
                <a:cubicBezTo>
                  <a:pt x="2248901" y="804153"/>
                  <a:pt x="2276410" y="909974"/>
                  <a:pt x="2288560" y="1010386"/>
                </a:cubicBezTo>
                <a:cubicBezTo>
                  <a:pt x="2302773" y="1111736"/>
                  <a:pt x="2302773" y="1192100"/>
                  <a:pt x="2288560" y="1293450"/>
                </a:cubicBezTo>
                <a:cubicBezTo>
                  <a:pt x="2276410" y="1393860"/>
                  <a:pt x="2248901" y="1499681"/>
                  <a:pt x="2203282" y="1618487"/>
                </a:cubicBezTo>
                <a:cubicBezTo>
                  <a:pt x="2118463" y="1827748"/>
                  <a:pt x="2000175" y="1994378"/>
                  <a:pt x="1848189" y="2110155"/>
                </a:cubicBezTo>
                <a:cubicBezTo>
                  <a:pt x="1787670" y="2158412"/>
                  <a:pt x="1717522" y="2197581"/>
                  <a:pt x="1638892" y="2228094"/>
                </a:cubicBezTo>
                <a:cubicBezTo>
                  <a:pt x="1632703" y="2231124"/>
                  <a:pt x="1623763" y="2233937"/>
                  <a:pt x="1614593" y="2237183"/>
                </a:cubicBezTo>
                <a:cubicBezTo>
                  <a:pt x="1578144" y="2249085"/>
                  <a:pt x="1541465" y="2261636"/>
                  <a:pt x="1502265" y="2271158"/>
                </a:cubicBezTo>
                <a:lnTo>
                  <a:pt x="1417217" y="2288903"/>
                </a:lnTo>
                <a:cubicBezTo>
                  <a:pt x="1353488" y="2297776"/>
                  <a:pt x="1289759" y="2301022"/>
                  <a:pt x="1223050" y="2303835"/>
                </a:cubicBezTo>
                <a:lnTo>
                  <a:pt x="1210672" y="2303835"/>
                </a:lnTo>
                <a:cubicBezTo>
                  <a:pt x="1192562" y="2303835"/>
                  <a:pt x="1174451" y="2303835"/>
                  <a:pt x="1152903" y="2301022"/>
                </a:cubicBezTo>
                <a:cubicBezTo>
                  <a:pt x="1107513" y="2301022"/>
                  <a:pt x="1062124" y="2297776"/>
                  <a:pt x="1019485" y="2292150"/>
                </a:cubicBezTo>
                <a:lnTo>
                  <a:pt x="958737" y="2282843"/>
                </a:lnTo>
                <a:cubicBezTo>
                  <a:pt x="812939" y="2261636"/>
                  <a:pt x="676541" y="2219005"/>
                  <a:pt x="554815" y="2155166"/>
                </a:cubicBezTo>
                <a:cubicBezTo>
                  <a:pt x="524555" y="2140018"/>
                  <a:pt x="494295" y="2124653"/>
                  <a:pt x="467016" y="2106475"/>
                </a:cubicBezTo>
                <a:lnTo>
                  <a:pt x="403287" y="2064277"/>
                </a:lnTo>
                <a:cubicBezTo>
                  <a:pt x="278580" y="1972955"/>
                  <a:pt x="175652" y="1858262"/>
                  <a:pt x="105733" y="1727770"/>
                </a:cubicBezTo>
                <a:cubicBezTo>
                  <a:pt x="18077" y="1560194"/>
                  <a:pt x="-16223" y="1360142"/>
                  <a:pt x="7132" y="1154292"/>
                </a:cubicBezTo>
                <a:lnTo>
                  <a:pt x="7497" y="1151918"/>
                </a:lnTo>
                <a:cubicBezTo>
                  <a:pt x="12336" y="899013"/>
                  <a:pt x="39768" y="728125"/>
                  <a:pt x="105733" y="576065"/>
                </a:cubicBezTo>
                <a:cubicBezTo>
                  <a:pt x="175652" y="445574"/>
                  <a:pt x="278580" y="330880"/>
                  <a:pt x="403287" y="239558"/>
                </a:cubicBezTo>
                <a:lnTo>
                  <a:pt x="467016" y="197360"/>
                </a:lnTo>
                <a:cubicBezTo>
                  <a:pt x="494295" y="179182"/>
                  <a:pt x="524555" y="163817"/>
                  <a:pt x="554815" y="148669"/>
                </a:cubicBezTo>
                <a:cubicBezTo>
                  <a:pt x="676541" y="84830"/>
                  <a:pt x="812939" y="42199"/>
                  <a:pt x="958737" y="20991"/>
                </a:cubicBezTo>
                <a:lnTo>
                  <a:pt x="1019485" y="11686"/>
                </a:lnTo>
                <a:cubicBezTo>
                  <a:pt x="1062124" y="6060"/>
                  <a:pt x="1107513" y="2813"/>
                  <a:pt x="1152903" y="2813"/>
                </a:cubicBezTo>
                <a:cubicBezTo>
                  <a:pt x="1174451" y="0"/>
                  <a:pt x="1192562" y="0"/>
                  <a:pt x="1210672" y="0"/>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
        <p:nvSpPr>
          <p:cNvPr id="3" name="图片占位符 2"/>
          <p:cNvSpPr>
            <a:spLocks noGrp="1"/>
          </p:cNvSpPr>
          <p:nvPr>
            <p:ph type="pic" sz="quarter" idx="11"/>
          </p:nvPr>
        </p:nvSpPr>
        <p:spPr>
          <a:xfrm>
            <a:off x="6650160" y="4085871"/>
            <a:ext cx="1660720" cy="1664054"/>
          </a:xfrm>
          <a:custGeom>
            <a:avLst/>
            <a:gdLst>
              <a:gd name="connsiteX0" fmla="*/ 1210672 w 2299219"/>
              <a:gd name="connsiteY0" fmla="*/ 0 h 2303835"/>
              <a:gd name="connsiteX1" fmla="*/ 1223050 w 2299219"/>
              <a:gd name="connsiteY1" fmla="*/ 0 h 2303835"/>
              <a:gd name="connsiteX2" fmla="*/ 1417217 w 2299219"/>
              <a:gd name="connsiteY2" fmla="*/ 14932 h 2303835"/>
              <a:gd name="connsiteX3" fmla="*/ 1502265 w 2299219"/>
              <a:gd name="connsiteY3" fmla="*/ 32677 h 2303835"/>
              <a:gd name="connsiteX4" fmla="*/ 1614593 w 2299219"/>
              <a:gd name="connsiteY4" fmla="*/ 66653 h 2303835"/>
              <a:gd name="connsiteX5" fmla="*/ 1638892 w 2299219"/>
              <a:gd name="connsiteY5" fmla="*/ 75741 h 2303835"/>
              <a:gd name="connsiteX6" fmla="*/ 1848189 w 2299219"/>
              <a:gd name="connsiteY6" fmla="*/ 193681 h 2303835"/>
              <a:gd name="connsiteX7" fmla="*/ 2203282 w 2299219"/>
              <a:gd name="connsiteY7" fmla="*/ 685349 h 2303835"/>
              <a:gd name="connsiteX8" fmla="*/ 2288560 w 2299219"/>
              <a:gd name="connsiteY8" fmla="*/ 1010386 h 2303835"/>
              <a:gd name="connsiteX9" fmla="*/ 2288560 w 2299219"/>
              <a:gd name="connsiteY9" fmla="*/ 1293450 h 2303835"/>
              <a:gd name="connsiteX10" fmla="*/ 2203282 w 2299219"/>
              <a:gd name="connsiteY10" fmla="*/ 1618487 h 2303835"/>
              <a:gd name="connsiteX11" fmla="*/ 1848189 w 2299219"/>
              <a:gd name="connsiteY11" fmla="*/ 2110155 h 2303835"/>
              <a:gd name="connsiteX12" fmla="*/ 1638892 w 2299219"/>
              <a:gd name="connsiteY12" fmla="*/ 2228094 h 2303835"/>
              <a:gd name="connsiteX13" fmla="*/ 1614593 w 2299219"/>
              <a:gd name="connsiteY13" fmla="*/ 2237183 h 2303835"/>
              <a:gd name="connsiteX14" fmla="*/ 1502265 w 2299219"/>
              <a:gd name="connsiteY14" fmla="*/ 2271158 h 2303835"/>
              <a:gd name="connsiteX15" fmla="*/ 1417217 w 2299219"/>
              <a:gd name="connsiteY15" fmla="*/ 2288903 h 2303835"/>
              <a:gd name="connsiteX16" fmla="*/ 1223050 w 2299219"/>
              <a:gd name="connsiteY16" fmla="*/ 2303835 h 2303835"/>
              <a:gd name="connsiteX17" fmla="*/ 1210672 w 2299219"/>
              <a:gd name="connsiteY17" fmla="*/ 2303835 h 2303835"/>
              <a:gd name="connsiteX18" fmla="*/ 1152903 w 2299219"/>
              <a:gd name="connsiteY18" fmla="*/ 2301022 h 2303835"/>
              <a:gd name="connsiteX19" fmla="*/ 1019485 w 2299219"/>
              <a:gd name="connsiteY19" fmla="*/ 2292150 h 2303835"/>
              <a:gd name="connsiteX20" fmla="*/ 958737 w 2299219"/>
              <a:gd name="connsiteY20" fmla="*/ 2282843 h 2303835"/>
              <a:gd name="connsiteX21" fmla="*/ 554815 w 2299219"/>
              <a:gd name="connsiteY21" fmla="*/ 2155166 h 2303835"/>
              <a:gd name="connsiteX22" fmla="*/ 467016 w 2299219"/>
              <a:gd name="connsiteY22" fmla="*/ 2106475 h 2303835"/>
              <a:gd name="connsiteX23" fmla="*/ 403287 w 2299219"/>
              <a:gd name="connsiteY23" fmla="*/ 2064277 h 2303835"/>
              <a:gd name="connsiteX24" fmla="*/ 105733 w 2299219"/>
              <a:gd name="connsiteY24" fmla="*/ 1727770 h 2303835"/>
              <a:gd name="connsiteX25" fmla="*/ 7132 w 2299219"/>
              <a:gd name="connsiteY25" fmla="*/ 1154292 h 2303835"/>
              <a:gd name="connsiteX26" fmla="*/ 7497 w 2299219"/>
              <a:gd name="connsiteY26" fmla="*/ 1151918 h 2303835"/>
              <a:gd name="connsiteX27" fmla="*/ 105733 w 2299219"/>
              <a:gd name="connsiteY27" fmla="*/ 576065 h 2303835"/>
              <a:gd name="connsiteX28" fmla="*/ 403287 w 2299219"/>
              <a:gd name="connsiteY28" fmla="*/ 239558 h 2303835"/>
              <a:gd name="connsiteX29" fmla="*/ 467016 w 2299219"/>
              <a:gd name="connsiteY29" fmla="*/ 197360 h 2303835"/>
              <a:gd name="connsiteX30" fmla="*/ 554815 w 2299219"/>
              <a:gd name="connsiteY30" fmla="*/ 148669 h 2303835"/>
              <a:gd name="connsiteX31" fmla="*/ 958737 w 2299219"/>
              <a:gd name="connsiteY31" fmla="*/ 20991 h 2303835"/>
              <a:gd name="connsiteX32" fmla="*/ 1019485 w 2299219"/>
              <a:gd name="connsiteY32" fmla="*/ 11686 h 2303835"/>
              <a:gd name="connsiteX33" fmla="*/ 1152903 w 2299219"/>
              <a:gd name="connsiteY33" fmla="*/ 2813 h 2303835"/>
              <a:gd name="connsiteX34" fmla="*/ 1210672 w 2299219"/>
              <a:gd name="connsiteY34" fmla="*/ 0 h 230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99219" h="2303835">
                <a:moveTo>
                  <a:pt x="1210672" y="0"/>
                </a:moveTo>
                <a:lnTo>
                  <a:pt x="1223050" y="0"/>
                </a:lnTo>
                <a:cubicBezTo>
                  <a:pt x="1289759" y="2813"/>
                  <a:pt x="1353488" y="6060"/>
                  <a:pt x="1417217" y="14932"/>
                </a:cubicBezTo>
                <a:lnTo>
                  <a:pt x="1502265" y="32677"/>
                </a:lnTo>
                <a:cubicBezTo>
                  <a:pt x="1541465" y="42199"/>
                  <a:pt x="1578144" y="54750"/>
                  <a:pt x="1614593" y="66653"/>
                </a:cubicBezTo>
                <a:cubicBezTo>
                  <a:pt x="1623763" y="69898"/>
                  <a:pt x="1632703" y="72711"/>
                  <a:pt x="1638892" y="75741"/>
                </a:cubicBezTo>
                <a:cubicBezTo>
                  <a:pt x="1717522" y="106254"/>
                  <a:pt x="1787670" y="145423"/>
                  <a:pt x="1848189" y="193681"/>
                </a:cubicBezTo>
                <a:cubicBezTo>
                  <a:pt x="2000175" y="309456"/>
                  <a:pt x="2118463" y="476087"/>
                  <a:pt x="2203282" y="685349"/>
                </a:cubicBezTo>
                <a:cubicBezTo>
                  <a:pt x="2248901" y="804153"/>
                  <a:pt x="2276410" y="909974"/>
                  <a:pt x="2288560" y="1010386"/>
                </a:cubicBezTo>
                <a:cubicBezTo>
                  <a:pt x="2302773" y="1111736"/>
                  <a:pt x="2302773" y="1192100"/>
                  <a:pt x="2288560" y="1293450"/>
                </a:cubicBezTo>
                <a:cubicBezTo>
                  <a:pt x="2276410" y="1393860"/>
                  <a:pt x="2248901" y="1499681"/>
                  <a:pt x="2203282" y="1618487"/>
                </a:cubicBezTo>
                <a:cubicBezTo>
                  <a:pt x="2118463" y="1827748"/>
                  <a:pt x="2000175" y="1994378"/>
                  <a:pt x="1848189" y="2110155"/>
                </a:cubicBezTo>
                <a:cubicBezTo>
                  <a:pt x="1787670" y="2158412"/>
                  <a:pt x="1717522" y="2197581"/>
                  <a:pt x="1638892" y="2228094"/>
                </a:cubicBezTo>
                <a:cubicBezTo>
                  <a:pt x="1632703" y="2231124"/>
                  <a:pt x="1623763" y="2233937"/>
                  <a:pt x="1614593" y="2237183"/>
                </a:cubicBezTo>
                <a:cubicBezTo>
                  <a:pt x="1578144" y="2249085"/>
                  <a:pt x="1541465" y="2261636"/>
                  <a:pt x="1502265" y="2271158"/>
                </a:cubicBezTo>
                <a:lnTo>
                  <a:pt x="1417217" y="2288903"/>
                </a:lnTo>
                <a:cubicBezTo>
                  <a:pt x="1353488" y="2297776"/>
                  <a:pt x="1289759" y="2301022"/>
                  <a:pt x="1223050" y="2303835"/>
                </a:cubicBezTo>
                <a:lnTo>
                  <a:pt x="1210672" y="2303835"/>
                </a:lnTo>
                <a:cubicBezTo>
                  <a:pt x="1192562" y="2303835"/>
                  <a:pt x="1174451" y="2303835"/>
                  <a:pt x="1152903" y="2301022"/>
                </a:cubicBezTo>
                <a:cubicBezTo>
                  <a:pt x="1107513" y="2301022"/>
                  <a:pt x="1062124" y="2297776"/>
                  <a:pt x="1019485" y="2292150"/>
                </a:cubicBezTo>
                <a:lnTo>
                  <a:pt x="958737" y="2282843"/>
                </a:lnTo>
                <a:cubicBezTo>
                  <a:pt x="812939" y="2261636"/>
                  <a:pt x="676541" y="2219005"/>
                  <a:pt x="554815" y="2155166"/>
                </a:cubicBezTo>
                <a:cubicBezTo>
                  <a:pt x="524555" y="2140018"/>
                  <a:pt x="494295" y="2124653"/>
                  <a:pt x="467016" y="2106475"/>
                </a:cubicBezTo>
                <a:lnTo>
                  <a:pt x="403287" y="2064277"/>
                </a:lnTo>
                <a:cubicBezTo>
                  <a:pt x="278580" y="1972955"/>
                  <a:pt x="175652" y="1858262"/>
                  <a:pt x="105733" y="1727770"/>
                </a:cubicBezTo>
                <a:cubicBezTo>
                  <a:pt x="18077" y="1560194"/>
                  <a:pt x="-16223" y="1360142"/>
                  <a:pt x="7132" y="1154292"/>
                </a:cubicBezTo>
                <a:lnTo>
                  <a:pt x="7497" y="1151918"/>
                </a:lnTo>
                <a:cubicBezTo>
                  <a:pt x="12336" y="899013"/>
                  <a:pt x="39768" y="728125"/>
                  <a:pt x="105733" y="576065"/>
                </a:cubicBezTo>
                <a:cubicBezTo>
                  <a:pt x="175652" y="445574"/>
                  <a:pt x="278580" y="330880"/>
                  <a:pt x="403287" y="239558"/>
                </a:cubicBezTo>
                <a:lnTo>
                  <a:pt x="467016" y="197360"/>
                </a:lnTo>
                <a:cubicBezTo>
                  <a:pt x="494295" y="179182"/>
                  <a:pt x="524555" y="163817"/>
                  <a:pt x="554815" y="148669"/>
                </a:cubicBezTo>
                <a:cubicBezTo>
                  <a:pt x="676541" y="84830"/>
                  <a:pt x="812939" y="42199"/>
                  <a:pt x="958737" y="20991"/>
                </a:cubicBezTo>
                <a:lnTo>
                  <a:pt x="1019485" y="11686"/>
                </a:lnTo>
                <a:cubicBezTo>
                  <a:pt x="1062124" y="6060"/>
                  <a:pt x="1107513" y="2813"/>
                  <a:pt x="1152903" y="2813"/>
                </a:cubicBezTo>
                <a:cubicBezTo>
                  <a:pt x="1174451" y="0"/>
                  <a:pt x="1192562" y="0"/>
                  <a:pt x="1210672" y="0"/>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
        <p:nvSpPr>
          <p:cNvPr id="4" name="图片占位符 3"/>
          <p:cNvSpPr>
            <a:spLocks noGrp="1"/>
          </p:cNvSpPr>
          <p:nvPr>
            <p:ph type="pic" sz="quarter" idx="12"/>
          </p:nvPr>
        </p:nvSpPr>
        <p:spPr>
          <a:xfrm>
            <a:off x="8865040" y="4031951"/>
            <a:ext cx="1660720" cy="1664054"/>
          </a:xfrm>
          <a:custGeom>
            <a:avLst/>
            <a:gdLst>
              <a:gd name="connsiteX0" fmla="*/ 1210672 w 2299219"/>
              <a:gd name="connsiteY0" fmla="*/ 0 h 2303835"/>
              <a:gd name="connsiteX1" fmla="*/ 1223050 w 2299219"/>
              <a:gd name="connsiteY1" fmla="*/ 0 h 2303835"/>
              <a:gd name="connsiteX2" fmla="*/ 1417217 w 2299219"/>
              <a:gd name="connsiteY2" fmla="*/ 14932 h 2303835"/>
              <a:gd name="connsiteX3" fmla="*/ 1502265 w 2299219"/>
              <a:gd name="connsiteY3" fmla="*/ 32677 h 2303835"/>
              <a:gd name="connsiteX4" fmla="*/ 1614593 w 2299219"/>
              <a:gd name="connsiteY4" fmla="*/ 66653 h 2303835"/>
              <a:gd name="connsiteX5" fmla="*/ 1638892 w 2299219"/>
              <a:gd name="connsiteY5" fmla="*/ 75741 h 2303835"/>
              <a:gd name="connsiteX6" fmla="*/ 1848189 w 2299219"/>
              <a:gd name="connsiteY6" fmla="*/ 193681 h 2303835"/>
              <a:gd name="connsiteX7" fmla="*/ 2203282 w 2299219"/>
              <a:gd name="connsiteY7" fmla="*/ 685349 h 2303835"/>
              <a:gd name="connsiteX8" fmla="*/ 2288560 w 2299219"/>
              <a:gd name="connsiteY8" fmla="*/ 1010386 h 2303835"/>
              <a:gd name="connsiteX9" fmla="*/ 2288560 w 2299219"/>
              <a:gd name="connsiteY9" fmla="*/ 1293450 h 2303835"/>
              <a:gd name="connsiteX10" fmla="*/ 2203282 w 2299219"/>
              <a:gd name="connsiteY10" fmla="*/ 1618487 h 2303835"/>
              <a:gd name="connsiteX11" fmla="*/ 1848189 w 2299219"/>
              <a:gd name="connsiteY11" fmla="*/ 2110155 h 2303835"/>
              <a:gd name="connsiteX12" fmla="*/ 1638892 w 2299219"/>
              <a:gd name="connsiteY12" fmla="*/ 2228094 h 2303835"/>
              <a:gd name="connsiteX13" fmla="*/ 1614593 w 2299219"/>
              <a:gd name="connsiteY13" fmla="*/ 2237183 h 2303835"/>
              <a:gd name="connsiteX14" fmla="*/ 1502265 w 2299219"/>
              <a:gd name="connsiteY14" fmla="*/ 2271158 h 2303835"/>
              <a:gd name="connsiteX15" fmla="*/ 1417217 w 2299219"/>
              <a:gd name="connsiteY15" fmla="*/ 2288903 h 2303835"/>
              <a:gd name="connsiteX16" fmla="*/ 1223050 w 2299219"/>
              <a:gd name="connsiteY16" fmla="*/ 2303835 h 2303835"/>
              <a:gd name="connsiteX17" fmla="*/ 1210672 w 2299219"/>
              <a:gd name="connsiteY17" fmla="*/ 2303835 h 2303835"/>
              <a:gd name="connsiteX18" fmla="*/ 1152903 w 2299219"/>
              <a:gd name="connsiteY18" fmla="*/ 2301022 h 2303835"/>
              <a:gd name="connsiteX19" fmla="*/ 1019485 w 2299219"/>
              <a:gd name="connsiteY19" fmla="*/ 2292150 h 2303835"/>
              <a:gd name="connsiteX20" fmla="*/ 958737 w 2299219"/>
              <a:gd name="connsiteY20" fmla="*/ 2282843 h 2303835"/>
              <a:gd name="connsiteX21" fmla="*/ 554815 w 2299219"/>
              <a:gd name="connsiteY21" fmla="*/ 2155166 h 2303835"/>
              <a:gd name="connsiteX22" fmla="*/ 467016 w 2299219"/>
              <a:gd name="connsiteY22" fmla="*/ 2106475 h 2303835"/>
              <a:gd name="connsiteX23" fmla="*/ 403287 w 2299219"/>
              <a:gd name="connsiteY23" fmla="*/ 2064277 h 2303835"/>
              <a:gd name="connsiteX24" fmla="*/ 105733 w 2299219"/>
              <a:gd name="connsiteY24" fmla="*/ 1727770 h 2303835"/>
              <a:gd name="connsiteX25" fmla="*/ 7132 w 2299219"/>
              <a:gd name="connsiteY25" fmla="*/ 1154292 h 2303835"/>
              <a:gd name="connsiteX26" fmla="*/ 7497 w 2299219"/>
              <a:gd name="connsiteY26" fmla="*/ 1151918 h 2303835"/>
              <a:gd name="connsiteX27" fmla="*/ 105733 w 2299219"/>
              <a:gd name="connsiteY27" fmla="*/ 576065 h 2303835"/>
              <a:gd name="connsiteX28" fmla="*/ 403287 w 2299219"/>
              <a:gd name="connsiteY28" fmla="*/ 239558 h 2303835"/>
              <a:gd name="connsiteX29" fmla="*/ 467016 w 2299219"/>
              <a:gd name="connsiteY29" fmla="*/ 197360 h 2303835"/>
              <a:gd name="connsiteX30" fmla="*/ 554815 w 2299219"/>
              <a:gd name="connsiteY30" fmla="*/ 148669 h 2303835"/>
              <a:gd name="connsiteX31" fmla="*/ 958737 w 2299219"/>
              <a:gd name="connsiteY31" fmla="*/ 20991 h 2303835"/>
              <a:gd name="connsiteX32" fmla="*/ 1019485 w 2299219"/>
              <a:gd name="connsiteY32" fmla="*/ 11686 h 2303835"/>
              <a:gd name="connsiteX33" fmla="*/ 1152903 w 2299219"/>
              <a:gd name="connsiteY33" fmla="*/ 2813 h 2303835"/>
              <a:gd name="connsiteX34" fmla="*/ 1210672 w 2299219"/>
              <a:gd name="connsiteY34" fmla="*/ 0 h 230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99219" h="2303835">
                <a:moveTo>
                  <a:pt x="1210672" y="0"/>
                </a:moveTo>
                <a:lnTo>
                  <a:pt x="1223050" y="0"/>
                </a:lnTo>
                <a:cubicBezTo>
                  <a:pt x="1289759" y="2813"/>
                  <a:pt x="1353488" y="6060"/>
                  <a:pt x="1417217" y="14932"/>
                </a:cubicBezTo>
                <a:lnTo>
                  <a:pt x="1502265" y="32677"/>
                </a:lnTo>
                <a:cubicBezTo>
                  <a:pt x="1541465" y="42199"/>
                  <a:pt x="1578144" y="54750"/>
                  <a:pt x="1614593" y="66653"/>
                </a:cubicBezTo>
                <a:cubicBezTo>
                  <a:pt x="1623763" y="69898"/>
                  <a:pt x="1632703" y="72711"/>
                  <a:pt x="1638892" y="75741"/>
                </a:cubicBezTo>
                <a:cubicBezTo>
                  <a:pt x="1717522" y="106254"/>
                  <a:pt x="1787670" y="145423"/>
                  <a:pt x="1848189" y="193681"/>
                </a:cubicBezTo>
                <a:cubicBezTo>
                  <a:pt x="2000175" y="309456"/>
                  <a:pt x="2118463" y="476087"/>
                  <a:pt x="2203282" y="685349"/>
                </a:cubicBezTo>
                <a:cubicBezTo>
                  <a:pt x="2248901" y="804153"/>
                  <a:pt x="2276410" y="909974"/>
                  <a:pt x="2288560" y="1010386"/>
                </a:cubicBezTo>
                <a:cubicBezTo>
                  <a:pt x="2302773" y="1111736"/>
                  <a:pt x="2302773" y="1192100"/>
                  <a:pt x="2288560" y="1293450"/>
                </a:cubicBezTo>
                <a:cubicBezTo>
                  <a:pt x="2276410" y="1393860"/>
                  <a:pt x="2248901" y="1499681"/>
                  <a:pt x="2203282" y="1618487"/>
                </a:cubicBezTo>
                <a:cubicBezTo>
                  <a:pt x="2118463" y="1827748"/>
                  <a:pt x="2000175" y="1994378"/>
                  <a:pt x="1848189" y="2110155"/>
                </a:cubicBezTo>
                <a:cubicBezTo>
                  <a:pt x="1787670" y="2158412"/>
                  <a:pt x="1717522" y="2197581"/>
                  <a:pt x="1638892" y="2228094"/>
                </a:cubicBezTo>
                <a:cubicBezTo>
                  <a:pt x="1632703" y="2231124"/>
                  <a:pt x="1623763" y="2233937"/>
                  <a:pt x="1614593" y="2237183"/>
                </a:cubicBezTo>
                <a:cubicBezTo>
                  <a:pt x="1578144" y="2249085"/>
                  <a:pt x="1541465" y="2261636"/>
                  <a:pt x="1502265" y="2271158"/>
                </a:cubicBezTo>
                <a:lnTo>
                  <a:pt x="1417217" y="2288903"/>
                </a:lnTo>
                <a:cubicBezTo>
                  <a:pt x="1353488" y="2297776"/>
                  <a:pt x="1289759" y="2301022"/>
                  <a:pt x="1223050" y="2303835"/>
                </a:cubicBezTo>
                <a:lnTo>
                  <a:pt x="1210672" y="2303835"/>
                </a:lnTo>
                <a:cubicBezTo>
                  <a:pt x="1192562" y="2303835"/>
                  <a:pt x="1174451" y="2303835"/>
                  <a:pt x="1152903" y="2301022"/>
                </a:cubicBezTo>
                <a:cubicBezTo>
                  <a:pt x="1107513" y="2301022"/>
                  <a:pt x="1062124" y="2297776"/>
                  <a:pt x="1019485" y="2292150"/>
                </a:cubicBezTo>
                <a:lnTo>
                  <a:pt x="958737" y="2282843"/>
                </a:lnTo>
                <a:cubicBezTo>
                  <a:pt x="812939" y="2261636"/>
                  <a:pt x="676541" y="2219005"/>
                  <a:pt x="554815" y="2155166"/>
                </a:cubicBezTo>
                <a:cubicBezTo>
                  <a:pt x="524555" y="2140018"/>
                  <a:pt x="494295" y="2124653"/>
                  <a:pt x="467016" y="2106475"/>
                </a:cubicBezTo>
                <a:lnTo>
                  <a:pt x="403287" y="2064277"/>
                </a:lnTo>
                <a:cubicBezTo>
                  <a:pt x="278580" y="1972955"/>
                  <a:pt x="175652" y="1858262"/>
                  <a:pt x="105733" y="1727770"/>
                </a:cubicBezTo>
                <a:cubicBezTo>
                  <a:pt x="18077" y="1560194"/>
                  <a:pt x="-16223" y="1360142"/>
                  <a:pt x="7132" y="1154292"/>
                </a:cubicBezTo>
                <a:lnTo>
                  <a:pt x="7497" y="1151918"/>
                </a:lnTo>
                <a:cubicBezTo>
                  <a:pt x="12336" y="899013"/>
                  <a:pt x="39768" y="728125"/>
                  <a:pt x="105733" y="576065"/>
                </a:cubicBezTo>
                <a:cubicBezTo>
                  <a:pt x="175652" y="445574"/>
                  <a:pt x="278580" y="330880"/>
                  <a:pt x="403287" y="239558"/>
                </a:cubicBezTo>
                <a:lnTo>
                  <a:pt x="467016" y="197360"/>
                </a:lnTo>
                <a:cubicBezTo>
                  <a:pt x="494295" y="179182"/>
                  <a:pt x="524555" y="163817"/>
                  <a:pt x="554815" y="148669"/>
                </a:cubicBezTo>
                <a:cubicBezTo>
                  <a:pt x="676541" y="84830"/>
                  <a:pt x="812939" y="42199"/>
                  <a:pt x="958737" y="20991"/>
                </a:cubicBezTo>
                <a:lnTo>
                  <a:pt x="1019485" y="11686"/>
                </a:lnTo>
                <a:cubicBezTo>
                  <a:pt x="1062124" y="6060"/>
                  <a:pt x="1107513" y="2813"/>
                  <a:pt x="1152903" y="2813"/>
                </a:cubicBezTo>
                <a:cubicBezTo>
                  <a:pt x="1174451" y="0"/>
                  <a:pt x="1192562" y="0"/>
                  <a:pt x="1210672" y="0"/>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pic>
        <p:nvPicPr>
          <p:cNvPr id="6" name="图片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09280" y="855356"/>
            <a:ext cx="2128520" cy="1594496"/>
          </a:xfrm>
          <a:prstGeom prst="rect">
            <a:avLst/>
          </a:prstGeom>
        </p:spPr>
      </p:pic>
    </p:spTree>
    <p:extLst>
      <p:ext uri="{BB962C8B-B14F-4D97-AF65-F5344CB8AC3E}">
        <p14:creationId xmlns:p14="http://schemas.microsoft.com/office/powerpoint/2010/main" val="116898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par>
                                <p:cTn id="11" presetID="31" presetClass="entr" presetSubtype="0" fill="hold" grpId="0" nodeType="withEffect">
                                  <p:stCondLst>
                                    <p:cond delay="300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grpId="0" nodeType="withEffect">
                                  <p:stCondLst>
                                    <p:cond delay="30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2" name="图片占位符 1"/>
          <p:cNvSpPr>
            <a:spLocks noGrp="1"/>
          </p:cNvSpPr>
          <p:nvPr>
            <p:ph type="pic" sz="quarter" idx="10"/>
          </p:nvPr>
        </p:nvSpPr>
        <p:spPr>
          <a:xfrm>
            <a:off x="1282900" y="1092200"/>
            <a:ext cx="2469998" cy="2024968"/>
          </a:xfrm>
          <a:prstGeom prst="roundRect">
            <a:avLst/>
          </a:pr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
        <p:nvSpPr>
          <p:cNvPr id="3" name="图片占位符 2"/>
          <p:cNvSpPr>
            <a:spLocks noGrp="1"/>
          </p:cNvSpPr>
          <p:nvPr>
            <p:ph type="pic" sz="quarter" idx="11"/>
          </p:nvPr>
        </p:nvSpPr>
        <p:spPr>
          <a:xfrm>
            <a:off x="1999319" y="3453426"/>
            <a:ext cx="2771414" cy="2272077"/>
          </a:xfrm>
          <a:prstGeom prst="roundRect">
            <a:avLst/>
          </a:pr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
        <p:nvSpPr>
          <p:cNvPr id="4" name="图片占位符 3"/>
          <p:cNvSpPr>
            <a:spLocks noGrp="1"/>
          </p:cNvSpPr>
          <p:nvPr>
            <p:ph type="pic" sz="quarter" idx="12"/>
          </p:nvPr>
        </p:nvSpPr>
        <p:spPr>
          <a:xfrm>
            <a:off x="5483536" y="2653324"/>
            <a:ext cx="2771414" cy="2272077"/>
          </a:xfrm>
          <a:prstGeom prst="roundRect">
            <a:avLst/>
          </a:pr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
        <p:nvSpPr>
          <p:cNvPr id="5" name="图片占位符 4"/>
          <p:cNvSpPr>
            <a:spLocks noGrp="1"/>
          </p:cNvSpPr>
          <p:nvPr>
            <p:ph type="pic" sz="quarter" idx="13"/>
          </p:nvPr>
        </p:nvSpPr>
        <p:spPr>
          <a:xfrm>
            <a:off x="8967754" y="1692829"/>
            <a:ext cx="2147526" cy="1760597"/>
          </a:xfrm>
          <a:prstGeom prst="roundRect">
            <a:avLst/>
          </a:pr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pic>
        <p:nvPicPr>
          <p:cNvPr id="7" name="图片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33594" y="3998660"/>
            <a:ext cx="2381686" cy="2221165"/>
          </a:xfrm>
          <a:prstGeom prst="rect">
            <a:avLst/>
          </a:prstGeom>
        </p:spPr>
      </p:pic>
    </p:spTree>
    <p:extLst>
      <p:ext uri="{BB962C8B-B14F-4D97-AF65-F5344CB8AC3E}">
        <p14:creationId xmlns:p14="http://schemas.microsoft.com/office/powerpoint/2010/main" val="196851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11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ppt_w</p:attrName>
                                        </p:attrNameLst>
                                      </p:cBhvr>
                                      <p:tavLst>
                                        <p:tav tm="0" fmla="#ppt_w*sin(2.5*pi*$)">
                                          <p:val>
                                            <p:fltVal val="0"/>
                                          </p:val>
                                        </p:tav>
                                        <p:tav tm="100000">
                                          <p:val>
                                            <p:fltVal val="1"/>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21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anim calcmode="lin" valueType="num">
                                      <p:cBhvr>
                                        <p:cTn id="18" dur="2000" fill="hold"/>
                                        <p:tgtEl>
                                          <p:spTgt spid="4"/>
                                        </p:tgtEl>
                                        <p:attrNameLst>
                                          <p:attrName>ppt_w</p:attrName>
                                        </p:attrNameLst>
                                      </p:cBhvr>
                                      <p:tavLst>
                                        <p:tav tm="0" fmla="#ppt_w*sin(2.5*pi*$)">
                                          <p:val>
                                            <p:fltVal val="0"/>
                                          </p:val>
                                        </p:tav>
                                        <p:tav tm="100000">
                                          <p:val>
                                            <p:fltVal val="1"/>
                                          </p:val>
                                        </p:tav>
                                      </p:tavLst>
                                    </p:anim>
                                    <p:anim calcmode="lin" valueType="num">
                                      <p:cBhvr>
                                        <p:cTn id="19" dur="2000" fill="hold"/>
                                        <p:tgtEl>
                                          <p:spTgt spid="4"/>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32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anim calcmode="lin" valueType="num">
                                      <p:cBhvr>
                                        <p:cTn id="23" dur="2000" fill="hold"/>
                                        <p:tgtEl>
                                          <p:spTgt spid="5"/>
                                        </p:tgtEl>
                                        <p:attrNameLst>
                                          <p:attrName>ppt_w</p:attrName>
                                        </p:attrNameLst>
                                      </p:cBhvr>
                                      <p:tavLst>
                                        <p:tav tm="0" fmla="#ppt_w*sin(2.5*pi*$)">
                                          <p:val>
                                            <p:fltVal val="0"/>
                                          </p:val>
                                        </p:tav>
                                        <p:tav tm="100000">
                                          <p:val>
                                            <p:fltVal val="1"/>
                                          </p:val>
                                        </p:tav>
                                      </p:tavLst>
                                    </p:anim>
                                    <p:anim calcmode="lin" valueType="num">
                                      <p:cBhvr>
                                        <p:cTn id="24"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69B80D54-490B-40A1-B881-655F5D6D9F30}" type="datetimeFigureOut">
              <a:rPr lang="zh-CN" altLang="en-US" smtClean="0"/>
              <a:t>2022/1/26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E5884F2-6795-4B2C-94A9-E689C6BD8838}" type="slidenum">
              <a:rPr lang="zh-CN" altLang="en-US" smtClean="0"/>
              <a:t>‹#›</a:t>
            </a:fld>
            <a:endParaRPr lang="zh-CN" altLang="en-US"/>
          </a:p>
        </p:txBody>
      </p:sp>
    </p:spTree>
    <p:extLst>
      <p:ext uri="{BB962C8B-B14F-4D97-AF65-F5344CB8AC3E}">
        <p14:creationId xmlns:p14="http://schemas.microsoft.com/office/powerpoint/2010/main" val="223455157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D65F7-98B3-4483-9E50-8CEFBDA1271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AFE92-002C-445E-8E1A-F552AC3821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172600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D65F7-98B3-4483-9E50-8CEFBDA1271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AFE92-002C-445E-8E1A-F552AC3821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8216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5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3192671593"/>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D65F7-98B3-4483-9E50-8CEFBDA1271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AFE92-002C-445E-8E1A-F552AC3821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7264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D65F7-98B3-4483-9E50-8CEFBDA1271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AFE92-002C-445E-8E1A-F552AC3821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799920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D65F7-98B3-4483-9E50-8CEFBDA1271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AFE92-002C-445E-8E1A-F552AC3821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36298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D65F7-98B3-4483-9E50-8CEFBDA1271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AFE92-002C-445E-8E1A-F552AC3821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83497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D65F7-98B3-4483-9E50-8CEFBDA1271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AFE92-002C-445E-8E1A-F552AC3821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2147138"/>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D65F7-98B3-4483-9E50-8CEFBDA1271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AFE92-002C-445E-8E1A-F552AC3821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278265"/>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D65F7-98B3-4483-9E50-8CEFBDA1271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AFE92-002C-445E-8E1A-F552AC3821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7992485"/>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D65F7-98B3-4483-9E50-8CEFBDA1271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AFE92-002C-445E-8E1A-F552AC3821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0451676"/>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D65F7-98B3-4483-9E50-8CEFBDA1271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AFE92-002C-445E-8E1A-F552AC3821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7292048"/>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D65F7-98B3-4483-9E50-8CEFBDA1271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AFE92-002C-445E-8E1A-F552AC3821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469858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5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2889211329"/>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D65F7-98B3-4483-9E50-8CEFBDA1271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AFE92-002C-445E-8E1A-F552AC3821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360339"/>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D65F7-98B3-4483-9E50-8CEFBDA1271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AFE92-002C-445E-8E1A-F552AC3821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327964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D65F7-98B3-4483-9E50-8CEFBDA1271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AFE92-002C-445E-8E1A-F552AC3821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436415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D65F7-98B3-4483-9E50-8CEFBDA1271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AFE92-002C-445E-8E1A-F552AC3821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86249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7D65F7-98B3-4483-9E50-8CEFBDA1271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AFE92-002C-445E-8E1A-F552AC3821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034534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36405892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780924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2908612849"/>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26"/>
            <a:ext cx="10363200" cy="1470025"/>
          </a:xfrm>
        </p:spPr>
        <p:txBody>
          <a:bodyPr/>
          <a:lstStyle/>
          <a:p>
            <a:r>
              <a:rPr lang="vi-VN"/>
              <a:t>Bấm &amp; sửa kiểu tiêu đề</a:t>
            </a:r>
            <a:endParaRPr lang="en-US"/>
          </a:p>
        </p:txBody>
      </p:sp>
      <p:sp>
        <p:nvSpPr>
          <p:cNvPr id="3" name="Tiêu đề phụ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Bấm &amp; sửa kiểu phụ đề</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48F033F-0691-451A-89D6-747E6654C92C}"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254075958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423885029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5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939925038"/>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22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1339063372"/>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21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3766174103"/>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20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1017399792"/>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19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2627656939"/>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18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1171193665"/>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17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1268772940"/>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16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3018273074"/>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15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108770043"/>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14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4182392154"/>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13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367520827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5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2559370099"/>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12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2956691643"/>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11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2548867695"/>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10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1256549524"/>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9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3270343185"/>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8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2455226575"/>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7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1731919047"/>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6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958695466"/>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5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784296210"/>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4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1617602188"/>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3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91343492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5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2949967345"/>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2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2349050026"/>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1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3739222691"/>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963084" y="4406901"/>
            <a:ext cx="10363200" cy="1362075"/>
          </a:xfrm>
        </p:spPr>
        <p:txBody>
          <a:bodyPr anchor="t"/>
          <a:lstStyle>
            <a:lvl1pPr algn="l">
              <a:defRPr sz="4000" b="1" cap="all"/>
            </a:lvl1pPr>
          </a:lstStyle>
          <a:p>
            <a:r>
              <a:rPr lang="vi-VN"/>
              <a:t>Bấm &amp; sửa kiểu tiêu đề</a:t>
            </a:r>
            <a:endParaRPr lang="en-US"/>
          </a:p>
        </p:txBody>
      </p:sp>
      <p:sp>
        <p:nvSpPr>
          <p:cNvPr id="3" name="Nơi giữ chỗ cho Văn bản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Bấm &amp; sửa kiểu tiêu đề</a:t>
            </a:r>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9AC1E3F9-B31D-4491-B81A-144CBD03FEE4}"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225159177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ội dung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7"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F14C2A4-6A51-4762-96D7-CB3A588C42B4}"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12548730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endParaRPr lang="en-US"/>
          </a:p>
        </p:txBody>
      </p:sp>
      <p:sp>
        <p:nvSpPr>
          <p:cNvPr id="3" name="Nơi giữ chỗ cho Văn bản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Nơi giữ chỗ cho Nội dung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Văn bản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Nơi giữ chỗ cho Nội dung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7"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8"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9"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E77EEDEA-8931-467F-9612-299C500C805F}"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97545221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4"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630FD31F-489D-4A4A-8321-25ECAAEE9E45}"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41761275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3"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4"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0057E869-4B15-411F-B232-D319E78ACB0B}"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753854169"/>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2_Trống">
    <p:spTree>
      <p:nvGrpSpPr>
        <p:cNvPr id="1" name=""/>
        <p:cNvGrpSpPr/>
        <p:nvPr/>
      </p:nvGrpSpPr>
      <p:grpSpPr>
        <a:xfrm>
          <a:off x="0" y="0"/>
          <a:ext cx="0" cy="0"/>
          <a:chOff x="0" y="0"/>
          <a:chExt cx="0" cy="0"/>
        </a:xfrm>
      </p:grpSpPr>
      <p:sp>
        <p:nvSpPr>
          <p:cNvPr id="2"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3"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4"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0057E869-4B15-411F-B232-D319E78ACB0B}"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117035416"/>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1_Trống">
    <p:spTree>
      <p:nvGrpSpPr>
        <p:cNvPr id="1" name=""/>
        <p:cNvGrpSpPr/>
        <p:nvPr/>
      </p:nvGrpSpPr>
      <p:grpSpPr>
        <a:xfrm>
          <a:off x="0" y="0"/>
          <a:ext cx="0" cy="0"/>
          <a:chOff x="0" y="0"/>
          <a:chExt cx="0" cy="0"/>
        </a:xfrm>
      </p:grpSpPr>
      <p:sp>
        <p:nvSpPr>
          <p:cNvPr id="2"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3"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4"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0057E869-4B15-411F-B232-D319E78ACB0B}"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1525929812"/>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609601" y="273050"/>
            <a:ext cx="4011084" cy="1162050"/>
          </a:xfrm>
        </p:spPr>
        <p:txBody>
          <a:bodyPr anchor="b"/>
          <a:lstStyle>
            <a:lvl1pPr algn="l">
              <a:defRPr sz="2000" b="1"/>
            </a:lvl1pPr>
          </a:lstStyle>
          <a:p>
            <a:r>
              <a:rPr lang="vi-VN"/>
              <a:t>Bấm &amp; sửa kiểu tiêu đề</a:t>
            </a:r>
            <a:endParaRPr lang="en-US"/>
          </a:p>
        </p:txBody>
      </p:sp>
      <p:sp>
        <p:nvSpPr>
          <p:cNvPr id="3" name="Nơi giữ chỗ cho Nội dung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Văn bản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7"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7FF95BDA-33F6-4940-A526-730CBFA307DF}"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19489555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5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609145088"/>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2389717" y="4800600"/>
            <a:ext cx="7315200" cy="566738"/>
          </a:xfrm>
        </p:spPr>
        <p:txBody>
          <a:bodyPr anchor="b"/>
          <a:lstStyle>
            <a:lvl1pPr algn="l">
              <a:defRPr sz="2000" b="1"/>
            </a:lvl1pPr>
          </a:lstStyle>
          <a:p>
            <a:r>
              <a:rPr lang="vi-VN"/>
              <a:t>Bấm &amp; sửa kiểu tiêu đề</a:t>
            </a:r>
            <a:endParaRPr lang="en-US"/>
          </a:p>
        </p:txBody>
      </p:sp>
      <p:sp>
        <p:nvSpPr>
          <p:cNvPr id="3" name="Nơi giữ chỗ cho Hình ảnh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Nơi giữ chỗ cho Văn bản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7"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A0817E46-1C80-4BB0-B9BA-B1D9ED4A86BB}"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242623556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70CD6584-A7DC-49E9-B721-1D7714062DFD}"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304913213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8839200" y="274639"/>
            <a:ext cx="2743200" cy="5851525"/>
          </a:xfrm>
        </p:spPr>
        <p:txBody>
          <a:bodyPr vert="eaVert"/>
          <a:lstStyle/>
          <a:p>
            <a:r>
              <a:rPr lang="vi-VN"/>
              <a:t>Bấm &amp; sửa kiểu tiêu đề</a:t>
            </a:r>
            <a:endParaRPr lang="en-US"/>
          </a:p>
        </p:txBody>
      </p:sp>
      <p:sp>
        <p:nvSpPr>
          <p:cNvPr id="3" name="Nơi giữ chỗ cho Văn bản Dọc 2"/>
          <p:cNvSpPr>
            <a:spLocks noGrp="1"/>
          </p:cNvSpPr>
          <p:nvPr>
            <p:ph type="body" orient="vert" idx="1"/>
          </p:nvPr>
        </p:nvSpPr>
        <p:spPr>
          <a:xfrm>
            <a:off x="609600" y="274639"/>
            <a:ext cx="8026400"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80DCA781-CF9F-4197-91E3-FF3E30A90AD8}"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95650807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311565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950389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26"/>
            <a:ext cx="10363200" cy="1470025"/>
          </a:xfrm>
        </p:spPr>
        <p:txBody>
          <a:bodyPr/>
          <a:lstStyle/>
          <a:p>
            <a:r>
              <a:rPr lang="vi-VN"/>
              <a:t>Bấm &amp; sửa kiểu tiêu đề</a:t>
            </a:r>
            <a:endParaRPr lang="en-US"/>
          </a:p>
        </p:txBody>
      </p:sp>
      <p:sp>
        <p:nvSpPr>
          <p:cNvPr id="3" name="Tiêu đề phụ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Bấm &amp; sửa kiểu phụ đề</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48F033F-0691-451A-89D6-747E6654C92C}"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191361608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2474748217"/>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33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2417655397"/>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32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3170676074"/>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31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241707015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5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774910584"/>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30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3872364055"/>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29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2682132870"/>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28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4192436563"/>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27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3399249242"/>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26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986861492"/>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25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1431955111"/>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24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606618622"/>
      </p:ext>
    </p:extLst>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23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3779932165"/>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22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694975261"/>
      </p:ext>
    </p:extLst>
  </p:cSld>
  <p:clrMapOvr>
    <a:masterClrMapping/>
  </p:clrMapOvr>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21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130640404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95851086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20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4178212362"/>
      </p:ext>
    </p:extLst>
  </p:cSld>
  <p:clrMapOvr>
    <a:masterClrMapping/>
  </p:clrMapOvr>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19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3860395755"/>
      </p:ext>
    </p:extLst>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18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1706411169"/>
      </p:ext>
    </p:extLst>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17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1731552401"/>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16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3355577149"/>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15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2553152988"/>
      </p:ext>
    </p:extLst>
  </p:cSld>
  <p:clrMapOvr>
    <a:masterClrMapping/>
  </p:clrMapOvr>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14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2352436108"/>
      </p:ext>
    </p:extLst>
  </p:cSld>
  <p:clrMapOvr>
    <a:masterClrMapping/>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13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3000932334"/>
      </p:ext>
    </p:extLst>
  </p:cSld>
  <p:clrMapOvr>
    <a:masterClrMapping/>
  </p:clrMapOvr>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12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3165020640"/>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11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114687961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139305361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10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1782265045"/>
      </p:ext>
    </p:extLst>
  </p:cSld>
  <p:clrMapOvr>
    <a:masterClrMapping/>
  </p:clrMapOvr>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9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76690102"/>
      </p:ext>
    </p:extLst>
  </p:cSld>
  <p:clrMapOvr>
    <a:masterClrMapping/>
  </p:clrMapOvr>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8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3915387208"/>
      </p:ext>
    </p:extLst>
  </p:cSld>
  <p:clrMapOvr>
    <a:masterClrMapping/>
  </p:clrMapOvr>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7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2481041423"/>
      </p:ext>
    </p:extLst>
  </p:cSld>
  <p:clrMapOvr>
    <a:masterClrMapping/>
  </p:clrMapOvr>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6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3434753200"/>
      </p:ext>
    </p:extLst>
  </p:cSld>
  <p:clrMapOvr>
    <a:masterClrMapping/>
  </p:clrMapOvr>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5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3720385003"/>
      </p:ext>
    </p:extLst>
  </p:cSld>
  <p:clrMapOvr>
    <a:masterClrMapping/>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4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2822699426"/>
      </p:ext>
    </p:extLst>
  </p:cSld>
  <p:clrMapOvr>
    <a:masterClrMapping/>
  </p:clrMapOvr>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3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534766012"/>
      </p:ext>
    </p:extLst>
  </p:cSld>
  <p:clrMapOvr>
    <a:masterClrMapping/>
  </p:clrMapOvr>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2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69683177"/>
      </p:ext>
    </p:extLst>
  </p:cSld>
  <p:clrMapOvr>
    <a:masterClrMapping/>
  </p:clrMapOvr>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1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240067597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320764801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264579304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963084" y="4406901"/>
            <a:ext cx="10363200" cy="1362075"/>
          </a:xfrm>
        </p:spPr>
        <p:txBody>
          <a:bodyPr anchor="t"/>
          <a:lstStyle>
            <a:lvl1pPr algn="l">
              <a:defRPr sz="4000" b="1" cap="all"/>
            </a:lvl1pPr>
          </a:lstStyle>
          <a:p>
            <a:r>
              <a:rPr lang="vi-VN"/>
              <a:t>Bấm &amp; sửa kiểu tiêu đề</a:t>
            </a:r>
            <a:endParaRPr lang="en-US"/>
          </a:p>
        </p:txBody>
      </p:sp>
      <p:sp>
        <p:nvSpPr>
          <p:cNvPr id="3" name="Nơi giữ chỗ cho Văn bản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Bấm &amp; sửa kiểu tiêu đề</a:t>
            </a:r>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9AC1E3F9-B31D-4491-B81A-144CBD03FEE4}"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390000151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ội dung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7"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F14C2A4-6A51-4762-96D7-CB3A588C42B4}"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258877453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endParaRPr lang="en-US"/>
          </a:p>
        </p:txBody>
      </p:sp>
      <p:sp>
        <p:nvSpPr>
          <p:cNvPr id="3" name="Nơi giữ chỗ cho Văn bản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Nơi giữ chỗ cho Nội dung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Văn bản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Nơi giữ chỗ cho Nội dung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7"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8"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9"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E77EEDEA-8931-467F-9612-299C500C805F}"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139109486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4"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630FD31F-489D-4A4A-8321-25ECAAEE9E45}"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88269996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3"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4"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0057E869-4B15-411F-B232-D319E78ACB0B}"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3135591439"/>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2_Trống">
    <p:spTree>
      <p:nvGrpSpPr>
        <p:cNvPr id="1" name=""/>
        <p:cNvGrpSpPr/>
        <p:nvPr/>
      </p:nvGrpSpPr>
      <p:grpSpPr>
        <a:xfrm>
          <a:off x="0" y="0"/>
          <a:ext cx="0" cy="0"/>
          <a:chOff x="0" y="0"/>
          <a:chExt cx="0" cy="0"/>
        </a:xfrm>
      </p:grpSpPr>
      <p:sp>
        <p:nvSpPr>
          <p:cNvPr id="2"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3"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4"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0057E869-4B15-411F-B232-D319E78ACB0B}"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2259707156"/>
      </p:ext>
    </p:extLst>
  </p:cSld>
  <p:clrMapOvr>
    <a:masterClrMapping/>
  </p:clrMapOvr>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1_Trống">
    <p:spTree>
      <p:nvGrpSpPr>
        <p:cNvPr id="1" name=""/>
        <p:cNvGrpSpPr/>
        <p:nvPr/>
      </p:nvGrpSpPr>
      <p:grpSpPr>
        <a:xfrm>
          <a:off x="0" y="0"/>
          <a:ext cx="0" cy="0"/>
          <a:chOff x="0" y="0"/>
          <a:chExt cx="0" cy="0"/>
        </a:xfrm>
      </p:grpSpPr>
      <p:sp>
        <p:nvSpPr>
          <p:cNvPr id="2"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3"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4"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0057E869-4B15-411F-B232-D319E78ACB0B}"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997980843"/>
      </p:ext>
    </p:extLst>
  </p:cSld>
  <p:clrMapOvr>
    <a:masterClrMapping/>
  </p:clrMapOvr>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609601" y="273050"/>
            <a:ext cx="4011084" cy="1162050"/>
          </a:xfrm>
        </p:spPr>
        <p:txBody>
          <a:bodyPr anchor="b"/>
          <a:lstStyle>
            <a:lvl1pPr algn="l">
              <a:defRPr sz="2000" b="1"/>
            </a:lvl1pPr>
          </a:lstStyle>
          <a:p>
            <a:r>
              <a:rPr lang="vi-VN"/>
              <a:t>Bấm &amp; sửa kiểu tiêu đề</a:t>
            </a:r>
            <a:endParaRPr lang="en-US"/>
          </a:p>
        </p:txBody>
      </p:sp>
      <p:sp>
        <p:nvSpPr>
          <p:cNvPr id="3" name="Nơi giữ chỗ cho Nội dung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Văn bản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7"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7FF95BDA-33F6-4940-A526-730CBFA307DF}"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139427272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2389717" y="4800600"/>
            <a:ext cx="7315200" cy="566738"/>
          </a:xfrm>
        </p:spPr>
        <p:txBody>
          <a:bodyPr anchor="b"/>
          <a:lstStyle>
            <a:lvl1pPr algn="l">
              <a:defRPr sz="2000" b="1"/>
            </a:lvl1pPr>
          </a:lstStyle>
          <a:p>
            <a:r>
              <a:rPr lang="vi-VN"/>
              <a:t>Bấm &amp; sửa kiểu tiêu đề</a:t>
            </a:r>
            <a:endParaRPr lang="en-US"/>
          </a:p>
        </p:txBody>
      </p:sp>
      <p:sp>
        <p:nvSpPr>
          <p:cNvPr id="3" name="Nơi giữ chỗ cho Hình ảnh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Nơi giữ chỗ cho Văn bản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7"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A0817E46-1C80-4BB0-B9BA-B1D9ED4A86BB}"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221209271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70CD6584-A7DC-49E9-B721-1D7714062DFD}"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21255859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239363252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8839200" y="274639"/>
            <a:ext cx="2743200" cy="5851525"/>
          </a:xfrm>
        </p:spPr>
        <p:txBody>
          <a:bodyPr vert="eaVert"/>
          <a:lstStyle/>
          <a:p>
            <a:r>
              <a:rPr lang="vi-VN"/>
              <a:t>Bấm &amp; sửa kiểu tiêu đề</a:t>
            </a:r>
            <a:endParaRPr lang="en-US"/>
          </a:p>
        </p:txBody>
      </p:sp>
      <p:sp>
        <p:nvSpPr>
          <p:cNvPr id="3" name="Nơi giữ chỗ cho Văn bản Dọc 2"/>
          <p:cNvSpPr>
            <a:spLocks noGrp="1"/>
          </p:cNvSpPr>
          <p:nvPr>
            <p:ph type="body" orient="vert" idx="1"/>
          </p:nvPr>
        </p:nvSpPr>
        <p:spPr>
          <a:xfrm>
            <a:off x="609600" y="274639"/>
            <a:ext cx="8026400"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80DCA781-CF9F-4197-91E3-FF3E30A90AD8}"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3199269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38167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446830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26"/>
            <a:ext cx="10363200" cy="1470025"/>
          </a:xfrm>
        </p:spPr>
        <p:txBody>
          <a:bodyPr/>
          <a:lstStyle/>
          <a:p>
            <a:r>
              <a:rPr lang="vi-VN"/>
              <a:t>Bấm &amp; sửa kiểu tiêu đề</a:t>
            </a:r>
            <a:endParaRPr lang="en-US"/>
          </a:p>
        </p:txBody>
      </p:sp>
      <p:sp>
        <p:nvSpPr>
          <p:cNvPr id="3" name="Tiêu đề phụ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Bấm &amp; sửa kiểu phụ đề</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48F033F-0691-451A-89D6-747E6654C92C}"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71302714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1158079943"/>
      </p:ext>
    </p:extLst>
  </p:cSld>
  <p:clrMapOvr>
    <a:masterClrMapping/>
  </p:clrMapOvr>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23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1574484824"/>
      </p:ext>
    </p:extLst>
  </p:cSld>
  <p:clrMapOvr>
    <a:masterClrMapping/>
  </p:clrMapOvr>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22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740678679"/>
      </p:ext>
    </p:extLst>
  </p:cSld>
  <p:clrMapOvr>
    <a:masterClrMapping/>
  </p:clrMapOvr>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21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1810710834"/>
      </p:ext>
    </p:extLst>
  </p:cSld>
  <p:clrMapOvr>
    <a:masterClrMapping/>
  </p:clrMapOvr>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20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1936529054"/>
      </p:ext>
    </p:extLst>
  </p:cSld>
  <p:clrMapOvr>
    <a:masterClrMapping/>
  </p:clrMapOvr>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19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376660526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223377808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18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827505948"/>
      </p:ext>
    </p:extLst>
  </p:cSld>
  <p:clrMapOvr>
    <a:masterClrMapping/>
  </p:clrMapOvr>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17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694581952"/>
      </p:ext>
    </p:extLst>
  </p:cSld>
  <p:clrMapOvr>
    <a:masterClrMapping/>
  </p:clrMapOvr>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16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3737061249"/>
      </p:ext>
    </p:extLst>
  </p:cSld>
  <p:clrMapOvr>
    <a:masterClrMapping/>
  </p:clrMapOvr>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15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1852860709"/>
      </p:ext>
    </p:extLst>
  </p:cSld>
  <p:clrMapOvr>
    <a:masterClrMapping/>
  </p:clrMapOvr>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14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429001538"/>
      </p:ext>
    </p:extLst>
  </p:cSld>
  <p:clrMapOvr>
    <a:masterClrMapping/>
  </p:clrMapOvr>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13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4066325555"/>
      </p:ext>
    </p:extLst>
  </p:cSld>
  <p:clrMapOvr>
    <a:masterClrMapping/>
  </p:clrMapOvr>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12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467784408"/>
      </p:ext>
    </p:extLst>
  </p:cSld>
  <p:clrMapOvr>
    <a:masterClrMapping/>
  </p:clrMapOvr>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11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2108301673"/>
      </p:ext>
    </p:extLst>
  </p:cSld>
  <p:clrMapOvr>
    <a:masterClrMapping/>
  </p:clrMapOvr>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10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2355681721"/>
      </p:ext>
    </p:extLst>
  </p:cSld>
  <p:clrMapOvr>
    <a:masterClrMapping/>
  </p:clrMapOvr>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9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2568764813"/>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69546807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8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1231987161"/>
      </p:ext>
    </p:extLst>
  </p:cSld>
  <p:clrMapOvr>
    <a:masterClrMapping/>
  </p:clrMapOvr>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7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1643883422"/>
      </p:ext>
    </p:extLst>
  </p:cSld>
  <p:clrMapOvr>
    <a:masterClrMapping/>
  </p:clrMapOvr>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6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4213898106"/>
      </p:ext>
    </p:extLst>
  </p:cSld>
  <p:clrMapOvr>
    <a:masterClrMapping/>
  </p:clrMapOvr>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5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688128261"/>
      </p:ext>
    </p:extLst>
  </p:cSld>
  <p:clrMapOvr>
    <a:masterClrMapping/>
  </p:clrMapOvr>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4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4281581604"/>
      </p:ext>
    </p:extLst>
  </p:cSld>
  <p:clrMapOvr>
    <a:masterClrMapping/>
  </p:clrMapOvr>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3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3016622465"/>
      </p:ext>
    </p:extLst>
  </p:cSld>
  <p:clrMapOvr>
    <a:masterClrMapping/>
  </p:clrMapOvr>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2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933909251"/>
      </p:ext>
    </p:extLst>
  </p:cSld>
  <p:clrMapOvr>
    <a:masterClrMapping/>
  </p:clrMapOvr>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1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872E0A-0B82-4F16-878E-2F74A98E0E30}"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1519567540"/>
      </p:ext>
    </p:extLst>
  </p:cSld>
  <p:clrMapOvr>
    <a:masterClrMapping/>
  </p:clrMapOvr>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963084" y="4406901"/>
            <a:ext cx="10363200" cy="1362075"/>
          </a:xfrm>
        </p:spPr>
        <p:txBody>
          <a:bodyPr anchor="t"/>
          <a:lstStyle>
            <a:lvl1pPr algn="l">
              <a:defRPr sz="4000" b="1" cap="all"/>
            </a:lvl1pPr>
          </a:lstStyle>
          <a:p>
            <a:r>
              <a:rPr lang="vi-VN"/>
              <a:t>Bấm &amp; sửa kiểu tiêu đề</a:t>
            </a:r>
            <a:endParaRPr lang="en-US"/>
          </a:p>
        </p:txBody>
      </p:sp>
      <p:sp>
        <p:nvSpPr>
          <p:cNvPr id="3" name="Nơi giữ chỗ cho Văn bản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Bấm &amp; sửa kiểu tiêu đề</a:t>
            </a:r>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9AC1E3F9-B31D-4491-B81A-144CBD03FEE4}"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404961655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ội dung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7"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4F14C2A4-6A51-4762-96D7-CB3A588C42B4}"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2730986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2494012863"/>
      </p:ext>
    </p:extLst>
  </p:cSld>
  <p:clrMapOvr>
    <a:masterClrMapping/>
  </p:clrMapOvr>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endParaRPr lang="en-US"/>
          </a:p>
        </p:txBody>
      </p:sp>
      <p:sp>
        <p:nvSpPr>
          <p:cNvPr id="3" name="Nơi giữ chỗ cho Văn bản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Nơi giữ chỗ cho Nội dung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Văn bản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Nơi giữ chỗ cho Nội dung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7"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8"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9"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E77EEDEA-8931-467F-9612-299C500C805F}"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388341382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4"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630FD31F-489D-4A4A-8321-25ECAAEE9E45}"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49544444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3"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4"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0057E869-4B15-411F-B232-D319E78ACB0B}"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1883058731"/>
      </p:ext>
    </p:extLst>
  </p:cSld>
  <p:clrMapOvr>
    <a:masterClrMapping/>
  </p:clrMapOvr>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2_Trống">
    <p:spTree>
      <p:nvGrpSpPr>
        <p:cNvPr id="1" name=""/>
        <p:cNvGrpSpPr/>
        <p:nvPr/>
      </p:nvGrpSpPr>
      <p:grpSpPr>
        <a:xfrm>
          <a:off x="0" y="0"/>
          <a:ext cx="0" cy="0"/>
          <a:chOff x="0" y="0"/>
          <a:chExt cx="0" cy="0"/>
        </a:xfrm>
      </p:grpSpPr>
      <p:sp>
        <p:nvSpPr>
          <p:cNvPr id="2"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3"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4"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0057E869-4B15-411F-B232-D319E78ACB0B}"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618373026"/>
      </p:ext>
    </p:extLst>
  </p:cSld>
  <p:clrMapOvr>
    <a:masterClrMapping/>
  </p:clrMapOvr>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1_Trống">
    <p:spTree>
      <p:nvGrpSpPr>
        <p:cNvPr id="1" name=""/>
        <p:cNvGrpSpPr/>
        <p:nvPr/>
      </p:nvGrpSpPr>
      <p:grpSpPr>
        <a:xfrm>
          <a:off x="0" y="0"/>
          <a:ext cx="0" cy="0"/>
          <a:chOff x="0" y="0"/>
          <a:chExt cx="0" cy="0"/>
        </a:xfrm>
      </p:grpSpPr>
      <p:sp>
        <p:nvSpPr>
          <p:cNvPr id="2"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3"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4"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0057E869-4B15-411F-B232-D319E78ACB0B}"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439099792"/>
      </p:ext>
    </p:extLst>
  </p:cSld>
  <p:clrMapOvr>
    <a:masterClrMapping/>
  </p:clrMapOvr>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609601" y="273050"/>
            <a:ext cx="4011084" cy="1162050"/>
          </a:xfrm>
        </p:spPr>
        <p:txBody>
          <a:bodyPr anchor="b"/>
          <a:lstStyle>
            <a:lvl1pPr algn="l">
              <a:defRPr sz="2000" b="1"/>
            </a:lvl1pPr>
          </a:lstStyle>
          <a:p>
            <a:r>
              <a:rPr lang="vi-VN"/>
              <a:t>Bấm &amp; sửa kiểu tiêu đề</a:t>
            </a:r>
            <a:endParaRPr lang="en-US"/>
          </a:p>
        </p:txBody>
      </p:sp>
      <p:sp>
        <p:nvSpPr>
          <p:cNvPr id="3" name="Nơi giữ chỗ cho Nội dung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Văn bản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7"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7FF95BDA-33F6-4940-A526-730CBFA307DF}"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23112250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2389717" y="4800600"/>
            <a:ext cx="7315200" cy="566738"/>
          </a:xfrm>
        </p:spPr>
        <p:txBody>
          <a:bodyPr anchor="b"/>
          <a:lstStyle>
            <a:lvl1pPr algn="l">
              <a:defRPr sz="2000" b="1"/>
            </a:lvl1pPr>
          </a:lstStyle>
          <a:p>
            <a:r>
              <a:rPr lang="vi-VN"/>
              <a:t>Bấm &amp; sửa kiểu tiêu đề</a:t>
            </a:r>
            <a:endParaRPr lang="en-US"/>
          </a:p>
        </p:txBody>
      </p:sp>
      <p:sp>
        <p:nvSpPr>
          <p:cNvPr id="3" name="Nơi giữ chỗ cho Hình ảnh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Nơi giữ chỗ cho Văn bản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7"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A0817E46-1C80-4BB0-B9BA-B1D9ED4A86BB}"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399885979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70CD6584-A7DC-49E9-B721-1D7714062DFD}"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332812364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8839200" y="274639"/>
            <a:ext cx="2743200" cy="5851525"/>
          </a:xfrm>
        </p:spPr>
        <p:txBody>
          <a:bodyPr vert="eaVert"/>
          <a:lstStyle/>
          <a:p>
            <a:r>
              <a:rPr lang="vi-VN"/>
              <a:t>Bấm &amp; sửa kiểu tiêu đề</a:t>
            </a:r>
            <a:endParaRPr lang="en-US"/>
          </a:p>
        </p:txBody>
      </p:sp>
      <p:sp>
        <p:nvSpPr>
          <p:cNvPr id="3" name="Nơi giữ chỗ cho Văn bản Dọc 2"/>
          <p:cNvSpPr>
            <a:spLocks noGrp="1"/>
          </p:cNvSpPr>
          <p:nvPr>
            <p:ph type="body" orient="vert" idx="1"/>
          </p:nvPr>
        </p:nvSpPr>
        <p:spPr>
          <a:xfrm>
            <a:off x="609600" y="274639"/>
            <a:ext cx="8026400"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12"/>
          </p:nvPr>
        </p:nvSpPr>
        <p:spPr/>
        <p:txBody>
          <a:bodyPr/>
          <a:lstStyle>
            <a:lvl1pPr>
              <a:defRPr/>
            </a:lvl1pPr>
          </a:lstStyle>
          <a:p>
            <a:pPr eaLnBrk="0" fontAlgn="base" hangingPunct="0">
              <a:spcBef>
                <a:spcPct val="0"/>
              </a:spcBef>
              <a:spcAft>
                <a:spcPct val="0"/>
              </a:spcAft>
              <a:defRPr/>
            </a:pPr>
            <a:fld id="{80DCA781-CF9F-4197-91E3-FF3E30A90AD8}"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201430595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03385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7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2482096113"/>
      </p:ext>
    </p:extLst>
  </p:cSld>
  <p:clrMapOvr>
    <a:masterClrMapping/>
  </p:clrMapOvr>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66442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971202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blank" preserve="1">
  <p:cSld name="9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46518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blank" preserve="1">
  <p:cSld name="8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02443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blank" preserve="1">
  <p:cSld name="7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80358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blank" preserve="1">
  <p:cSld name="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8742739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blank" preserve="1">
  <p:cSld name="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921164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blank" preserve="1">
  <p:cSld name="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732017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924799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17724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7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3047776761"/>
      </p:ext>
    </p:extLst>
  </p:cSld>
  <p:clrMapOvr>
    <a:masterClrMapping/>
  </p:clrMapOvr>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694795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220616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42720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723599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765012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8758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08622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792682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12340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530218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7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155318075"/>
      </p:ext>
    </p:extLst>
  </p:cSld>
  <p:clrMapOvr>
    <a:masterClrMapping/>
  </p:clrMapOvr>
  <p:timing>
    <p:tnLst>
      <p:par>
        <p:cTn id="1" dur="indefinite" restart="never" nodeType="tmRoot"/>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521869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726477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913439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564649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019582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186978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4702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43398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083613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471573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7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2137373587"/>
      </p:ext>
    </p:extLst>
  </p:cSld>
  <p:clrMapOvr>
    <a:masterClrMapping/>
  </p:clrMapOvr>
  <p:timing>
    <p:tnLst>
      <p:par>
        <p:cTn id="1" dur="indefinite" restart="never" nodeType="tmRoot"/>
      </p:par>
    </p:tn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472443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540790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8210684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99193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622518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379823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269280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203242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945769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263366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7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2649546400"/>
      </p:ext>
    </p:extLst>
  </p:cSld>
  <p:clrMapOvr>
    <a:masterClrMapping/>
  </p:clrMapOvr>
  <p:timing>
    <p:tnLst>
      <p:par>
        <p:cTn id="1" dur="indefinite" restart="never" nodeType="tmRoot"/>
      </p:par>
    </p:tn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212981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996205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817577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773929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826666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18421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862124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368455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423122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79244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6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2270303467"/>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6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3951707917"/>
      </p:ext>
    </p:extLst>
  </p:cSld>
  <p:clrMapOvr>
    <a:masterClrMapping/>
  </p:clrMapOvr>
  <p:timing>
    <p:tnLst>
      <p:par>
        <p:cTn id="1" dur="indefinite" restart="never" nodeType="tmRoot"/>
      </p:par>
    </p:tn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371704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1414400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35016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574308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62008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426655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3359883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1301539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562752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967766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6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3210427373"/>
      </p:ext>
    </p:extLst>
  </p:cSld>
  <p:clrMapOvr>
    <a:masterClrMapping/>
  </p:clrMapOvr>
  <p:timing>
    <p:tnLst>
      <p:par>
        <p:cTn id="1" dur="indefinite" restart="never" nodeType="tmRoot"/>
      </p:par>
    </p:tnLst>
  </p:timing>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76864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307572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66194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790722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249961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356400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690516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692075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5133557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187390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6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827228428"/>
      </p:ext>
    </p:extLst>
  </p:cSld>
  <p:clrMapOvr>
    <a:masterClrMapping/>
  </p:clrMapOvr>
  <p:timing>
    <p:tnLst>
      <p:par>
        <p:cTn id="1" dur="indefinite" restart="never" nodeType="tmRoot"/>
      </p:par>
    </p:tn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495226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userDrawn="1">
  <p:cSld name="6_自定义版式">
    <p:spTree>
      <p:nvGrpSpPr>
        <p:cNvPr id="1" name=""/>
        <p:cNvGrpSpPr/>
        <p:nvPr/>
      </p:nvGrpSpPr>
      <p:grpSpPr>
        <a:xfrm>
          <a:off x="0" y="0"/>
          <a:ext cx="0" cy="0"/>
          <a:chOff x="0" y="0"/>
          <a:chExt cx="0" cy="0"/>
        </a:xfrm>
      </p:grpSpPr>
      <p:sp>
        <p:nvSpPr>
          <p:cNvPr id="11" name="任意多边形: 形状 10"/>
          <p:cNvSpPr>
            <a:spLocks noGrp="1"/>
          </p:cNvSpPr>
          <p:nvPr>
            <p:ph type="pic" sz="quarter" idx="10"/>
          </p:nvPr>
        </p:nvSpPr>
        <p:spPr>
          <a:xfrm>
            <a:off x="1163980" y="1717456"/>
            <a:ext cx="2501900" cy="1808163"/>
          </a:xfrm>
          <a:custGeom>
            <a:avLst/>
            <a:gdLst>
              <a:gd name="connsiteX0" fmla="*/ 187073 w 2501900"/>
              <a:gd name="connsiteY0" fmla="*/ 0 h 1808163"/>
              <a:gd name="connsiteX1" fmla="*/ 2314827 w 2501900"/>
              <a:gd name="connsiteY1" fmla="*/ 0 h 1808163"/>
              <a:gd name="connsiteX2" fmla="*/ 2501900 w 2501900"/>
              <a:gd name="connsiteY2" fmla="*/ 187073 h 1808163"/>
              <a:gd name="connsiteX3" fmla="*/ 2501900 w 2501900"/>
              <a:gd name="connsiteY3" fmla="*/ 1621090 h 1808163"/>
              <a:gd name="connsiteX4" fmla="*/ 2314827 w 2501900"/>
              <a:gd name="connsiteY4" fmla="*/ 1808163 h 1808163"/>
              <a:gd name="connsiteX5" fmla="*/ 187073 w 2501900"/>
              <a:gd name="connsiteY5" fmla="*/ 1808163 h 1808163"/>
              <a:gd name="connsiteX6" fmla="*/ 0 w 2501900"/>
              <a:gd name="connsiteY6" fmla="*/ 1621090 h 1808163"/>
              <a:gd name="connsiteX7" fmla="*/ 0 w 2501900"/>
              <a:gd name="connsiteY7" fmla="*/ 187073 h 1808163"/>
              <a:gd name="connsiteX8" fmla="*/ 187073 w 2501900"/>
              <a:gd name="connsiteY8" fmla="*/ 0 h 180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1900" h="1808163">
                <a:moveTo>
                  <a:pt x="187073" y="0"/>
                </a:moveTo>
                <a:lnTo>
                  <a:pt x="2314827" y="0"/>
                </a:lnTo>
                <a:cubicBezTo>
                  <a:pt x="2418145" y="0"/>
                  <a:pt x="2501900" y="83755"/>
                  <a:pt x="2501900" y="187073"/>
                </a:cubicBezTo>
                <a:lnTo>
                  <a:pt x="2501900" y="1621090"/>
                </a:lnTo>
                <a:cubicBezTo>
                  <a:pt x="2501900" y="1724408"/>
                  <a:pt x="2418145" y="1808163"/>
                  <a:pt x="2314827" y="1808163"/>
                </a:cubicBezTo>
                <a:lnTo>
                  <a:pt x="187073" y="1808163"/>
                </a:lnTo>
                <a:cubicBezTo>
                  <a:pt x="83755" y="1808163"/>
                  <a:pt x="0" y="1724408"/>
                  <a:pt x="0" y="1621090"/>
                </a:cubicBezTo>
                <a:lnTo>
                  <a:pt x="0" y="187073"/>
                </a:lnTo>
                <a:cubicBezTo>
                  <a:pt x="0" y="83755"/>
                  <a:pt x="83755" y="0"/>
                  <a:pt x="187073" y="0"/>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
        <p:nvSpPr>
          <p:cNvPr id="10" name="任意多边形: 形状 9"/>
          <p:cNvSpPr>
            <a:spLocks noGrp="1"/>
          </p:cNvSpPr>
          <p:nvPr>
            <p:ph type="pic" sz="quarter" idx="11"/>
          </p:nvPr>
        </p:nvSpPr>
        <p:spPr>
          <a:xfrm>
            <a:off x="3833053" y="1717456"/>
            <a:ext cx="2501900" cy="1808163"/>
          </a:xfrm>
          <a:custGeom>
            <a:avLst/>
            <a:gdLst>
              <a:gd name="connsiteX0" fmla="*/ 161668 w 2501900"/>
              <a:gd name="connsiteY0" fmla="*/ 0 h 1808163"/>
              <a:gd name="connsiteX1" fmla="*/ 2340232 w 2501900"/>
              <a:gd name="connsiteY1" fmla="*/ 0 h 1808163"/>
              <a:gd name="connsiteX2" fmla="*/ 2501900 w 2501900"/>
              <a:gd name="connsiteY2" fmla="*/ 161668 h 1808163"/>
              <a:gd name="connsiteX3" fmla="*/ 2501900 w 2501900"/>
              <a:gd name="connsiteY3" fmla="*/ 1646495 h 1808163"/>
              <a:gd name="connsiteX4" fmla="*/ 2340232 w 2501900"/>
              <a:gd name="connsiteY4" fmla="*/ 1808163 h 1808163"/>
              <a:gd name="connsiteX5" fmla="*/ 161668 w 2501900"/>
              <a:gd name="connsiteY5" fmla="*/ 1808163 h 1808163"/>
              <a:gd name="connsiteX6" fmla="*/ 0 w 2501900"/>
              <a:gd name="connsiteY6" fmla="*/ 1646495 h 1808163"/>
              <a:gd name="connsiteX7" fmla="*/ 0 w 2501900"/>
              <a:gd name="connsiteY7" fmla="*/ 161668 h 1808163"/>
              <a:gd name="connsiteX8" fmla="*/ 161668 w 2501900"/>
              <a:gd name="connsiteY8" fmla="*/ 0 h 180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1900" h="1808163">
                <a:moveTo>
                  <a:pt x="161668" y="0"/>
                </a:moveTo>
                <a:lnTo>
                  <a:pt x="2340232" y="0"/>
                </a:lnTo>
                <a:cubicBezTo>
                  <a:pt x="2429519" y="0"/>
                  <a:pt x="2501900" y="72381"/>
                  <a:pt x="2501900" y="161668"/>
                </a:cubicBezTo>
                <a:lnTo>
                  <a:pt x="2501900" y="1646495"/>
                </a:lnTo>
                <a:cubicBezTo>
                  <a:pt x="2501900" y="1735782"/>
                  <a:pt x="2429519" y="1808163"/>
                  <a:pt x="2340232" y="1808163"/>
                </a:cubicBezTo>
                <a:lnTo>
                  <a:pt x="161668" y="1808163"/>
                </a:lnTo>
                <a:cubicBezTo>
                  <a:pt x="72381" y="1808163"/>
                  <a:pt x="0" y="1735782"/>
                  <a:pt x="0" y="1646495"/>
                </a:cubicBezTo>
                <a:lnTo>
                  <a:pt x="0" y="161668"/>
                </a:lnTo>
                <a:cubicBezTo>
                  <a:pt x="0" y="72381"/>
                  <a:pt x="72381" y="0"/>
                  <a:pt x="161668" y="0"/>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
        <p:nvSpPr>
          <p:cNvPr id="12" name="任意多边形: 形状 11"/>
          <p:cNvSpPr>
            <a:spLocks noGrp="1"/>
          </p:cNvSpPr>
          <p:nvPr>
            <p:ph type="pic" sz="quarter" idx="12"/>
          </p:nvPr>
        </p:nvSpPr>
        <p:spPr>
          <a:xfrm>
            <a:off x="1163980" y="3712856"/>
            <a:ext cx="5170973" cy="2136863"/>
          </a:xfrm>
          <a:custGeom>
            <a:avLst/>
            <a:gdLst>
              <a:gd name="connsiteX0" fmla="*/ 216443 w 5170973"/>
              <a:gd name="connsiteY0" fmla="*/ 0 h 2136863"/>
              <a:gd name="connsiteX1" fmla="*/ 4954530 w 5170973"/>
              <a:gd name="connsiteY1" fmla="*/ 0 h 2136863"/>
              <a:gd name="connsiteX2" fmla="*/ 5170973 w 5170973"/>
              <a:gd name="connsiteY2" fmla="*/ 216443 h 2136863"/>
              <a:gd name="connsiteX3" fmla="*/ 5170973 w 5170973"/>
              <a:gd name="connsiteY3" fmla="*/ 1920420 h 2136863"/>
              <a:gd name="connsiteX4" fmla="*/ 4954530 w 5170973"/>
              <a:gd name="connsiteY4" fmla="*/ 2136863 h 2136863"/>
              <a:gd name="connsiteX5" fmla="*/ 216443 w 5170973"/>
              <a:gd name="connsiteY5" fmla="*/ 2136863 h 2136863"/>
              <a:gd name="connsiteX6" fmla="*/ 0 w 5170973"/>
              <a:gd name="connsiteY6" fmla="*/ 1920420 h 2136863"/>
              <a:gd name="connsiteX7" fmla="*/ 0 w 5170973"/>
              <a:gd name="connsiteY7" fmla="*/ 216443 h 2136863"/>
              <a:gd name="connsiteX8" fmla="*/ 216443 w 5170973"/>
              <a:gd name="connsiteY8" fmla="*/ 0 h 213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0973" h="2136863">
                <a:moveTo>
                  <a:pt x="216443" y="0"/>
                </a:moveTo>
                <a:lnTo>
                  <a:pt x="4954530" y="0"/>
                </a:lnTo>
                <a:cubicBezTo>
                  <a:pt x="5074068" y="0"/>
                  <a:pt x="5170973" y="96905"/>
                  <a:pt x="5170973" y="216443"/>
                </a:cubicBezTo>
                <a:lnTo>
                  <a:pt x="5170973" y="1920420"/>
                </a:lnTo>
                <a:cubicBezTo>
                  <a:pt x="5170973" y="2039958"/>
                  <a:pt x="5074068" y="2136863"/>
                  <a:pt x="4954530" y="2136863"/>
                </a:cubicBezTo>
                <a:lnTo>
                  <a:pt x="216443" y="2136863"/>
                </a:lnTo>
                <a:cubicBezTo>
                  <a:pt x="96905" y="2136863"/>
                  <a:pt x="0" y="2039958"/>
                  <a:pt x="0" y="1920420"/>
                </a:cubicBezTo>
                <a:lnTo>
                  <a:pt x="0" y="216443"/>
                </a:lnTo>
                <a:cubicBezTo>
                  <a:pt x="0" y="96905"/>
                  <a:pt x="96905" y="0"/>
                  <a:pt x="216443" y="0"/>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295403956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5_自定义版式">
    <p:spTree>
      <p:nvGrpSpPr>
        <p:cNvPr id="1" name=""/>
        <p:cNvGrpSpPr/>
        <p:nvPr/>
      </p:nvGrpSpPr>
      <p:grpSpPr>
        <a:xfrm>
          <a:off x="0" y="0"/>
          <a:ext cx="0" cy="0"/>
          <a:chOff x="0" y="0"/>
          <a:chExt cx="0" cy="0"/>
        </a:xfrm>
      </p:grpSpPr>
      <p:sp>
        <p:nvSpPr>
          <p:cNvPr id="14" name="任意多边形: 形状 13"/>
          <p:cNvSpPr>
            <a:spLocks noGrp="1"/>
          </p:cNvSpPr>
          <p:nvPr>
            <p:ph type="pic" sz="quarter" idx="10"/>
          </p:nvPr>
        </p:nvSpPr>
        <p:spPr>
          <a:xfrm>
            <a:off x="1504735" y="2147906"/>
            <a:ext cx="2120900" cy="2120900"/>
          </a:xfrm>
          <a:custGeom>
            <a:avLst/>
            <a:gdLst>
              <a:gd name="connsiteX0" fmla="*/ 1060450 w 2120900"/>
              <a:gd name="connsiteY0" fmla="*/ 0 h 2120900"/>
              <a:gd name="connsiteX1" fmla="*/ 2120900 w 2120900"/>
              <a:gd name="connsiteY1" fmla="*/ 1060450 h 2120900"/>
              <a:gd name="connsiteX2" fmla="*/ 1060450 w 2120900"/>
              <a:gd name="connsiteY2" fmla="*/ 2120900 h 2120900"/>
              <a:gd name="connsiteX3" fmla="*/ 0 w 2120900"/>
              <a:gd name="connsiteY3" fmla="*/ 1060450 h 2120900"/>
            </a:gdLst>
            <a:ahLst/>
            <a:cxnLst>
              <a:cxn ang="0">
                <a:pos x="connsiteX0" y="connsiteY0"/>
              </a:cxn>
              <a:cxn ang="0">
                <a:pos x="connsiteX1" y="connsiteY1"/>
              </a:cxn>
              <a:cxn ang="0">
                <a:pos x="connsiteX2" y="connsiteY2"/>
              </a:cxn>
              <a:cxn ang="0">
                <a:pos x="connsiteX3" y="connsiteY3"/>
              </a:cxn>
            </a:cxnLst>
            <a:rect l="l" t="t" r="r" b="b"/>
            <a:pathLst>
              <a:path w="2120900" h="2120900">
                <a:moveTo>
                  <a:pt x="1060450" y="0"/>
                </a:moveTo>
                <a:lnTo>
                  <a:pt x="2120900" y="1060450"/>
                </a:lnTo>
                <a:lnTo>
                  <a:pt x="1060450" y="2120900"/>
                </a:lnTo>
                <a:lnTo>
                  <a:pt x="0" y="1060450"/>
                </a:ln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
        <p:nvSpPr>
          <p:cNvPr id="17" name="任意多边形: 形状 16"/>
          <p:cNvSpPr>
            <a:spLocks noGrp="1"/>
          </p:cNvSpPr>
          <p:nvPr>
            <p:ph type="pic" sz="quarter" idx="11"/>
          </p:nvPr>
        </p:nvSpPr>
        <p:spPr>
          <a:xfrm>
            <a:off x="3271505" y="3608406"/>
            <a:ext cx="2120900" cy="2120900"/>
          </a:xfrm>
          <a:custGeom>
            <a:avLst/>
            <a:gdLst>
              <a:gd name="connsiteX0" fmla="*/ 1060450 w 2120900"/>
              <a:gd name="connsiteY0" fmla="*/ 0 h 2120900"/>
              <a:gd name="connsiteX1" fmla="*/ 2120900 w 2120900"/>
              <a:gd name="connsiteY1" fmla="*/ 1060450 h 2120900"/>
              <a:gd name="connsiteX2" fmla="*/ 1060450 w 2120900"/>
              <a:gd name="connsiteY2" fmla="*/ 2120900 h 2120900"/>
              <a:gd name="connsiteX3" fmla="*/ 0 w 2120900"/>
              <a:gd name="connsiteY3" fmla="*/ 1060450 h 2120900"/>
            </a:gdLst>
            <a:ahLst/>
            <a:cxnLst>
              <a:cxn ang="0">
                <a:pos x="connsiteX0" y="connsiteY0"/>
              </a:cxn>
              <a:cxn ang="0">
                <a:pos x="connsiteX1" y="connsiteY1"/>
              </a:cxn>
              <a:cxn ang="0">
                <a:pos x="connsiteX2" y="connsiteY2"/>
              </a:cxn>
              <a:cxn ang="0">
                <a:pos x="connsiteX3" y="connsiteY3"/>
              </a:cxn>
            </a:cxnLst>
            <a:rect l="l" t="t" r="r" b="b"/>
            <a:pathLst>
              <a:path w="2120900" h="2120900">
                <a:moveTo>
                  <a:pt x="1060450" y="0"/>
                </a:moveTo>
                <a:lnTo>
                  <a:pt x="2120900" y="1060450"/>
                </a:lnTo>
                <a:lnTo>
                  <a:pt x="1060450" y="2120900"/>
                </a:lnTo>
                <a:lnTo>
                  <a:pt x="0" y="1060450"/>
                </a:ln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
        <p:nvSpPr>
          <p:cNvPr id="15" name="任意多边形: 形状 14"/>
          <p:cNvSpPr>
            <a:spLocks noGrp="1"/>
          </p:cNvSpPr>
          <p:nvPr>
            <p:ph type="pic" sz="quarter" idx="12"/>
          </p:nvPr>
        </p:nvSpPr>
        <p:spPr>
          <a:xfrm>
            <a:off x="5038275" y="2147906"/>
            <a:ext cx="2120900" cy="2120900"/>
          </a:xfrm>
          <a:custGeom>
            <a:avLst/>
            <a:gdLst>
              <a:gd name="connsiteX0" fmla="*/ 1060450 w 2120900"/>
              <a:gd name="connsiteY0" fmla="*/ 0 h 2120900"/>
              <a:gd name="connsiteX1" fmla="*/ 2120900 w 2120900"/>
              <a:gd name="connsiteY1" fmla="*/ 1060450 h 2120900"/>
              <a:gd name="connsiteX2" fmla="*/ 1060450 w 2120900"/>
              <a:gd name="connsiteY2" fmla="*/ 2120900 h 2120900"/>
              <a:gd name="connsiteX3" fmla="*/ 0 w 2120900"/>
              <a:gd name="connsiteY3" fmla="*/ 1060450 h 2120900"/>
            </a:gdLst>
            <a:ahLst/>
            <a:cxnLst>
              <a:cxn ang="0">
                <a:pos x="connsiteX0" y="connsiteY0"/>
              </a:cxn>
              <a:cxn ang="0">
                <a:pos x="connsiteX1" y="connsiteY1"/>
              </a:cxn>
              <a:cxn ang="0">
                <a:pos x="connsiteX2" y="connsiteY2"/>
              </a:cxn>
              <a:cxn ang="0">
                <a:pos x="connsiteX3" y="connsiteY3"/>
              </a:cxn>
            </a:cxnLst>
            <a:rect l="l" t="t" r="r" b="b"/>
            <a:pathLst>
              <a:path w="2120900" h="2120900">
                <a:moveTo>
                  <a:pt x="1060450" y="0"/>
                </a:moveTo>
                <a:lnTo>
                  <a:pt x="2120900" y="1060450"/>
                </a:lnTo>
                <a:lnTo>
                  <a:pt x="1060450" y="2120900"/>
                </a:lnTo>
                <a:lnTo>
                  <a:pt x="0" y="1060450"/>
                </a:ln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
        <p:nvSpPr>
          <p:cNvPr id="18" name="任意多边形: 形状 17"/>
          <p:cNvSpPr>
            <a:spLocks noGrp="1"/>
          </p:cNvSpPr>
          <p:nvPr>
            <p:ph type="pic" sz="quarter" idx="13"/>
          </p:nvPr>
        </p:nvSpPr>
        <p:spPr>
          <a:xfrm>
            <a:off x="6805045" y="3608406"/>
            <a:ext cx="2120900" cy="2120900"/>
          </a:xfrm>
          <a:custGeom>
            <a:avLst/>
            <a:gdLst>
              <a:gd name="connsiteX0" fmla="*/ 1060450 w 2120900"/>
              <a:gd name="connsiteY0" fmla="*/ 0 h 2120900"/>
              <a:gd name="connsiteX1" fmla="*/ 2120900 w 2120900"/>
              <a:gd name="connsiteY1" fmla="*/ 1060450 h 2120900"/>
              <a:gd name="connsiteX2" fmla="*/ 1060450 w 2120900"/>
              <a:gd name="connsiteY2" fmla="*/ 2120900 h 2120900"/>
              <a:gd name="connsiteX3" fmla="*/ 0 w 2120900"/>
              <a:gd name="connsiteY3" fmla="*/ 1060450 h 2120900"/>
            </a:gdLst>
            <a:ahLst/>
            <a:cxnLst>
              <a:cxn ang="0">
                <a:pos x="connsiteX0" y="connsiteY0"/>
              </a:cxn>
              <a:cxn ang="0">
                <a:pos x="connsiteX1" y="connsiteY1"/>
              </a:cxn>
              <a:cxn ang="0">
                <a:pos x="connsiteX2" y="connsiteY2"/>
              </a:cxn>
              <a:cxn ang="0">
                <a:pos x="connsiteX3" y="connsiteY3"/>
              </a:cxn>
            </a:cxnLst>
            <a:rect l="l" t="t" r="r" b="b"/>
            <a:pathLst>
              <a:path w="2120900" h="2120900">
                <a:moveTo>
                  <a:pt x="1060450" y="0"/>
                </a:moveTo>
                <a:lnTo>
                  <a:pt x="2120900" y="1060450"/>
                </a:lnTo>
                <a:lnTo>
                  <a:pt x="1060450" y="2120900"/>
                </a:lnTo>
                <a:lnTo>
                  <a:pt x="0" y="1060450"/>
                </a:ln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
        <p:nvSpPr>
          <p:cNvPr id="16" name="任意多边形: 形状 15"/>
          <p:cNvSpPr>
            <a:spLocks noGrp="1"/>
          </p:cNvSpPr>
          <p:nvPr>
            <p:ph type="pic" sz="quarter" idx="14"/>
          </p:nvPr>
        </p:nvSpPr>
        <p:spPr>
          <a:xfrm>
            <a:off x="8571816" y="2147906"/>
            <a:ext cx="2120900" cy="2120900"/>
          </a:xfrm>
          <a:custGeom>
            <a:avLst/>
            <a:gdLst>
              <a:gd name="connsiteX0" fmla="*/ 1060450 w 2120900"/>
              <a:gd name="connsiteY0" fmla="*/ 0 h 2120900"/>
              <a:gd name="connsiteX1" fmla="*/ 2120900 w 2120900"/>
              <a:gd name="connsiteY1" fmla="*/ 1060450 h 2120900"/>
              <a:gd name="connsiteX2" fmla="*/ 1060450 w 2120900"/>
              <a:gd name="connsiteY2" fmla="*/ 2120900 h 2120900"/>
              <a:gd name="connsiteX3" fmla="*/ 0 w 2120900"/>
              <a:gd name="connsiteY3" fmla="*/ 1060450 h 2120900"/>
            </a:gdLst>
            <a:ahLst/>
            <a:cxnLst>
              <a:cxn ang="0">
                <a:pos x="connsiteX0" y="connsiteY0"/>
              </a:cxn>
              <a:cxn ang="0">
                <a:pos x="connsiteX1" y="connsiteY1"/>
              </a:cxn>
              <a:cxn ang="0">
                <a:pos x="connsiteX2" y="connsiteY2"/>
              </a:cxn>
              <a:cxn ang="0">
                <a:pos x="connsiteX3" y="connsiteY3"/>
              </a:cxn>
            </a:cxnLst>
            <a:rect l="l" t="t" r="r" b="b"/>
            <a:pathLst>
              <a:path w="2120900" h="2120900">
                <a:moveTo>
                  <a:pt x="1060450" y="0"/>
                </a:moveTo>
                <a:lnTo>
                  <a:pt x="2120900" y="1060450"/>
                </a:lnTo>
                <a:lnTo>
                  <a:pt x="1060450" y="2120900"/>
                </a:lnTo>
                <a:lnTo>
                  <a:pt x="0" y="1060450"/>
                </a:ln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50352886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preserve="1" userDrawn="1">
  <p:cSld name="4_自定义版式">
    <p:spTree>
      <p:nvGrpSpPr>
        <p:cNvPr id="1" name=""/>
        <p:cNvGrpSpPr/>
        <p:nvPr/>
      </p:nvGrpSpPr>
      <p:grpSpPr>
        <a:xfrm>
          <a:off x="0" y="0"/>
          <a:ext cx="0" cy="0"/>
          <a:chOff x="0" y="0"/>
          <a:chExt cx="0" cy="0"/>
        </a:xfrm>
      </p:grpSpPr>
      <p:sp>
        <p:nvSpPr>
          <p:cNvPr id="13" name="任意多边形: 形状 12"/>
          <p:cNvSpPr>
            <a:spLocks noGrp="1"/>
          </p:cNvSpPr>
          <p:nvPr>
            <p:ph type="pic" sz="quarter" idx="10"/>
          </p:nvPr>
        </p:nvSpPr>
        <p:spPr>
          <a:xfrm>
            <a:off x="1333500" y="2045624"/>
            <a:ext cx="1658678" cy="1658678"/>
          </a:xfrm>
          <a:custGeom>
            <a:avLst/>
            <a:gdLst>
              <a:gd name="connsiteX0" fmla="*/ 829339 w 1658678"/>
              <a:gd name="connsiteY0" fmla="*/ 0 h 1658678"/>
              <a:gd name="connsiteX1" fmla="*/ 1658678 w 1658678"/>
              <a:gd name="connsiteY1" fmla="*/ 829339 h 1658678"/>
              <a:gd name="connsiteX2" fmla="*/ 829339 w 1658678"/>
              <a:gd name="connsiteY2" fmla="*/ 1658678 h 1658678"/>
              <a:gd name="connsiteX3" fmla="*/ 0 w 1658678"/>
              <a:gd name="connsiteY3" fmla="*/ 829339 h 1658678"/>
              <a:gd name="connsiteX4" fmla="*/ 829339 w 1658678"/>
              <a:gd name="connsiteY4" fmla="*/ 0 h 1658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678" h="1658678">
                <a:moveTo>
                  <a:pt x="829339" y="0"/>
                </a:moveTo>
                <a:cubicBezTo>
                  <a:pt x="1287370" y="0"/>
                  <a:pt x="1658678" y="371308"/>
                  <a:pt x="1658678" y="829339"/>
                </a:cubicBezTo>
                <a:cubicBezTo>
                  <a:pt x="1658678" y="1287370"/>
                  <a:pt x="1287370" y="1658678"/>
                  <a:pt x="829339" y="1658678"/>
                </a:cubicBezTo>
                <a:cubicBezTo>
                  <a:pt x="371308" y="1658678"/>
                  <a:pt x="0" y="1287370"/>
                  <a:pt x="0" y="829339"/>
                </a:cubicBezTo>
                <a:cubicBezTo>
                  <a:pt x="0" y="371308"/>
                  <a:pt x="371308" y="0"/>
                  <a:pt x="829339" y="0"/>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
        <p:nvSpPr>
          <p:cNvPr id="14" name="任意多边形: 形状 13"/>
          <p:cNvSpPr>
            <a:spLocks noGrp="1"/>
          </p:cNvSpPr>
          <p:nvPr>
            <p:ph type="pic" sz="quarter" idx="11"/>
          </p:nvPr>
        </p:nvSpPr>
        <p:spPr>
          <a:xfrm>
            <a:off x="3955607" y="2045624"/>
            <a:ext cx="1658678" cy="1658678"/>
          </a:xfrm>
          <a:custGeom>
            <a:avLst/>
            <a:gdLst>
              <a:gd name="connsiteX0" fmla="*/ 829339 w 1658678"/>
              <a:gd name="connsiteY0" fmla="*/ 0 h 1658678"/>
              <a:gd name="connsiteX1" fmla="*/ 1658678 w 1658678"/>
              <a:gd name="connsiteY1" fmla="*/ 829339 h 1658678"/>
              <a:gd name="connsiteX2" fmla="*/ 829339 w 1658678"/>
              <a:gd name="connsiteY2" fmla="*/ 1658678 h 1658678"/>
              <a:gd name="connsiteX3" fmla="*/ 0 w 1658678"/>
              <a:gd name="connsiteY3" fmla="*/ 829339 h 1658678"/>
              <a:gd name="connsiteX4" fmla="*/ 829339 w 1658678"/>
              <a:gd name="connsiteY4" fmla="*/ 0 h 1658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678" h="1658678">
                <a:moveTo>
                  <a:pt x="829339" y="0"/>
                </a:moveTo>
                <a:cubicBezTo>
                  <a:pt x="1287370" y="0"/>
                  <a:pt x="1658678" y="371308"/>
                  <a:pt x="1658678" y="829339"/>
                </a:cubicBezTo>
                <a:cubicBezTo>
                  <a:pt x="1658678" y="1287370"/>
                  <a:pt x="1287370" y="1658678"/>
                  <a:pt x="829339" y="1658678"/>
                </a:cubicBezTo>
                <a:cubicBezTo>
                  <a:pt x="371308" y="1658678"/>
                  <a:pt x="0" y="1287370"/>
                  <a:pt x="0" y="829339"/>
                </a:cubicBezTo>
                <a:cubicBezTo>
                  <a:pt x="0" y="371308"/>
                  <a:pt x="371308" y="0"/>
                  <a:pt x="829339" y="0"/>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
        <p:nvSpPr>
          <p:cNvPr id="15" name="任意多边形: 形状 14"/>
          <p:cNvSpPr>
            <a:spLocks noGrp="1"/>
          </p:cNvSpPr>
          <p:nvPr>
            <p:ph type="pic" sz="quarter" idx="12"/>
          </p:nvPr>
        </p:nvSpPr>
        <p:spPr>
          <a:xfrm>
            <a:off x="6577714" y="2045624"/>
            <a:ext cx="1658678" cy="1658678"/>
          </a:xfrm>
          <a:custGeom>
            <a:avLst/>
            <a:gdLst>
              <a:gd name="connsiteX0" fmla="*/ 829339 w 1658678"/>
              <a:gd name="connsiteY0" fmla="*/ 0 h 1658678"/>
              <a:gd name="connsiteX1" fmla="*/ 1658678 w 1658678"/>
              <a:gd name="connsiteY1" fmla="*/ 829339 h 1658678"/>
              <a:gd name="connsiteX2" fmla="*/ 829339 w 1658678"/>
              <a:gd name="connsiteY2" fmla="*/ 1658678 h 1658678"/>
              <a:gd name="connsiteX3" fmla="*/ 0 w 1658678"/>
              <a:gd name="connsiteY3" fmla="*/ 829339 h 1658678"/>
              <a:gd name="connsiteX4" fmla="*/ 829339 w 1658678"/>
              <a:gd name="connsiteY4" fmla="*/ 0 h 1658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678" h="1658678">
                <a:moveTo>
                  <a:pt x="829339" y="0"/>
                </a:moveTo>
                <a:cubicBezTo>
                  <a:pt x="1287370" y="0"/>
                  <a:pt x="1658678" y="371308"/>
                  <a:pt x="1658678" y="829339"/>
                </a:cubicBezTo>
                <a:cubicBezTo>
                  <a:pt x="1658678" y="1287370"/>
                  <a:pt x="1287370" y="1658678"/>
                  <a:pt x="829339" y="1658678"/>
                </a:cubicBezTo>
                <a:cubicBezTo>
                  <a:pt x="371308" y="1658678"/>
                  <a:pt x="0" y="1287370"/>
                  <a:pt x="0" y="829339"/>
                </a:cubicBezTo>
                <a:cubicBezTo>
                  <a:pt x="0" y="371308"/>
                  <a:pt x="371308" y="0"/>
                  <a:pt x="829339" y="0"/>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
        <p:nvSpPr>
          <p:cNvPr id="16" name="任意多边形: 形状 15"/>
          <p:cNvSpPr>
            <a:spLocks noGrp="1"/>
          </p:cNvSpPr>
          <p:nvPr>
            <p:ph type="pic" sz="quarter" idx="13"/>
          </p:nvPr>
        </p:nvSpPr>
        <p:spPr>
          <a:xfrm>
            <a:off x="9199822" y="2045624"/>
            <a:ext cx="1658678" cy="1658678"/>
          </a:xfrm>
          <a:custGeom>
            <a:avLst/>
            <a:gdLst>
              <a:gd name="connsiteX0" fmla="*/ 829339 w 1658678"/>
              <a:gd name="connsiteY0" fmla="*/ 0 h 1658678"/>
              <a:gd name="connsiteX1" fmla="*/ 1658678 w 1658678"/>
              <a:gd name="connsiteY1" fmla="*/ 829339 h 1658678"/>
              <a:gd name="connsiteX2" fmla="*/ 829339 w 1658678"/>
              <a:gd name="connsiteY2" fmla="*/ 1658678 h 1658678"/>
              <a:gd name="connsiteX3" fmla="*/ 0 w 1658678"/>
              <a:gd name="connsiteY3" fmla="*/ 829339 h 1658678"/>
              <a:gd name="connsiteX4" fmla="*/ 829339 w 1658678"/>
              <a:gd name="connsiteY4" fmla="*/ 0 h 1658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678" h="1658678">
                <a:moveTo>
                  <a:pt x="829339" y="0"/>
                </a:moveTo>
                <a:cubicBezTo>
                  <a:pt x="1287370" y="0"/>
                  <a:pt x="1658678" y="371308"/>
                  <a:pt x="1658678" y="829339"/>
                </a:cubicBezTo>
                <a:cubicBezTo>
                  <a:pt x="1658678" y="1287370"/>
                  <a:pt x="1287370" y="1658678"/>
                  <a:pt x="829339" y="1658678"/>
                </a:cubicBezTo>
                <a:cubicBezTo>
                  <a:pt x="371308" y="1658678"/>
                  <a:pt x="0" y="1287370"/>
                  <a:pt x="0" y="829339"/>
                </a:cubicBezTo>
                <a:cubicBezTo>
                  <a:pt x="0" y="371308"/>
                  <a:pt x="371308" y="0"/>
                  <a:pt x="829339" y="0"/>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240031999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userDrawn="1">
  <p:cSld name="22_自定义版式">
    <p:spTree>
      <p:nvGrpSpPr>
        <p:cNvPr id="1" name=""/>
        <p:cNvGrpSpPr/>
        <p:nvPr/>
      </p:nvGrpSpPr>
      <p:grpSpPr>
        <a:xfrm>
          <a:off x="0" y="0"/>
          <a:ext cx="0" cy="0"/>
          <a:chOff x="0" y="0"/>
          <a:chExt cx="0" cy="0"/>
        </a:xfrm>
      </p:grpSpPr>
      <p:sp>
        <p:nvSpPr>
          <p:cNvPr id="13" name="任意多边形: 形状 12"/>
          <p:cNvSpPr>
            <a:spLocks noGrp="1"/>
          </p:cNvSpPr>
          <p:nvPr>
            <p:ph type="pic" sz="quarter" idx="10"/>
          </p:nvPr>
        </p:nvSpPr>
        <p:spPr>
          <a:xfrm>
            <a:off x="1333500" y="2045624"/>
            <a:ext cx="1658678" cy="1658678"/>
          </a:xfrm>
          <a:custGeom>
            <a:avLst/>
            <a:gdLst>
              <a:gd name="connsiteX0" fmla="*/ 829339 w 1658678"/>
              <a:gd name="connsiteY0" fmla="*/ 0 h 1658678"/>
              <a:gd name="connsiteX1" fmla="*/ 1658678 w 1658678"/>
              <a:gd name="connsiteY1" fmla="*/ 829339 h 1658678"/>
              <a:gd name="connsiteX2" fmla="*/ 829339 w 1658678"/>
              <a:gd name="connsiteY2" fmla="*/ 1658678 h 1658678"/>
              <a:gd name="connsiteX3" fmla="*/ 0 w 1658678"/>
              <a:gd name="connsiteY3" fmla="*/ 829339 h 1658678"/>
              <a:gd name="connsiteX4" fmla="*/ 829339 w 1658678"/>
              <a:gd name="connsiteY4" fmla="*/ 0 h 1658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678" h="1658678">
                <a:moveTo>
                  <a:pt x="829339" y="0"/>
                </a:moveTo>
                <a:cubicBezTo>
                  <a:pt x="1287370" y="0"/>
                  <a:pt x="1658678" y="371308"/>
                  <a:pt x="1658678" y="829339"/>
                </a:cubicBezTo>
                <a:cubicBezTo>
                  <a:pt x="1658678" y="1287370"/>
                  <a:pt x="1287370" y="1658678"/>
                  <a:pt x="829339" y="1658678"/>
                </a:cubicBezTo>
                <a:cubicBezTo>
                  <a:pt x="371308" y="1658678"/>
                  <a:pt x="0" y="1287370"/>
                  <a:pt x="0" y="829339"/>
                </a:cubicBezTo>
                <a:cubicBezTo>
                  <a:pt x="0" y="371308"/>
                  <a:pt x="371308" y="0"/>
                  <a:pt x="829339" y="0"/>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
        <p:nvSpPr>
          <p:cNvPr id="14" name="任意多边形: 形状 13"/>
          <p:cNvSpPr>
            <a:spLocks noGrp="1"/>
          </p:cNvSpPr>
          <p:nvPr>
            <p:ph type="pic" sz="quarter" idx="11"/>
          </p:nvPr>
        </p:nvSpPr>
        <p:spPr>
          <a:xfrm>
            <a:off x="3955607" y="2045624"/>
            <a:ext cx="1658678" cy="1658678"/>
          </a:xfrm>
          <a:custGeom>
            <a:avLst/>
            <a:gdLst>
              <a:gd name="connsiteX0" fmla="*/ 829339 w 1658678"/>
              <a:gd name="connsiteY0" fmla="*/ 0 h 1658678"/>
              <a:gd name="connsiteX1" fmla="*/ 1658678 w 1658678"/>
              <a:gd name="connsiteY1" fmla="*/ 829339 h 1658678"/>
              <a:gd name="connsiteX2" fmla="*/ 829339 w 1658678"/>
              <a:gd name="connsiteY2" fmla="*/ 1658678 h 1658678"/>
              <a:gd name="connsiteX3" fmla="*/ 0 w 1658678"/>
              <a:gd name="connsiteY3" fmla="*/ 829339 h 1658678"/>
              <a:gd name="connsiteX4" fmla="*/ 829339 w 1658678"/>
              <a:gd name="connsiteY4" fmla="*/ 0 h 1658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678" h="1658678">
                <a:moveTo>
                  <a:pt x="829339" y="0"/>
                </a:moveTo>
                <a:cubicBezTo>
                  <a:pt x="1287370" y="0"/>
                  <a:pt x="1658678" y="371308"/>
                  <a:pt x="1658678" y="829339"/>
                </a:cubicBezTo>
                <a:cubicBezTo>
                  <a:pt x="1658678" y="1287370"/>
                  <a:pt x="1287370" y="1658678"/>
                  <a:pt x="829339" y="1658678"/>
                </a:cubicBezTo>
                <a:cubicBezTo>
                  <a:pt x="371308" y="1658678"/>
                  <a:pt x="0" y="1287370"/>
                  <a:pt x="0" y="829339"/>
                </a:cubicBezTo>
                <a:cubicBezTo>
                  <a:pt x="0" y="371308"/>
                  <a:pt x="371308" y="0"/>
                  <a:pt x="829339" y="0"/>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
        <p:nvSpPr>
          <p:cNvPr id="15" name="任意多边形: 形状 14"/>
          <p:cNvSpPr>
            <a:spLocks noGrp="1"/>
          </p:cNvSpPr>
          <p:nvPr>
            <p:ph type="pic" sz="quarter" idx="12"/>
          </p:nvPr>
        </p:nvSpPr>
        <p:spPr>
          <a:xfrm>
            <a:off x="6577714" y="2045624"/>
            <a:ext cx="1658678" cy="1658678"/>
          </a:xfrm>
          <a:custGeom>
            <a:avLst/>
            <a:gdLst>
              <a:gd name="connsiteX0" fmla="*/ 829339 w 1658678"/>
              <a:gd name="connsiteY0" fmla="*/ 0 h 1658678"/>
              <a:gd name="connsiteX1" fmla="*/ 1658678 w 1658678"/>
              <a:gd name="connsiteY1" fmla="*/ 829339 h 1658678"/>
              <a:gd name="connsiteX2" fmla="*/ 829339 w 1658678"/>
              <a:gd name="connsiteY2" fmla="*/ 1658678 h 1658678"/>
              <a:gd name="connsiteX3" fmla="*/ 0 w 1658678"/>
              <a:gd name="connsiteY3" fmla="*/ 829339 h 1658678"/>
              <a:gd name="connsiteX4" fmla="*/ 829339 w 1658678"/>
              <a:gd name="connsiteY4" fmla="*/ 0 h 1658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678" h="1658678">
                <a:moveTo>
                  <a:pt x="829339" y="0"/>
                </a:moveTo>
                <a:cubicBezTo>
                  <a:pt x="1287370" y="0"/>
                  <a:pt x="1658678" y="371308"/>
                  <a:pt x="1658678" y="829339"/>
                </a:cubicBezTo>
                <a:cubicBezTo>
                  <a:pt x="1658678" y="1287370"/>
                  <a:pt x="1287370" y="1658678"/>
                  <a:pt x="829339" y="1658678"/>
                </a:cubicBezTo>
                <a:cubicBezTo>
                  <a:pt x="371308" y="1658678"/>
                  <a:pt x="0" y="1287370"/>
                  <a:pt x="0" y="829339"/>
                </a:cubicBezTo>
                <a:cubicBezTo>
                  <a:pt x="0" y="371308"/>
                  <a:pt x="371308" y="0"/>
                  <a:pt x="829339" y="0"/>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
        <p:nvSpPr>
          <p:cNvPr id="16" name="任意多边形: 形状 15"/>
          <p:cNvSpPr>
            <a:spLocks noGrp="1"/>
          </p:cNvSpPr>
          <p:nvPr>
            <p:ph type="pic" sz="quarter" idx="13"/>
          </p:nvPr>
        </p:nvSpPr>
        <p:spPr>
          <a:xfrm>
            <a:off x="9199822" y="2045624"/>
            <a:ext cx="1658678" cy="1658678"/>
          </a:xfrm>
          <a:custGeom>
            <a:avLst/>
            <a:gdLst>
              <a:gd name="connsiteX0" fmla="*/ 829339 w 1658678"/>
              <a:gd name="connsiteY0" fmla="*/ 0 h 1658678"/>
              <a:gd name="connsiteX1" fmla="*/ 1658678 w 1658678"/>
              <a:gd name="connsiteY1" fmla="*/ 829339 h 1658678"/>
              <a:gd name="connsiteX2" fmla="*/ 829339 w 1658678"/>
              <a:gd name="connsiteY2" fmla="*/ 1658678 h 1658678"/>
              <a:gd name="connsiteX3" fmla="*/ 0 w 1658678"/>
              <a:gd name="connsiteY3" fmla="*/ 829339 h 1658678"/>
              <a:gd name="connsiteX4" fmla="*/ 829339 w 1658678"/>
              <a:gd name="connsiteY4" fmla="*/ 0 h 1658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678" h="1658678">
                <a:moveTo>
                  <a:pt x="829339" y="0"/>
                </a:moveTo>
                <a:cubicBezTo>
                  <a:pt x="1287370" y="0"/>
                  <a:pt x="1658678" y="371308"/>
                  <a:pt x="1658678" y="829339"/>
                </a:cubicBezTo>
                <a:cubicBezTo>
                  <a:pt x="1658678" y="1287370"/>
                  <a:pt x="1287370" y="1658678"/>
                  <a:pt x="829339" y="1658678"/>
                </a:cubicBezTo>
                <a:cubicBezTo>
                  <a:pt x="371308" y="1658678"/>
                  <a:pt x="0" y="1287370"/>
                  <a:pt x="0" y="829339"/>
                </a:cubicBezTo>
                <a:cubicBezTo>
                  <a:pt x="0" y="371308"/>
                  <a:pt x="371308" y="0"/>
                  <a:pt x="829339" y="0"/>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159553280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15_自定义版式">
    <p:spTree>
      <p:nvGrpSpPr>
        <p:cNvPr id="1" name=""/>
        <p:cNvGrpSpPr/>
        <p:nvPr/>
      </p:nvGrpSpPr>
      <p:grpSpPr>
        <a:xfrm>
          <a:off x="0" y="0"/>
          <a:ext cx="0" cy="0"/>
          <a:chOff x="0" y="0"/>
          <a:chExt cx="0" cy="0"/>
        </a:xfrm>
      </p:grpSpPr>
      <p:sp>
        <p:nvSpPr>
          <p:cNvPr id="13" name="任意多边形: 形状 12"/>
          <p:cNvSpPr>
            <a:spLocks noGrp="1"/>
          </p:cNvSpPr>
          <p:nvPr>
            <p:ph type="pic" sz="quarter" idx="10"/>
          </p:nvPr>
        </p:nvSpPr>
        <p:spPr>
          <a:xfrm>
            <a:off x="1333500" y="2045624"/>
            <a:ext cx="1658678" cy="1658678"/>
          </a:xfrm>
          <a:custGeom>
            <a:avLst/>
            <a:gdLst>
              <a:gd name="connsiteX0" fmla="*/ 829339 w 1658678"/>
              <a:gd name="connsiteY0" fmla="*/ 0 h 1658678"/>
              <a:gd name="connsiteX1" fmla="*/ 1658678 w 1658678"/>
              <a:gd name="connsiteY1" fmla="*/ 829339 h 1658678"/>
              <a:gd name="connsiteX2" fmla="*/ 829339 w 1658678"/>
              <a:gd name="connsiteY2" fmla="*/ 1658678 h 1658678"/>
              <a:gd name="connsiteX3" fmla="*/ 0 w 1658678"/>
              <a:gd name="connsiteY3" fmla="*/ 829339 h 1658678"/>
              <a:gd name="connsiteX4" fmla="*/ 829339 w 1658678"/>
              <a:gd name="connsiteY4" fmla="*/ 0 h 1658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678" h="1658678">
                <a:moveTo>
                  <a:pt x="829339" y="0"/>
                </a:moveTo>
                <a:cubicBezTo>
                  <a:pt x="1287370" y="0"/>
                  <a:pt x="1658678" y="371308"/>
                  <a:pt x="1658678" y="829339"/>
                </a:cubicBezTo>
                <a:cubicBezTo>
                  <a:pt x="1658678" y="1287370"/>
                  <a:pt x="1287370" y="1658678"/>
                  <a:pt x="829339" y="1658678"/>
                </a:cubicBezTo>
                <a:cubicBezTo>
                  <a:pt x="371308" y="1658678"/>
                  <a:pt x="0" y="1287370"/>
                  <a:pt x="0" y="829339"/>
                </a:cubicBezTo>
                <a:cubicBezTo>
                  <a:pt x="0" y="371308"/>
                  <a:pt x="371308" y="0"/>
                  <a:pt x="829339" y="0"/>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
        <p:nvSpPr>
          <p:cNvPr id="14" name="任意多边形: 形状 13"/>
          <p:cNvSpPr>
            <a:spLocks noGrp="1"/>
          </p:cNvSpPr>
          <p:nvPr>
            <p:ph type="pic" sz="quarter" idx="11"/>
          </p:nvPr>
        </p:nvSpPr>
        <p:spPr>
          <a:xfrm>
            <a:off x="3955607" y="2045624"/>
            <a:ext cx="1658678" cy="1658678"/>
          </a:xfrm>
          <a:custGeom>
            <a:avLst/>
            <a:gdLst>
              <a:gd name="connsiteX0" fmla="*/ 829339 w 1658678"/>
              <a:gd name="connsiteY0" fmla="*/ 0 h 1658678"/>
              <a:gd name="connsiteX1" fmla="*/ 1658678 w 1658678"/>
              <a:gd name="connsiteY1" fmla="*/ 829339 h 1658678"/>
              <a:gd name="connsiteX2" fmla="*/ 829339 w 1658678"/>
              <a:gd name="connsiteY2" fmla="*/ 1658678 h 1658678"/>
              <a:gd name="connsiteX3" fmla="*/ 0 w 1658678"/>
              <a:gd name="connsiteY3" fmla="*/ 829339 h 1658678"/>
              <a:gd name="connsiteX4" fmla="*/ 829339 w 1658678"/>
              <a:gd name="connsiteY4" fmla="*/ 0 h 1658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678" h="1658678">
                <a:moveTo>
                  <a:pt x="829339" y="0"/>
                </a:moveTo>
                <a:cubicBezTo>
                  <a:pt x="1287370" y="0"/>
                  <a:pt x="1658678" y="371308"/>
                  <a:pt x="1658678" y="829339"/>
                </a:cubicBezTo>
                <a:cubicBezTo>
                  <a:pt x="1658678" y="1287370"/>
                  <a:pt x="1287370" y="1658678"/>
                  <a:pt x="829339" y="1658678"/>
                </a:cubicBezTo>
                <a:cubicBezTo>
                  <a:pt x="371308" y="1658678"/>
                  <a:pt x="0" y="1287370"/>
                  <a:pt x="0" y="829339"/>
                </a:cubicBezTo>
                <a:cubicBezTo>
                  <a:pt x="0" y="371308"/>
                  <a:pt x="371308" y="0"/>
                  <a:pt x="829339" y="0"/>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
        <p:nvSpPr>
          <p:cNvPr id="15" name="任意多边形: 形状 14"/>
          <p:cNvSpPr>
            <a:spLocks noGrp="1"/>
          </p:cNvSpPr>
          <p:nvPr>
            <p:ph type="pic" sz="quarter" idx="12"/>
          </p:nvPr>
        </p:nvSpPr>
        <p:spPr>
          <a:xfrm>
            <a:off x="6577714" y="2045624"/>
            <a:ext cx="1658678" cy="1658678"/>
          </a:xfrm>
          <a:custGeom>
            <a:avLst/>
            <a:gdLst>
              <a:gd name="connsiteX0" fmla="*/ 829339 w 1658678"/>
              <a:gd name="connsiteY0" fmla="*/ 0 h 1658678"/>
              <a:gd name="connsiteX1" fmla="*/ 1658678 w 1658678"/>
              <a:gd name="connsiteY1" fmla="*/ 829339 h 1658678"/>
              <a:gd name="connsiteX2" fmla="*/ 829339 w 1658678"/>
              <a:gd name="connsiteY2" fmla="*/ 1658678 h 1658678"/>
              <a:gd name="connsiteX3" fmla="*/ 0 w 1658678"/>
              <a:gd name="connsiteY3" fmla="*/ 829339 h 1658678"/>
              <a:gd name="connsiteX4" fmla="*/ 829339 w 1658678"/>
              <a:gd name="connsiteY4" fmla="*/ 0 h 1658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678" h="1658678">
                <a:moveTo>
                  <a:pt x="829339" y="0"/>
                </a:moveTo>
                <a:cubicBezTo>
                  <a:pt x="1287370" y="0"/>
                  <a:pt x="1658678" y="371308"/>
                  <a:pt x="1658678" y="829339"/>
                </a:cubicBezTo>
                <a:cubicBezTo>
                  <a:pt x="1658678" y="1287370"/>
                  <a:pt x="1287370" y="1658678"/>
                  <a:pt x="829339" y="1658678"/>
                </a:cubicBezTo>
                <a:cubicBezTo>
                  <a:pt x="371308" y="1658678"/>
                  <a:pt x="0" y="1287370"/>
                  <a:pt x="0" y="829339"/>
                </a:cubicBezTo>
                <a:cubicBezTo>
                  <a:pt x="0" y="371308"/>
                  <a:pt x="371308" y="0"/>
                  <a:pt x="829339" y="0"/>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
        <p:nvSpPr>
          <p:cNvPr id="16" name="任意多边形: 形状 15"/>
          <p:cNvSpPr>
            <a:spLocks noGrp="1"/>
          </p:cNvSpPr>
          <p:nvPr>
            <p:ph type="pic" sz="quarter" idx="13"/>
          </p:nvPr>
        </p:nvSpPr>
        <p:spPr>
          <a:xfrm>
            <a:off x="9199822" y="2045624"/>
            <a:ext cx="1658678" cy="1658678"/>
          </a:xfrm>
          <a:custGeom>
            <a:avLst/>
            <a:gdLst>
              <a:gd name="connsiteX0" fmla="*/ 829339 w 1658678"/>
              <a:gd name="connsiteY0" fmla="*/ 0 h 1658678"/>
              <a:gd name="connsiteX1" fmla="*/ 1658678 w 1658678"/>
              <a:gd name="connsiteY1" fmla="*/ 829339 h 1658678"/>
              <a:gd name="connsiteX2" fmla="*/ 829339 w 1658678"/>
              <a:gd name="connsiteY2" fmla="*/ 1658678 h 1658678"/>
              <a:gd name="connsiteX3" fmla="*/ 0 w 1658678"/>
              <a:gd name="connsiteY3" fmla="*/ 829339 h 1658678"/>
              <a:gd name="connsiteX4" fmla="*/ 829339 w 1658678"/>
              <a:gd name="connsiteY4" fmla="*/ 0 h 1658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678" h="1658678">
                <a:moveTo>
                  <a:pt x="829339" y="0"/>
                </a:moveTo>
                <a:cubicBezTo>
                  <a:pt x="1287370" y="0"/>
                  <a:pt x="1658678" y="371308"/>
                  <a:pt x="1658678" y="829339"/>
                </a:cubicBezTo>
                <a:cubicBezTo>
                  <a:pt x="1658678" y="1287370"/>
                  <a:pt x="1287370" y="1658678"/>
                  <a:pt x="829339" y="1658678"/>
                </a:cubicBezTo>
                <a:cubicBezTo>
                  <a:pt x="371308" y="1658678"/>
                  <a:pt x="0" y="1287370"/>
                  <a:pt x="0" y="829339"/>
                </a:cubicBezTo>
                <a:cubicBezTo>
                  <a:pt x="0" y="371308"/>
                  <a:pt x="371308" y="0"/>
                  <a:pt x="829339" y="0"/>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204894017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userDrawn="1">
  <p:cSld name="8_自定义版式">
    <p:spTree>
      <p:nvGrpSpPr>
        <p:cNvPr id="1" name=""/>
        <p:cNvGrpSpPr/>
        <p:nvPr/>
      </p:nvGrpSpPr>
      <p:grpSpPr>
        <a:xfrm>
          <a:off x="0" y="0"/>
          <a:ext cx="0" cy="0"/>
          <a:chOff x="0" y="0"/>
          <a:chExt cx="0" cy="0"/>
        </a:xfrm>
      </p:grpSpPr>
      <p:sp>
        <p:nvSpPr>
          <p:cNvPr id="13" name="任意多边形: 形状 12"/>
          <p:cNvSpPr>
            <a:spLocks noGrp="1"/>
          </p:cNvSpPr>
          <p:nvPr>
            <p:ph type="pic" sz="quarter" idx="10"/>
          </p:nvPr>
        </p:nvSpPr>
        <p:spPr>
          <a:xfrm>
            <a:off x="1333500" y="2045624"/>
            <a:ext cx="1658678" cy="1658678"/>
          </a:xfrm>
          <a:custGeom>
            <a:avLst/>
            <a:gdLst>
              <a:gd name="connsiteX0" fmla="*/ 829339 w 1658678"/>
              <a:gd name="connsiteY0" fmla="*/ 0 h 1658678"/>
              <a:gd name="connsiteX1" fmla="*/ 1658678 w 1658678"/>
              <a:gd name="connsiteY1" fmla="*/ 829339 h 1658678"/>
              <a:gd name="connsiteX2" fmla="*/ 829339 w 1658678"/>
              <a:gd name="connsiteY2" fmla="*/ 1658678 h 1658678"/>
              <a:gd name="connsiteX3" fmla="*/ 0 w 1658678"/>
              <a:gd name="connsiteY3" fmla="*/ 829339 h 1658678"/>
              <a:gd name="connsiteX4" fmla="*/ 829339 w 1658678"/>
              <a:gd name="connsiteY4" fmla="*/ 0 h 1658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678" h="1658678">
                <a:moveTo>
                  <a:pt x="829339" y="0"/>
                </a:moveTo>
                <a:cubicBezTo>
                  <a:pt x="1287370" y="0"/>
                  <a:pt x="1658678" y="371308"/>
                  <a:pt x="1658678" y="829339"/>
                </a:cubicBezTo>
                <a:cubicBezTo>
                  <a:pt x="1658678" y="1287370"/>
                  <a:pt x="1287370" y="1658678"/>
                  <a:pt x="829339" y="1658678"/>
                </a:cubicBezTo>
                <a:cubicBezTo>
                  <a:pt x="371308" y="1658678"/>
                  <a:pt x="0" y="1287370"/>
                  <a:pt x="0" y="829339"/>
                </a:cubicBezTo>
                <a:cubicBezTo>
                  <a:pt x="0" y="371308"/>
                  <a:pt x="371308" y="0"/>
                  <a:pt x="829339" y="0"/>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
        <p:nvSpPr>
          <p:cNvPr id="14" name="任意多边形: 形状 13"/>
          <p:cNvSpPr>
            <a:spLocks noGrp="1"/>
          </p:cNvSpPr>
          <p:nvPr>
            <p:ph type="pic" sz="quarter" idx="11"/>
          </p:nvPr>
        </p:nvSpPr>
        <p:spPr>
          <a:xfrm>
            <a:off x="3955607" y="2045624"/>
            <a:ext cx="1658678" cy="1658678"/>
          </a:xfrm>
          <a:custGeom>
            <a:avLst/>
            <a:gdLst>
              <a:gd name="connsiteX0" fmla="*/ 829339 w 1658678"/>
              <a:gd name="connsiteY0" fmla="*/ 0 h 1658678"/>
              <a:gd name="connsiteX1" fmla="*/ 1658678 w 1658678"/>
              <a:gd name="connsiteY1" fmla="*/ 829339 h 1658678"/>
              <a:gd name="connsiteX2" fmla="*/ 829339 w 1658678"/>
              <a:gd name="connsiteY2" fmla="*/ 1658678 h 1658678"/>
              <a:gd name="connsiteX3" fmla="*/ 0 w 1658678"/>
              <a:gd name="connsiteY3" fmla="*/ 829339 h 1658678"/>
              <a:gd name="connsiteX4" fmla="*/ 829339 w 1658678"/>
              <a:gd name="connsiteY4" fmla="*/ 0 h 1658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678" h="1658678">
                <a:moveTo>
                  <a:pt x="829339" y="0"/>
                </a:moveTo>
                <a:cubicBezTo>
                  <a:pt x="1287370" y="0"/>
                  <a:pt x="1658678" y="371308"/>
                  <a:pt x="1658678" y="829339"/>
                </a:cubicBezTo>
                <a:cubicBezTo>
                  <a:pt x="1658678" y="1287370"/>
                  <a:pt x="1287370" y="1658678"/>
                  <a:pt x="829339" y="1658678"/>
                </a:cubicBezTo>
                <a:cubicBezTo>
                  <a:pt x="371308" y="1658678"/>
                  <a:pt x="0" y="1287370"/>
                  <a:pt x="0" y="829339"/>
                </a:cubicBezTo>
                <a:cubicBezTo>
                  <a:pt x="0" y="371308"/>
                  <a:pt x="371308" y="0"/>
                  <a:pt x="829339" y="0"/>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
        <p:nvSpPr>
          <p:cNvPr id="15" name="任意多边形: 形状 14"/>
          <p:cNvSpPr>
            <a:spLocks noGrp="1"/>
          </p:cNvSpPr>
          <p:nvPr>
            <p:ph type="pic" sz="quarter" idx="12"/>
          </p:nvPr>
        </p:nvSpPr>
        <p:spPr>
          <a:xfrm>
            <a:off x="6577714" y="2045624"/>
            <a:ext cx="1658678" cy="1658678"/>
          </a:xfrm>
          <a:custGeom>
            <a:avLst/>
            <a:gdLst>
              <a:gd name="connsiteX0" fmla="*/ 829339 w 1658678"/>
              <a:gd name="connsiteY0" fmla="*/ 0 h 1658678"/>
              <a:gd name="connsiteX1" fmla="*/ 1658678 w 1658678"/>
              <a:gd name="connsiteY1" fmla="*/ 829339 h 1658678"/>
              <a:gd name="connsiteX2" fmla="*/ 829339 w 1658678"/>
              <a:gd name="connsiteY2" fmla="*/ 1658678 h 1658678"/>
              <a:gd name="connsiteX3" fmla="*/ 0 w 1658678"/>
              <a:gd name="connsiteY3" fmla="*/ 829339 h 1658678"/>
              <a:gd name="connsiteX4" fmla="*/ 829339 w 1658678"/>
              <a:gd name="connsiteY4" fmla="*/ 0 h 1658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678" h="1658678">
                <a:moveTo>
                  <a:pt x="829339" y="0"/>
                </a:moveTo>
                <a:cubicBezTo>
                  <a:pt x="1287370" y="0"/>
                  <a:pt x="1658678" y="371308"/>
                  <a:pt x="1658678" y="829339"/>
                </a:cubicBezTo>
                <a:cubicBezTo>
                  <a:pt x="1658678" y="1287370"/>
                  <a:pt x="1287370" y="1658678"/>
                  <a:pt x="829339" y="1658678"/>
                </a:cubicBezTo>
                <a:cubicBezTo>
                  <a:pt x="371308" y="1658678"/>
                  <a:pt x="0" y="1287370"/>
                  <a:pt x="0" y="829339"/>
                </a:cubicBezTo>
                <a:cubicBezTo>
                  <a:pt x="0" y="371308"/>
                  <a:pt x="371308" y="0"/>
                  <a:pt x="829339" y="0"/>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
        <p:nvSpPr>
          <p:cNvPr id="16" name="任意多边形: 形状 15"/>
          <p:cNvSpPr>
            <a:spLocks noGrp="1"/>
          </p:cNvSpPr>
          <p:nvPr>
            <p:ph type="pic" sz="quarter" idx="13"/>
          </p:nvPr>
        </p:nvSpPr>
        <p:spPr>
          <a:xfrm>
            <a:off x="9199822" y="2045624"/>
            <a:ext cx="1658678" cy="1658678"/>
          </a:xfrm>
          <a:custGeom>
            <a:avLst/>
            <a:gdLst>
              <a:gd name="connsiteX0" fmla="*/ 829339 w 1658678"/>
              <a:gd name="connsiteY0" fmla="*/ 0 h 1658678"/>
              <a:gd name="connsiteX1" fmla="*/ 1658678 w 1658678"/>
              <a:gd name="connsiteY1" fmla="*/ 829339 h 1658678"/>
              <a:gd name="connsiteX2" fmla="*/ 829339 w 1658678"/>
              <a:gd name="connsiteY2" fmla="*/ 1658678 h 1658678"/>
              <a:gd name="connsiteX3" fmla="*/ 0 w 1658678"/>
              <a:gd name="connsiteY3" fmla="*/ 829339 h 1658678"/>
              <a:gd name="connsiteX4" fmla="*/ 829339 w 1658678"/>
              <a:gd name="connsiteY4" fmla="*/ 0 h 1658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678" h="1658678">
                <a:moveTo>
                  <a:pt x="829339" y="0"/>
                </a:moveTo>
                <a:cubicBezTo>
                  <a:pt x="1287370" y="0"/>
                  <a:pt x="1658678" y="371308"/>
                  <a:pt x="1658678" y="829339"/>
                </a:cubicBezTo>
                <a:cubicBezTo>
                  <a:pt x="1658678" y="1287370"/>
                  <a:pt x="1287370" y="1658678"/>
                  <a:pt x="829339" y="1658678"/>
                </a:cubicBezTo>
                <a:cubicBezTo>
                  <a:pt x="371308" y="1658678"/>
                  <a:pt x="0" y="1287370"/>
                  <a:pt x="0" y="829339"/>
                </a:cubicBezTo>
                <a:cubicBezTo>
                  <a:pt x="0" y="371308"/>
                  <a:pt x="371308" y="0"/>
                  <a:pt x="829339" y="0"/>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112813288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preserve="1" userDrawn="1">
  <p:cSld name="7_自定义版式">
    <p:spTree>
      <p:nvGrpSpPr>
        <p:cNvPr id="1" name=""/>
        <p:cNvGrpSpPr/>
        <p:nvPr/>
      </p:nvGrpSpPr>
      <p:grpSpPr>
        <a:xfrm>
          <a:off x="0" y="0"/>
          <a:ext cx="0" cy="0"/>
          <a:chOff x="0" y="0"/>
          <a:chExt cx="0" cy="0"/>
        </a:xfrm>
      </p:grpSpPr>
      <p:sp>
        <p:nvSpPr>
          <p:cNvPr id="13" name="任意多边形: 形状 12"/>
          <p:cNvSpPr>
            <a:spLocks noGrp="1"/>
          </p:cNvSpPr>
          <p:nvPr>
            <p:ph type="pic" sz="quarter" idx="10"/>
          </p:nvPr>
        </p:nvSpPr>
        <p:spPr>
          <a:xfrm>
            <a:off x="1333500" y="2045624"/>
            <a:ext cx="1658678" cy="1658678"/>
          </a:xfrm>
          <a:custGeom>
            <a:avLst/>
            <a:gdLst>
              <a:gd name="connsiteX0" fmla="*/ 829339 w 1658678"/>
              <a:gd name="connsiteY0" fmla="*/ 0 h 1658678"/>
              <a:gd name="connsiteX1" fmla="*/ 1658678 w 1658678"/>
              <a:gd name="connsiteY1" fmla="*/ 829339 h 1658678"/>
              <a:gd name="connsiteX2" fmla="*/ 829339 w 1658678"/>
              <a:gd name="connsiteY2" fmla="*/ 1658678 h 1658678"/>
              <a:gd name="connsiteX3" fmla="*/ 0 w 1658678"/>
              <a:gd name="connsiteY3" fmla="*/ 829339 h 1658678"/>
              <a:gd name="connsiteX4" fmla="*/ 829339 w 1658678"/>
              <a:gd name="connsiteY4" fmla="*/ 0 h 1658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678" h="1658678">
                <a:moveTo>
                  <a:pt x="829339" y="0"/>
                </a:moveTo>
                <a:cubicBezTo>
                  <a:pt x="1287370" y="0"/>
                  <a:pt x="1658678" y="371308"/>
                  <a:pt x="1658678" y="829339"/>
                </a:cubicBezTo>
                <a:cubicBezTo>
                  <a:pt x="1658678" y="1287370"/>
                  <a:pt x="1287370" y="1658678"/>
                  <a:pt x="829339" y="1658678"/>
                </a:cubicBezTo>
                <a:cubicBezTo>
                  <a:pt x="371308" y="1658678"/>
                  <a:pt x="0" y="1287370"/>
                  <a:pt x="0" y="829339"/>
                </a:cubicBezTo>
                <a:cubicBezTo>
                  <a:pt x="0" y="371308"/>
                  <a:pt x="371308" y="0"/>
                  <a:pt x="829339" y="0"/>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
        <p:nvSpPr>
          <p:cNvPr id="14" name="任意多边形: 形状 13"/>
          <p:cNvSpPr>
            <a:spLocks noGrp="1"/>
          </p:cNvSpPr>
          <p:nvPr>
            <p:ph type="pic" sz="quarter" idx="11"/>
          </p:nvPr>
        </p:nvSpPr>
        <p:spPr>
          <a:xfrm>
            <a:off x="3955607" y="2045624"/>
            <a:ext cx="1658678" cy="1658678"/>
          </a:xfrm>
          <a:custGeom>
            <a:avLst/>
            <a:gdLst>
              <a:gd name="connsiteX0" fmla="*/ 829339 w 1658678"/>
              <a:gd name="connsiteY0" fmla="*/ 0 h 1658678"/>
              <a:gd name="connsiteX1" fmla="*/ 1658678 w 1658678"/>
              <a:gd name="connsiteY1" fmla="*/ 829339 h 1658678"/>
              <a:gd name="connsiteX2" fmla="*/ 829339 w 1658678"/>
              <a:gd name="connsiteY2" fmla="*/ 1658678 h 1658678"/>
              <a:gd name="connsiteX3" fmla="*/ 0 w 1658678"/>
              <a:gd name="connsiteY3" fmla="*/ 829339 h 1658678"/>
              <a:gd name="connsiteX4" fmla="*/ 829339 w 1658678"/>
              <a:gd name="connsiteY4" fmla="*/ 0 h 1658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678" h="1658678">
                <a:moveTo>
                  <a:pt x="829339" y="0"/>
                </a:moveTo>
                <a:cubicBezTo>
                  <a:pt x="1287370" y="0"/>
                  <a:pt x="1658678" y="371308"/>
                  <a:pt x="1658678" y="829339"/>
                </a:cubicBezTo>
                <a:cubicBezTo>
                  <a:pt x="1658678" y="1287370"/>
                  <a:pt x="1287370" y="1658678"/>
                  <a:pt x="829339" y="1658678"/>
                </a:cubicBezTo>
                <a:cubicBezTo>
                  <a:pt x="371308" y="1658678"/>
                  <a:pt x="0" y="1287370"/>
                  <a:pt x="0" y="829339"/>
                </a:cubicBezTo>
                <a:cubicBezTo>
                  <a:pt x="0" y="371308"/>
                  <a:pt x="371308" y="0"/>
                  <a:pt x="829339" y="0"/>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
        <p:nvSpPr>
          <p:cNvPr id="15" name="任意多边形: 形状 14"/>
          <p:cNvSpPr>
            <a:spLocks noGrp="1"/>
          </p:cNvSpPr>
          <p:nvPr>
            <p:ph type="pic" sz="quarter" idx="12"/>
          </p:nvPr>
        </p:nvSpPr>
        <p:spPr>
          <a:xfrm>
            <a:off x="6577714" y="2045624"/>
            <a:ext cx="1658678" cy="1658678"/>
          </a:xfrm>
          <a:custGeom>
            <a:avLst/>
            <a:gdLst>
              <a:gd name="connsiteX0" fmla="*/ 829339 w 1658678"/>
              <a:gd name="connsiteY0" fmla="*/ 0 h 1658678"/>
              <a:gd name="connsiteX1" fmla="*/ 1658678 w 1658678"/>
              <a:gd name="connsiteY1" fmla="*/ 829339 h 1658678"/>
              <a:gd name="connsiteX2" fmla="*/ 829339 w 1658678"/>
              <a:gd name="connsiteY2" fmla="*/ 1658678 h 1658678"/>
              <a:gd name="connsiteX3" fmla="*/ 0 w 1658678"/>
              <a:gd name="connsiteY3" fmla="*/ 829339 h 1658678"/>
              <a:gd name="connsiteX4" fmla="*/ 829339 w 1658678"/>
              <a:gd name="connsiteY4" fmla="*/ 0 h 1658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678" h="1658678">
                <a:moveTo>
                  <a:pt x="829339" y="0"/>
                </a:moveTo>
                <a:cubicBezTo>
                  <a:pt x="1287370" y="0"/>
                  <a:pt x="1658678" y="371308"/>
                  <a:pt x="1658678" y="829339"/>
                </a:cubicBezTo>
                <a:cubicBezTo>
                  <a:pt x="1658678" y="1287370"/>
                  <a:pt x="1287370" y="1658678"/>
                  <a:pt x="829339" y="1658678"/>
                </a:cubicBezTo>
                <a:cubicBezTo>
                  <a:pt x="371308" y="1658678"/>
                  <a:pt x="0" y="1287370"/>
                  <a:pt x="0" y="829339"/>
                </a:cubicBezTo>
                <a:cubicBezTo>
                  <a:pt x="0" y="371308"/>
                  <a:pt x="371308" y="0"/>
                  <a:pt x="829339" y="0"/>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
        <p:nvSpPr>
          <p:cNvPr id="16" name="任意多边形: 形状 15"/>
          <p:cNvSpPr>
            <a:spLocks noGrp="1"/>
          </p:cNvSpPr>
          <p:nvPr>
            <p:ph type="pic" sz="quarter" idx="13"/>
          </p:nvPr>
        </p:nvSpPr>
        <p:spPr>
          <a:xfrm>
            <a:off x="9199822" y="2045624"/>
            <a:ext cx="1658678" cy="1658678"/>
          </a:xfrm>
          <a:custGeom>
            <a:avLst/>
            <a:gdLst>
              <a:gd name="connsiteX0" fmla="*/ 829339 w 1658678"/>
              <a:gd name="connsiteY0" fmla="*/ 0 h 1658678"/>
              <a:gd name="connsiteX1" fmla="*/ 1658678 w 1658678"/>
              <a:gd name="connsiteY1" fmla="*/ 829339 h 1658678"/>
              <a:gd name="connsiteX2" fmla="*/ 829339 w 1658678"/>
              <a:gd name="connsiteY2" fmla="*/ 1658678 h 1658678"/>
              <a:gd name="connsiteX3" fmla="*/ 0 w 1658678"/>
              <a:gd name="connsiteY3" fmla="*/ 829339 h 1658678"/>
              <a:gd name="connsiteX4" fmla="*/ 829339 w 1658678"/>
              <a:gd name="connsiteY4" fmla="*/ 0 h 1658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678" h="1658678">
                <a:moveTo>
                  <a:pt x="829339" y="0"/>
                </a:moveTo>
                <a:cubicBezTo>
                  <a:pt x="1287370" y="0"/>
                  <a:pt x="1658678" y="371308"/>
                  <a:pt x="1658678" y="829339"/>
                </a:cubicBezTo>
                <a:cubicBezTo>
                  <a:pt x="1658678" y="1287370"/>
                  <a:pt x="1287370" y="1658678"/>
                  <a:pt x="829339" y="1658678"/>
                </a:cubicBezTo>
                <a:cubicBezTo>
                  <a:pt x="371308" y="1658678"/>
                  <a:pt x="0" y="1287370"/>
                  <a:pt x="0" y="829339"/>
                </a:cubicBezTo>
                <a:cubicBezTo>
                  <a:pt x="0" y="371308"/>
                  <a:pt x="371308" y="0"/>
                  <a:pt x="829339" y="0"/>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181942851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userDrawn="1">
  <p:cSld name="3_自定义版式">
    <p:spTree>
      <p:nvGrpSpPr>
        <p:cNvPr id="1" name=""/>
        <p:cNvGrpSpPr/>
        <p:nvPr/>
      </p:nvGrpSpPr>
      <p:grpSpPr>
        <a:xfrm>
          <a:off x="0" y="0"/>
          <a:ext cx="0" cy="0"/>
          <a:chOff x="0" y="0"/>
          <a:chExt cx="0" cy="0"/>
        </a:xfrm>
      </p:grpSpPr>
      <p:sp>
        <p:nvSpPr>
          <p:cNvPr id="12" name="任意多边形: 形状 11"/>
          <p:cNvSpPr>
            <a:spLocks noGrp="1"/>
          </p:cNvSpPr>
          <p:nvPr>
            <p:ph type="pic" sz="quarter" idx="10"/>
          </p:nvPr>
        </p:nvSpPr>
        <p:spPr>
          <a:xfrm>
            <a:off x="771302" y="3968329"/>
            <a:ext cx="2345839" cy="1618519"/>
          </a:xfrm>
          <a:custGeom>
            <a:avLst/>
            <a:gdLst>
              <a:gd name="connsiteX0" fmla="*/ 0 w 2345839"/>
              <a:gd name="connsiteY0" fmla="*/ 0 h 1618519"/>
              <a:gd name="connsiteX1" fmla="*/ 2345839 w 2345839"/>
              <a:gd name="connsiteY1" fmla="*/ 0 h 1618519"/>
              <a:gd name="connsiteX2" fmla="*/ 2345839 w 2345839"/>
              <a:gd name="connsiteY2" fmla="*/ 1618519 h 1618519"/>
              <a:gd name="connsiteX3" fmla="*/ 0 w 2345839"/>
              <a:gd name="connsiteY3" fmla="*/ 1618519 h 1618519"/>
            </a:gdLst>
            <a:ahLst/>
            <a:cxnLst>
              <a:cxn ang="0">
                <a:pos x="connsiteX0" y="connsiteY0"/>
              </a:cxn>
              <a:cxn ang="0">
                <a:pos x="connsiteX1" y="connsiteY1"/>
              </a:cxn>
              <a:cxn ang="0">
                <a:pos x="connsiteX2" y="connsiteY2"/>
              </a:cxn>
              <a:cxn ang="0">
                <a:pos x="connsiteX3" y="connsiteY3"/>
              </a:cxn>
            </a:cxnLst>
            <a:rect l="l" t="t" r="r" b="b"/>
            <a:pathLst>
              <a:path w="2345839" h="1618519">
                <a:moveTo>
                  <a:pt x="0" y="0"/>
                </a:moveTo>
                <a:lnTo>
                  <a:pt x="2345839" y="0"/>
                </a:lnTo>
                <a:lnTo>
                  <a:pt x="2345839" y="1618519"/>
                </a:lnTo>
                <a:lnTo>
                  <a:pt x="0" y="1618519"/>
                </a:ln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
        <p:nvSpPr>
          <p:cNvPr id="13" name="任意多边形: 形状 12"/>
          <p:cNvSpPr>
            <a:spLocks noGrp="1"/>
          </p:cNvSpPr>
          <p:nvPr>
            <p:ph type="pic" sz="quarter" idx="11"/>
          </p:nvPr>
        </p:nvSpPr>
        <p:spPr>
          <a:xfrm>
            <a:off x="3548669" y="3968329"/>
            <a:ext cx="2345839" cy="1618519"/>
          </a:xfrm>
          <a:custGeom>
            <a:avLst/>
            <a:gdLst>
              <a:gd name="connsiteX0" fmla="*/ 0 w 2345839"/>
              <a:gd name="connsiteY0" fmla="*/ 0 h 1618519"/>
              <a:gd name="connsiteX1" fmla="*/ 2345839 w 2345839"/>
              <a:gd name="connsiteY1" fmla="*/ 0 h 1618519"/>
              <a:gd name="connsiteX2" fmla="*/ 2345839 w 2345839"/>
              <a:gd name="connsiteY2" fmla="*/ 1618519 h 1618519"/>
              <a:gd name="connsiteX3" fmla="*/ 0 w 2345839"/>
              <a:gd name="connsiteY3" fmla="*/ 1618519 h 1618519"/>
            </a:gdLst>
            <a:ahLst/>
            <a:cxnLst>
              <a:cxn ang="0">
                <a:pos x="connsiteX0" y="connsiteY0"/>
              </a:cxn>
              <a:cxn ang="0">
                <a:pos x="connsiteX1" y="connsiteY1"/>
              </a:cxn>
              <a:cxn ang="0">
                <a:pos x="connsiteX2" y="connsiteY2"/>
              </a:cxn>
              <a:cxn ang="0">
                <a:pos x="connsiteX3" y="connsiteY3"/>
              </a:cxn>
            </a:cxnLst>
            <a:rect l="l" t="t" r="r" b="b"/>
            <a:pathLst>
              <a:path w="2345839" h="1618519">
                <a:moveTo>
                  <a:pt x="0" y="0"/>
                </a:moveTo>
                <a:lnTo>
                  <a:pt x="2345839" y="0"/>
                </a:lnTo>
                <a:lnTo>
                  <a:pt x="2345839" y="1618519"/>
                </a:lnTo>
                <a:lnTo>
                  <a:pt x="0" y="1618519"/>
                </a:ln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
        <p:nvSpPr>
          <p:cNvPr id="14" name="任意多边形: 形状 13"/>
          <p:cNvSpPr>
            <a:spLocks noGrp="1"/>
          </p:cNvSpPr>
          <p:nvPr>
            <p:ph type="pic" sz="quarter" idx="12"/>
          </p:nvPr>
        </p:nvSpPr>
        <p:spPr>
          <a:xfrm>
            <a:off x="6326036" y="3968329"/>
            <a:ext cx="2345839" cy="1618519"/>
          </a:xfrm>
          <a:custGeom>
            <a:avLst/>
            <a:gdLst>
              <a:gd name="connsiteX0" fmla="*/ 0 w 2345839"/>
              <a:gd name="connsiteY0" fmla="*/ 0 h 1618519"/>
              <a:gd name="connsiteX1" fmla="*/ 2345839 w 2345839"/>
              <a:gd name="connsiteY1" fmla="*/ 0 h 1618519"/>
              <a:gd name="connsiteX2" fmla="*/ 2345839 w 2345839"/>
              <a:gd name="connsiteY2" fmla="*/ 1618519 h 1618519"/>
              <a:gd name="connsiteX3" fmla="*/ 0 w 2345839"/>
              <a:gd name="connsiteY3" fmla="*/ 1618519 h 1618519"/>
            </a:gdLst>
            <a:ahLst/>
            <a:cxnLst>
              <a:cxn ang="0">
                <a:pos x="connsiteX0" y="connsiteY0"/>
              </a:cxn>
              <a:cxn ang="0">
                <a:pos x="connsiteX1" y="connsiteY1"/>
              </a:cxn>
              <a:cxn ang="0">
                <a:pos x="connsiteX2" y="connsiteY2"/>
              </a:cxn>
              <a:cxn ang="0">
                <a:pos x="connsiteX3" y="connsiteY3"/>
              </a:cxn>
            </a:cxnLst>
            <a:rect l="l" t="t" r="r" b="b"/>
            <a:pathLst>
              <a:path w="2345839" h="1618519">
                <a:moveTo>
                  <a:pt x="0" y="0"/>
                </a:moveTo>
                <a:lnTo>
                  <a:pt x="2345839" y="0"/>
                </a:lnTo>
                <a:lnTo>
                  <a:pt x="2345839" y="1618519"/>
                </a:lnTo>
                <a:lnTo>
                  <a:pt x="0" y="1618519"/>
                </a:ln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
        <p:nvSpPr>
          <p:cNvPr id="15" name="任意多边形: 形状 14"/>
          <p:cNvSpPr>
            <a:spLocks noGrp="1"/>
          </p:cNvSpPr>
          <p:nvPr>
            <p:ph type="pic" sz="quarter" idx="13"/>
          </p:nvPr>
        </p:nvSpPr>
        <p:spPr>
          <a:xfrm>
            <a:off x="9103403" y="3968329"/>
            <a:ext cx="2345839" cy="1618519"/>
          </a:xfrm>
          <a:custGeom>
            <a:avLst/>
            <a:gdLst>
              <a:gd name="connsiteX0" fmla="*/ 0 w 2345839"/>
              <a:gd name="connsiteY0" fmla="*/ 0 h 1618519"/>
              <a:gd name="connsiteX1" fmla="*/ 2345839 w 2345839"/>
              <a:gd name="connsiteY1" fmla="*/ 0 h 1618519"/>
              <a:gd name="connsiteX2" fmla="*/ 2345839 w 2345839"/>
              <a:gd name="connsiteY2" fmla="*/ 1618519 h 1618519"/>
              <a:gd name="connsiteX3" fmla="*/ 0 w 2345839"/>
              <a:gd name="connsiteY3" fmla="*/ 1618519 h 1618519"/>
            </a:gdLst>
            <a:ahLst/>
            <a:cxnLst>
              <a:cxn ang="0">
                <a:pos x="connsiteX0" y="connsiteY0"/>
              </a:cxn>
              <a:cxn ang="0">
                <a:pos x="connsiteX1" y="connsiteY1"/>
              </a:cxn>
              <a:cxn ang="0">
                <a:pos x="connsiteX2" y="connsiteY2"/>
              </a:cxn>
              <a:cxn ang="0">
                <a:pos x="connsiteX3" y="connsiteY3"/>
              </a:cxn>
            </a:cxnLst>
            <a:rect l="l" t="t" r="r" b="b"/>
            <a:pathLst>
              <a:path w="2345839" h="1618519">
                <a:moveTo>
                  <a:pt x="0" y="0"/>
                </a:moveTo>
                <a:lnTo>
                  <a:pt x="2345839" y="0"/>
                </a:lnTo>
                <a:lnTo>
                  <a:pt x="2345839" y="1618519"/>
                </a:lnTo>
                <a:lnTo>
                  <a:pt x="0" y="1618519"/>
                </a:ln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dirty="0">
                <a:solidFill>
                  <a:schemeClr val="lt1"/>
                </a:solidFill>
              </a:defRPr>
            </a:lvl1pPr>
          </a:lstStyle>
          <a:p>
            <a:pPr marL="0" lvl="0" algn="ctr"/>
            <a:endParaRPr lang="zh-CN" altLang="en-US" dirty="0"/>
          </a:p>
        </p:txBody>
      </p:sp>
    </p:spTree>
    <p:extLst>
      <p:ext uri="{BB962C8B-B14F-4D97-AF65-F5344CB8AC3E}">
        <p14:creationId xmlns:p14="http://schemas.microsoft.com/office/powerpoint/2010/main" val="20359501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preserve="1" userDrawn="1">
  <p:cSld name="2_自定义版式">
    <p:spTree>
      <p:nvGrpSpPr>
        <p:cNvPr id="1" name=""/>
        <p:cNvGrpSpPr/>
        <p:nvPr/>
      </p:nvGrpSpPr>
      <p:grpSpPr>
        <a:xfrm>
          <a:off x="0" y="0"/>
          <a:ext cx="0" cy="0"/>
          <a:chOff x="0" y="0"/>
          <a:chExt cx="0" cy="0"/>
        </a:xfrm>
      </p:grpSpPr>
      <p:sp>
        <p:nvSpPr>
          <p:cNvPr id="12" name="任意多边形: 形状 11"/>
          <p:cNvSpPr>
            <a:spLocks noGrp="1"/>
          </p:cNvSpPr>
          <p:nvPr>
            <p:ph type="pic" sz="quarter" idx="10"/>
          </p:nvPr>
        </p:nvSpPr>
        <p:spPr>
          <a:xfrm>
            <a:off x="1416663" y="2025716"/>
            <a:ext cx="1408058" cy="1411190"/>
          </a:xfrm>
          <a:custGeom>
            <a:avLst/>
            <a:gdLst>
              <a:gd name="connsiteX0" fmla="*/ 704029 w 1408058"/>
              <a:gd name="connsiteY0" fmla="*/ 0 h 1411190"/>
              <a:gd name="connsiteX1" fmla="*/ 1408058 w 1408058"/>
              <a:gd name="connsiteY1" fmla="*/ 705595 h 1411190"/>
              <a:gd name="connsiteX2" fmla="*/ 704029 w 1408058"/>
              <a:gd name="connsiteY2" fmla="*/ 1411190 h 1411190"/>
              <a:gd name="connsiteX3" fmla="*/ 0 w 1408058"/>
              <a:gd name="connsiteY3" fmla="*/ 705595 h 1411190"/>
              <a:gd name="connsiteX4" fmla="*/ 704029 w 1408058"/>
              <a:gd name="connsiteY4" fmla="*/ 0 h 1411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058" h="1411190">
                <a:moveTo>
                  <a:pt x="704029" y="0"/>
                </a:moveTo>
                <a:cubicBezTo>
                  <a:pt x="1092853" y="0"/>
                  <a:pt x="1408058" y="315906"/>
                  <a:pt x="1408058" y="705595"/>
                </a:cubicBezTo>
                <a:cubicBezTo>
                  <a:pt x="1408058" y="1095284"/>
                  <a:pt x="1092853" y="1411190"/>
                  <a:pt x="704029" y="1411190"/>
                </a:cubicBezTo>
                <a:cubicBezTo>
                  <a:pt x="315205" y="1411190"/>
                  <a:pt x="0" y="1095284"/>
                  <a:pt x="0" y="705595"/>
                </a:cubicBezTo>
                <a:cubicBezTo>
                  <a:pt x="0" y="315906"/>
                  <a:pt x="315205" y="0"/>
                  <a:pt x="704029" y="0"/>
                </a:cubicBezTo>
                <a:close/>
              </a:path>
            </a:pathLst>
          </a:custGeom>
        </p:spPr>
        <p:txBody>
          <a:bodyPr wrap="square">
            <a:noAutofit/>
          </a:bodyPr>
          <a:lstStyle/>
          <a:p>
            <a:endParaRPr lang="zh-CN" altLang="en-US"/>
          </a:p>
        </p:txBody>
      </p:sp>
      <p:sp>
        <p:nvSpPr>
          <p:cNvPr id="13" name="任意多边形: 形状 12"/>
          <p:cNvSpPr>
            <a:spLocks noGrp="1"/>
          </p:cNvSpPr>
          <p:nvPr>
            <p:ph type="pic" sz="quarter" idx="11"/>
          </p:nvPr>
        </p:nvSpPr>
        <p:spPr>
          <a:xfrm>
            <a:off x="4071357" y="2025716"/>
            <a:ext cx="1406494" cy="1411190"/>
          </a:xfrm>
          <a:custGeom>
            <a:avLst/>
            <a:gdLst>
              <a:gd name="connsiteX0" fmla="*/ 703247 w 1406494"/>
              <a:gd name="connsiteY0" fmla="*/ 0 h 1411190"/>
              <a:gd name="connsiteX1" fmla="*/ 1406494 w 1406494"/>
              <a:gd name="connsiteY1" fmla="*/ 705595 h 1411190"/>
              <a:gd name="connsiteX2" fmla="*/ 703247 w 1406494"/>
              <a:gd name="connsiteY2" fmla="*/ 1411190 h 1411190"/>
              <a:gd name="connsiteX3" fmla="*/ 0 w 1406494"/>
              <a:gd name="connsiteY3" fmla="*/ 705595 h 1411190"/>
              <a:gd name="connsiteX4" fmla="*/ 703247 w 1406494"/>
              <a:gd name="connsiteY4" fmla="*/ 0 h 1411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6494" h="1411190">
                <a:moveTo>
                  <a:pt x="703247" y="0"/>
                </a:moveTo>
                <a:cubicBezTo>
                  <a:pt x="1091640" y="0"/>
                  <a:pt x="1406494" y="315906"/>
                  <a:pt x="1406494" y="705595"/>
                </a:cubicBezTo>
                <a:cubicBezTo>
                  <a:pt x="1406494" y="1095284"/>
                  <a:pt x="1091640" y="1411190"/>
                  <a:pt x="703247" y="1411190"/>
                </a:cubicBezTo>
                <a:cubicBezTo>
                  <a:pt x="314854" y="1411190"/>
                  <a:pt x="0" y="1095284"/>
                  <a:pt x="0" y="705595"/>
                </a:cubicBezTo>
                <a:cubicBezTo>
                  <a:pt x="0" y="315906"/>
                  <a:pt x="314854" y="0"/>
                  <a:pt x="703247" y="0"/>
                </a:cubicBezTo>
                <a:close/>
              </a:path>
            </a:pathLst>
          </a:custGeom>
        </p:spPr>
        <p:txBody>
          <a:bodyPr wrap="square">
            <a:noAutofit/>
          </a:bodyPr>
          <a:lstStyle/>
          <a:p>
            <a:endParaRPr lang="zh-CN" altLang="en-US"/>
          </a:p>
        </p:txBody>
      </p:sp>
      <p:sp>
        <p:nvSpPr>
          <p:cNvPr id="14" name="任意多边形: 形状 13"/>
          <p:cNvSpPr>
            <a:spLocks noGrp="1"/>
          </p:cNvSpPr>
          <p:nvPr>
            <p:ph type="pic" sz="quarter" idx="12"/>
          </p:nvPr>
        </p:nvSpPr>
        <p:spPr>
          <a:xfrm>
            <a:off x="6721113" y="2025716"/>
            <a:ext cx="1406494" cy="1411190"/>
          </a:xfrm>
          <a:custGeom>
            <a:avLst/>
            <a:gdLst>
              <a:gd name="connsiteX0" fmla="*/ 703247 w 1406494"/>
              <a:gd name="connsiteY0" fmla="*/ 0 h 1411190"/>
              <a:gd name="connsiteX1" fmla="*/ 1406494 w 1406494"/>
              <a:gd name="connsiteY1" fmla="*/ 705595 h 1411190"/>
              <a:gd name="connsiteX2" fmla="*/ 703247 w 1406494"/>
              <a:gd name="connsiteY2" fmla="*/ 1411190 h 1411190"/>
              <a:gd name="connsiteX3" fmla="*/ 0 w 1406494"/>
              <a:gd name="connsiteY3" fmla="*/ 705595 h 1411190"/>
              <a:gd name="connsiteX4" fmla="*/ 703247 w 1406494"/>
              <a:gd name="connsiteY4" fmla="*/ 0 h 1411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6494" h="1411190">
                <a:moveTo>
                  <a:pt x="703247" y="0"/>
                </a:moveTo>
                <a:cubicBezTo>
                  <a:pt x="1091640" y="0"/>
                  <a:pt x="1406494" y="315906"/>
                  <a:pt x="1406494" y="705595"/>
                </a:cubicBezTo>
                <a:cubicBezTo>
                  <a:pt x="1406494" y="1095284"/>
                  <a:pt x="1091640" y="1411190"/>
                  <a:pt x="703247" y="1411190"/>
                </a:cubicBezTo>
                <a:cubicBezTo>
                  <a:pt x="314854" y="1411190"/>
                  <a:pt x="0" y="1095284"/>
                  <a:pt x="0" y="705595"/>
                </a:cubicBezTo>
                <a:cubicBezTo>
                  <a:pt x="0" y="315906"/>
                  <a:pt x="314854" y="0"/>
                  <a:pt x="703247" y="0"/>
                </a:cubicBezTo>
                <a:close/>
              </a:path>
            </a:pathLst>
          </a:custGeom>
        </p:spPr>
        <p:txBody>
          <a:bodyPr wrap="square">
            <a:noAutofit/>
          </a:bodyPr>
          <a:lstStyle/>
          <a:p>
            <a:endParaRPr lang="zh-CN" altLang="en-US"/>
          </a:p>
        </p:txBody>
      </p:sp>
      <p:sp>
        <p:nvSpPr>
          <p:cNvPr id="15" name="任意多边形: 形状 14"/>
          <p:cNvSpPr>
            <a:spLocks noGrp="1"/>
          </p:cNvSpPr>
          <p:nvPr>
            <p:ph type="pic" sz="quarter" idx="13"/>
          </p:nvPr>
        </p:nvSpPr>
        <p:spPr>
          <a:xfrm>
            <a:off x="9374242" y="2025716"/>
            <a:ext cx="1408058" cy="1411190"/>
          </a:xfrm>
          <a:custGeom>
            <a:avLst/>
            <a:gdLst>
              <a:gd name="connsiteX0" fmla="*/ 704029 w 1408058"/>
              <a:gd name="connsiteY0" fmla="*/ 0 h 1411190"/>
              <a:gd name="connsiteX1" fmla="*/ 1408058 w 1408058"/>
              <a:gd name="connsiteY1" fmla="*/ 705595 h 1411190"/>
              <a:gd name="connsiteX2" fmla="*/ 704029 w 1408058"/>
              <a:gd name="connsiteY2" fmla="*/ 1411190 h 1411190"/>
              <a:gd name="connsiteX3" fmla="*/ 0 w 1408058"/>
              <a:gd name="connsiteY3" fmla="*/ 705595 h 1411190"/>
              <a:gd name="connsiteX4" fmla="*/ 704029 w 1408058"/>
              <a:gd name="connsiteY4" fmla="*/ 0 h 1411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058" h="1411190">
                <a:moveTo>
                  <a:pt x="704029" y="0"/>
                </a:moveTo>
                <a:cubicBezTo>
                  <a:pt x="1092853" y="0"/>
                  <a:pt x="1408058" y="315906"/>
                  <a:pt x="1408058" y="705595"/>
                </a:cubicBezTo>
                <a:cubicBezTo>
                  <a:pt x="1408058" y="1095284"/>
                  <a:pt x="1092853" y="1411190"/>
                  <a:pt x="704029" y="1411190"/>
                </a:cubicBezTo>
                <a:cubicBezTo>
                  <a:pt x="315205" y="1411190"/>
                  <a:pt x="0" y="1095284"/>
                  <a:pt x="0" y="705595"/>
                </a:cubicBezTo>
                <a:cubicBezTo>
                  <a:pt x="0" y="315906"/>
                  <a:pt x="315205" y="0"/>
                  <a:pt x="704029"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1736476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5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1134468284"/>
      </p:ext>
    </p:extLst>
  </p:cSld>
  <p:clrMapOvr>
    <a:masterClrMapping/>
  </p:clrMapOvr>
  <p:timing>
    <p:tnLst>
      <p:par>
        <p:cTn id="1" dur="indefinite" restart="never" nodeType="tmRoot"/>
      </p:par>
    </p:tn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preserve="1" userDrawn="1">
  <p:cSld name="1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4858687" y="3076320"/>
            <a:ext cx="2449594" cy="1621270"/>
          </a:xfrm>
          <a:custGeom>
            <a:avLst/>
            <a:gdLst>
              <a:gd name="connsiteX0" fmla="*/ 183917 w 2449594"/>
              <a:gd name="connsiteY0" fmla="*/ 0 h 1621270"/>
              <a:gd name="connsiteX1" fmla="*/ 2265677 w 2449594"/>
              <a:gd name="connsiteY1" fmla="*/ 0 h 1621270"/>
              <a:gd name="connsiteX2" fmla="*/ 2449594 w 2449594"/>
              <a:gd name="connsiteY2" fmla="*/ 183917 h 1621270"/>
              <a:gd name="connsiteX3" fmla="*/ 2449594 w 2449594"/>
              <a:gd name="connsiteY3" fmla="*/ 1437353 h 1621270"/>
              <a:gd name="connsiteX4" fmla="*/ 2265677 w 2449594"/>
              <a:gd name="connsiteY4" fmla="*/ 1621270 h 1621270"/>
              <a:gd name="connsiteX5" fmla="*/ 183917 w 2449594"/>
              <a:gd name="connsiteY5" fmla="*/ 1621270 h 1621270"/>
              <a:gd name="connsiteX6" fmla="*/ 0 w 2449594"/>
              <a:gd name="connsiteY6" fmla="*/ 1437353 h 1621270"/>
              <a:gd name="connsiteX7" fmla="*/ 0 w 2449594"/>
              <a:gd name="connsiteY7" fmla="*/ 183917 h 1621270"/>
              <a:gd name="connsiteX8" fmla="*/ 183917 w 2449594"/>
              <a:gd name="connsiteY8" fmla="*/ 0 h 162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9594" h="1621270">
                <a:moveTo>
                  <a:pt x="183917" y="0"/>
                </a:moveTo>
                <a:lnTo>
                  <a:pt x="2265677" y="0"/>
                </a:lnTo>
                <a:cubicBezTo>
                  <a:pt x="2367252" y="0"/>
                  <a:pt x="2449594" y="82342"/>
                  <a:pt x="2449594" y="183917"/>
                </a:cubicBezTo>
                <a:lnTo>
                  <a:pt x="2449594" y="1437353"/>
                </a:lnTo>
                <a:cubicBezTo>
                  <a:pt x="2449594" y="1538928"/>
                  <a:pt x="2367252" y="1621270"/>
                  <a:pt x="2265677" y="1621270"/>
                </a:cubicBezTo>
                <a:lnTo>
                  <a:pt x="183917" y="1621270"/>
                </a:lnTo>
                <a:cubicBezTo>
                  <a:pt x="82342" y="1621270"/>
                  <a:pt x="0" y="1538928"/>
                  <a:pt x="0" y="1437353"/>
                </a:cubicBezTo>
                <a:lnTo>
                  <a:pt x="0" y="183917"/>
                </a:lnTo>
                <a:cubicBezTo>
                  <a:pt x="0" y="82342"/>
                  <a:pt x="82342" y="0"/>
                  <a:pt x="183917"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2458092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
        <p:nvSpPr>
          <p:cNvPr id="7" name="任意多边形: 形状 6"/>
          <p:cNvSpPr>
            <a:spLocks noGrp="1"/>
          </p:cNvSpPr>
          <p:nvPr>
            <p:ph type="pic" sz="quarter" idx="10"/>
          </p:nvPr>
        </p:nvSpPr>
        <p:spPr>
          <a:xfrm>
            <a:off x="4946232" y="2639594"/>
            <a:ext cx="2299539" cy="2299538"/>
          </a:xfrm>
          <a:custGeom>
            <a:avLst/>
            <a:gdLst>
              <a:gd name="connsiteX0" fmla="*/ 1182797 w 2299539"/>
              <a:gd name="connsiteY0" fmla="*/ 506 h 2299538"/>
              <a:gd name="connsiteX1" fmla="*/ 2121027 w 2299539"/>
              <a:gd name="connsiteY1" fmla="*/ 534716 h 2299538"/>
              <a:gd name="connsiteX2" fmla="*/ 1764823 w 2299539"/>
              <a:gd name="connsiteY2" fmla="*/ 2121026 h 2299538"/>
              <a:gd name="connsiteX3" fmla="*/ 178513 w 2299539"/>
              <a:gd name="connsiteY3" fmla="*/ 1764823 h 2299538"/>
              <a:gd name="connsiteX4" fmla="*/ 534716 w 2299539"/>
              <a:gd name="connsiteY4" fmla="*/ 178512 h 2299538"/>
              <a:gd name="connsiteX5" fmla="*/ 1182797 w 2299539"/>
              <a:gd name="connsiteY5" fmla="*/ 506 h 229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539" h="2299538">
                <a:moveTo>
                  <a:pt x="1182797" y="506"/>
                </a:moveTo>
                <a:cubicBezTo>
                  <a:pt x="1551682" y="11442"/>
                  <a:pt x="1908724" y="199459"/>
                  <a:pt x="2121027" y="534716"/>
                </a:cubicBezTo>
                <a:cubicBezTo>
                  <a:pt x="2460711" y="1071127"/>
                  <a:pt x="2301234" y="1781342"/>
                  <a:pt x="1764823" y="2121026"/>
                </a:cubicBezTo>
                <a:cubicBezTo>
                  <a:pt x="1228412" y="2460711"/>
                  <a:pt x="518197" y="2301233"/>
                  <a:pt x="178513" y="1764823"/>
                </a:cubicBezTo>
                <a:cubicBezTo>
                  <a:pt x="-161172" y="1228412"/>
                  <a:pt x="-1694" y="518197"/>
                  <a:pt x="534716" y="178512"/>
                </a:cubicBezTo>
                <a:cubicBezTo>
                  <a:pt x="735870" y="51131"/>
                  <a:pt x="961466" y="-6056"/>
                  <a:pt x="1182797" y="506"/>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107381997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preserve="1" userDrawn="1">
  <p:cSld name="55_自定义版式">
    <p:spTree>
      <p:nvGrpSpPr>
        <p:cNvPr id="1" name=""/>
        <p:cNvGrpSpPr/>
        <p:nvPr/>
      </p:nvGrpSpPr>
      <p:grpSpPr>
        <a:xfrm>
          <a:off x="0" y="0"/>
          <a:ext cx="0" cy="0"/>
          <a:chOff x="0" y="0"/>
          <a:chExt cx="0" cy="0"/>
        </a:xfrm>
      </p:grpSpPr>
      <p:sp>
        <p:nvSpPr>
          <p:cNvPr id="7" name="任意多边形: 形状 6"/>
          <p:cNvSpPr>
            <a:spLocks noGrp="1"/>
          </p:cNvSpPr>
          <p:nvPr>
            <p:ph type="pic" sz="quarter" idx="10"/>
          </p:nvPr>
        </p:nvSpPr>
        <p:spPr>
          <a:xfrm>
            <a:off x="4946232" y="2639594"/>
            <a:ext cx="2299539" cy="2299538"/>
          </a:xfrm>
          <a:custGeom>
            <a:avLst/>
            <a:gdLst>
              <a:gd name="connsiteX0" fmla="*/ 1182797 w 2299539"/>
              <a:gd name="connsiteY0" fmla="*/ 506 h 2299538"/>
              <a:gd name="connsiteX1" fmla="*/ 2121027 w 2299539"/>
              <a:gd name="connsiteY1" fmla="*/ 534716 h 2299538"/>
              <a:gd name="connsiteX2" fmla="*/ 1764823 w 2299539"/>
              <a:gd name="connsiteY2" fmla="*/ 2121026 h 2299538"/>
              <a:gd name="connsiteX3" fmla="*/ 178513 w 2299539"/>
              <a:gd name="connsiteY3" fmla="*/ 1764823 h 2299538"/>
              <a:gd name="connsiteX4" fmla="*/ 534716 w 2299539"/>
              <a:gd name="connsiteY4" fmla="*/ 178512 h 2299538"/>
              <a:gd name="connsiteX5" fmla="*/ 1182797 w 2299539"/>
              <a:gd name="connsiteY5" fmla="*/ 506 h 229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539" h="2299538">
                <a:moveTo>
                  <a:pt x="1182797" y="506"/>
                </a:moveTo>
                <a:cubicBezTo>
                  <a:pt x="1551682" y="11442"/>
                  <a:pt x="1908724" y="199459"/>
                  <a:pt x="2121027" y="534716"/>
                </a:cubicBezTo>
                <a:cubicBezTo>
                  <a:pt x="2460711" y="1071127"/>
                  <a:pt x="2301234" y="1781342"/>
                  <a:pt x="1764823" y="2121026"/>
                </a:cubicBezTo>
                <a:cubicBezTo>
                  <a:pt x="1228412" y="2460711"/>
                  <a:pt x="518197" y="2301233"/>
                  <a:pt x="178513" y="1764823"/>
                </a:cubicBezTo>
                <a:cubicBezTo>
                  <a:pt x="-161172" y="1228412"/>
                  <a:pt x="-1694" y="518197"/>
                  <a:pt x="534716" y="178512"/>
                </a:cubicBezTo>
                <a:cubicBezTo>
                  <a:pt x="735870" y="51131"/>
                  <a:pt x="961466" y="-6056"/>
                  <a:pt x="1182797" y="506"/>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305975128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preserve="1" userDrawn="1">
  <p:cSld name="54_自定义版式">
    <p:spTree>
      <p:nvGrpSpPr>
        <p:cNvPr id="1" name=""/>
        <p:cNvGrpSpPr/>
        <p:nvPr/>
      </p:nvGrpSpPr>
      <p:grpSpPr>
        <a:xfrm>
          <a:off x="0" y="0"/>
          <a:ext cx="0" cy="0"/>
          <a:chOff x="0" y="0"/>
          <a:chExt cx="0" cy="0"/>
        </a:xfrm>
      </p:grpSpPr>
      <p:sp>
        <p:nvSpPr>
          <p:cNvPr id="7" name="任意多边形: 形状 6"/>
          <p:cNvSpPr>
            <a:spLocks noGrp="1"/>
          </p:cNvSpPr>
          <p:nvPr>
            <p:ph type="pic" sz="quarter" idx="10"/>
          </p:nvPr>
        </p:nvSpPr>
        <p:spPr>
          <a:xfrm>
            <a:off x="4946232" y="2639594"/>
            <a:ext cx="2299539" cy="2299538"/>
          </a:xfrm>
          <a:custGeom>
            <a:avLst/>
            <a:gdLst>
              <a:gd name="connsiteX0" fmla="*/ 1182797 w 2299539"/>
              <a:gd name="connsiteY0" fmla="*/ 506 h 2299538"/>
              <a:gd name="connsiteX1" fmla="*/ 2121027 w 2299539"/>
              <a:gd name="connsiteY1" fmla="*/ 534716 h 2299538"/>
              <a:gd name="connsiteX2" fmla="*/ 1764823 w 2299539"/>
              <a:gd name="connsiteY2" fmla="*/ 2121026 h 2299538"/>
              <a:gd name="connsiteX3" fmla="*/ 178513 w 2299539"/>
              <a:gd name="connsiteY3" fmla="*/ 1764823 h 2299538"/>
              <a:gd name="connsiteX4" fmla="*/ 534716 w 2299539"/>
              <a:gd name="connsiteY4" fmla="*/ 178512 h 2299538"/>
              <a:gd name="connsiteX5" fmla="*/ 1182797 w 2299539"/>
              <a:gd name="connsiteY5" fmla="*/ 506 h 229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539" h="2299538">
                <a:moveTo>
                  <a:pt x="1182797" y="506"/>
                </a:moveTo>
                <a:cubicBezTo>
                  <a:pt x="1551682" y="11442"/>
                  <a:pt x="1908724" y="199459"/>
                  <a:pt x="2121027" y="534716"/>
                </a:cubicBezTo>
                <a:cubicBezTo>
                  <a:pt x="2460711" y="1071127"/>
                  <a:pt x="2301234" y="1781342"/>
                  <a:pt x="1764823" y="2121026"/>
                </a:cubicBezTo>
                <a:cubicBezTo>
                  <a:pt x="1228412" y="2460711"/>
                  <a:pt x="518197" y="2301233"/>
                  <a:pt x="178513" y="1764823"/>
                </a:cubicBezTo>
                <a:cubicBezTo>
                  <a:pt x="-161172" y="1228412"/>
                  <a:pt x="-1694" y="518197"/>
                  <a:pt x="534716" y="178512"/>
                </a:cubicBezTo>
                <a:cubicBezTo>
                  <a:pt x="735870" y="51131"/>
                  <a:pt x="961466" y="-6056"/>
                  <a:pt x="1182797" y="506"/>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288029557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preserve="1" userDrawn="1">
  <p:cSld name="53_自定义版式">
    <p:spTree>
      <p:nvGrpSpPr>
        <p:cNvPr id="1" name=""/>
        <p:cNvGrpSpPr/>
        <p:nvPr/>
      </p:nvGrpSpPr>
      <p:grpSpPr>
        <a:xfrm>
          <a:off x="0" y="0"/>
          <a:ext cx="0" cy="0"/>
          <a:chOff x="0" y="0"/>
          <a:chExt cx="0" cy="0"/>
        </a:xfrm>
      </p:grpSpPr>
      <p:sp>
        <p:nvSpPr>
          <p:cNvPr id="7" name="任意多边形: 形状 6"/>
          <p:cNvSpPr>
            <a:spLocks noGrp="1"/>
          </p:cNvSpPr>
          <p:nvPr>
            <p:ph type="pic" sz="quarter" idx="10"/>
          </p:nvPr>
        </p:nvSpPr>
        <p:spPr>
          <a:xfrm>
            <a:off x="4946232" y="2639594"/>
            <a:ext cx="2299539" cy="2299538"/>
          </a:xfrm>
          <a:custGeom>
            <a:avLst/>
            <a:gdLst>
              <a:gd name="connsiteX0" fmla="*/ 1182797 w 2299539"/>
              <a:gd name="connsiteY0" fmla="*/ 506 h 2299538"/>
              <a:gd name="connsiteX1" fmla="*/ 2121027 w 2299539"/>
              <a:gd name="connsiteY1" fmla="*/ 534716 h 2299538"/>
              <a:gd name="connsiteX2" fmla="*/ 1764823 w 2299539"/>
              <a:gd name="connsiteY2" fmla="*/ 2121026 h 2299538"/>
              <a:gd name="connsiteX3" fmla="*/ 178513 w 2299539"/>
              <a:gd name="connsiteY3" fmla="*/ 1764823 h 2299538"/>
              <a:gd name="connsiteX4" fmla="*/ 534716 w 2299539"/>
              <a:gd name="connsiteY4" fmla="*/ 178512 h 2299538"/>
              <a:gd name="connsiteX5" fmla="*/ 1182797 w 2299539"/>
              <a:gd name="connsiteY5" fmla="*/ 506 h 229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539" h="2299538">
                <a:moveTo>
                  <a:pt x="1182797" y="506"/>
                </a:moveTo>
                <a:cubicBezTo>
                  <a:pt x="1551682" y="11442"/>
                  <a:pt x="1908724" y="199459"/>
                  <a:pt x="2121027" y="534716"/>
                </a:cubicBezTo>
                <a:cubicBezTo>
                  <a:pt x="2460711" y="1071127"/>
                  <a:pt x="2301234" y="1781342"/>
                  <a:pt x="1764823" y="2121026"/>
                </a:cubicBezTo>
                <a:cubicBezTo>
                  <a:pt x="1228412" y="2460711"/>
                  <a:pt x="518197" y="2301233"/>
                  <a:pt x="178513" y="1764823"/>
                </a:cubicBezTo>
                <a:cubicBezTo>
                  <a:pt x="-161172" y="1228412"/>
                  <a:pt x="-1694" y="518197"/>
                  <a:pt x="534716" y="178512"/>
                </a:cubicBezTo>
                <a:cubicBezTo>
                  <a:pt x="735870" y="51131"/>
                  <a:pt x="961466" y="-6056"/>
                  <a:pt x="1182797" y="506"/>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221505958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preserve="1" userDrawn="1">
  <p:cSld name="52_自定义版式">
    <p:spTree>
      <p:nvGrpSpPr>
        <p:cNvPr id="1" name=""/>
        <p:cNvGrpSpPr/>
        <p:nvPr/>
      </p:nvGrpSpPr>
      <p:grpSpPr>
        <a:xfrm>
          <a:off x="0" y="0"/>
          <a:ext cx="0" cy="0"/>
          <a:chOff x="0" y="0"/>
          <a:chExt cx="0" cy="0"/>
        </a:xfrm>
      </p:grpSpPr>
      <p:sp>
        <p:nvSpPr>
          <p:cNvPr id="7" name="任意多边形: 形状 6"/>
          <p:cNvSpPr>
            <a:spLocks noGrp="1"/>
          </p:cNvSpPr>
          <p:nvPr>
            <p:ph type="pic" sz="quarter" idx="10"/>
          </p:nvPr>
        </p:nvSpPr>
        <p:spPr>
          <a:xfrm>
            <a:off x="4946232" y="2639594"/>
            <a:ext cx="2299539" cy="2299538"/>
          </a:xfrm>
          <a:custGeom>
            <a:avLst/>
            <a:gdLst>
              <a:gd name="connsiteX0" fmla="*/ 1182797 w 2299539"/>
              <a:gd name="connsiteY0" fmla="*/ 506 h 2299538"/>
              <a:gd name="connsiteX1" fmla="*/ 2121027 w 2299539"/>
              <a:gd name="connsiteY1" fmla="*/ 534716 h 2299538"/>
              <a:gd name="connsiteX2" fmla="*/ 1764823 w 2299539"/>
              <a:gd name="connsiteY2" fmla="*/ 2121026 h 2299538"/>
              <a:gd name="connsiteX3" fmla="*/ 178513 w 2299539"/>
              <a:gd name="connsiteY3" fmla="*/ 1764823 h 2299538"/>
              <a:gd name="connsiteX4" fmla="*/ 534716 w 2299539"/>
              <a:gd name="connsiteY4" fmla="*/ 178512 h 2299538"/>
              <a:gd name="connsiteX5" fmla="*/ 1182797 w 2299539"/>
              <a:gd name="connsiteY5" fmla="*/ 506 h 229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539" h="2299538">
                <a:moveTo>
                  <a:pt x="1182797" y="506"/>
                </a:moveTo>
                <a:cubicBezTo>
                  <a:pt x="1551682" y="11442"/>
                  <a:pt x="1908724" y="199459"/>
                  <a:pt x="2121027" y="534716"/>
                </a:cubicBezTo>
                <a:cubicBezTo>
                  <a:pt x="2460711" y="1071127"/>
                  <a:pt x="2301234" y="1781342"/>
                  <a:pt x="1764823" y="2121026"/>
                </a:cubicBezTo>
                <a:cubicBezTo>
                  <a:pt x="1228412" y="2460711"/>
                  <a:pt x="518197" y="2301233"/>
                  <a:pt x="178513" y="1764823"/>
                </a:cubicBezTo>
                <a:cubicBezTo>
                  <a:pt x="-161172" y="1228412"/>
                  <a:pt x="-1694" y="518197"/>
                  <a:pt x="534716" y="178512"/>
                </a:cubicBezTo>
                <a:cubicBezTo>
                  <a:pt x="735870" y="51131"/>
                  <a:pt x="961466" y="-6056"/>
                  <a:pt x="1182797" y="506"/>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267490684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preserve="1" userDrawn="1">
  <p:cSld name="51_自定义版式">
    <p:spTree>
      <p:nvGrpSpPr>
        <p:cNvPr id="1" name=""/>
        <p:cNvGrpSpPr/>
        <p:nvPr/>
      </p:nvGrpSpPr>
      <p:grpSpPr>
        <a:xfrm>
          <a:off x="0" y="0"/>
          <a:ext cx="0" cy="0"/>
          <a:chOff x="0" y="0"/>
          <a:chExt cx="0" cy="0"/>
        </a:xfrm>
      </p:grpSpPr>
      <p:sp>
        <p:nvSpPr>
          <p:cNvPr id="7" name="任意多边形: 形状 6"/>
          <p:cNvSpPr>
            <a:spLocks noGrp="1"/>
          </p:cNvSpPr>
          <p:nvPr>
            <p:ph type="pic" sz="quarter" idx="10"/>
          </p:nvPr>
        </p:nvSpPr>
        <p:spPr>
          <a:xfrm>
            <a:off x="4946232" y="2639594"/>
            <a:ext cx="2299539" cy="2299538"/>
          </a:xfrm>
          <a:custGeom>
            <a:avLst/>
            <a:gdLst>
              <a:gd name="connsiteX0" fmla="*/ 1182797 w 2299539"/>
              <a:gd name="connsiteY0" fmla="*/ 506 h 2299538"/>
              <a:gd name="connsiteX1" fmla="*/ 2121027 w 2299539"/>
              <a:gd name="connsiteY1" fmla="*/ 534716 h 2299538"/>
              <a:gd name="connsiteX2" fmla="*/ 1764823 w 2299539"/>
              <a:gd name="connsiteY2" fmla="*/ 2121026 h 2299538"/>
              <a:gd name="connsiteX3" fmla="*/ 178513 w 2299539"/>
              <a:gd name="connsiteY3" fmla="*/ 1764823 h 2299538"/>
              <a:gd name="connsiteX4" fmla="*/ 534716 w 2299539"/>
              <a:gd name="connsiteY4" fmla="*/ 178512 h 2299538"/>
              <a:gd name="connsiteX5" fmla="*/ 1182797 w 2299539"/>
              <a:gd name="connsiteY5" fmla="*/ 506 h 229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539" h="2299538">
                <a:moveTo>
                  <a:pt x="1182797" y="506"/>
                </a:moveTo>
                <a:cubicBezTo>
                  <a:pt x="1551682" y="11442"/>
                  <a:pt x="1908724" y="199459"/>
                  <a:pt x="2121027" y="534716"/>
                </a:cubicBezTo>
                <a:cubicBezTo>
                  <a:pt x="2460711" y="1071127"/>
                  <a:pt x="2301234" y="1781342"/>
                  <a:pt x="1764823" y="2121026"/>
                </a:cubicBezTo>
                <a:cubicBezTo>
                  <a:pt x="1228412" y="2460711"/>
                  <a:pt x="518197" y="2301233"/>
                  <a:pt x="178513" y="1764823"/>
                </a:cubicBezTo>
                <a:cubicBezTo>
                  <a:pt x="-161172" y="1228412"/>
                  <a:pt x="-1694" y="518197"/>
                  <a:pt x="534716" y="178512"/>
                </a:cubicBezTo>
                <a:cubicBezTo>
                  <a:pt x="735870" y="51131"/>
                  <a:pt x="961466" y="-6056"/>
                  <a:pt x="1182797" y="506"/>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175747696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preserve="1" userDrawn="1">
  <p:cSld name="50_自定义版式">
    <p:spTree>
      <p:nvGrpSpPr>
        <p:cNvPr id="1" name=""/>
        <p:cNvGrpSpPr/>
        <p:nvPr/>
      </p:nvGrpSpPr>
      <p:grpSpPr>
        <a:xfrm>
          <a:off x="0" y="0"/>
          <a:ext cx="0" cy="0"/>
          <a:chOff x="0" y="0"/>
          <a:chExt cx="0" cy="0"/>
        </a:xfrm>
      </p:grpSpPr>
      <p:sp>
        <p:nvSpPr>
          <p:cNvPr id="7" name="任意多边形: 形状 6"/>
          <p:cNvSpPr>
            <a:spLocks noGrp="1"/>
          </p:cNvSpPr>
          <p:nvPr>
            <p:ph type="pic" sz="quarter" idx="10"/>
          </p:nvPr>
        </p:nvSpPr>
        <p:spPr>
          <a:xfrm>
            <a:off x="4946232" y="2639594"/>
            <a:ext cx="2299539" cy="2299538"/>
          </a:xfrm>
          <a:custGeom>
            <a:avLst/>
            <a:gdLst>
              <a:gd name="connsiteX0" fmla="*/ 1182797 w 2299539"/>
              <a:gd name="connsiteY0" fmla="*/ 506 h 2299538"/>
              <a:gd name="connsiteX1" fmla="*/ 2121027 w 2299539"/>
              <a:gd name="connsiteY1" fmla="*/ 534716 h 2299538"/>
              <a:gd name="connsiteX2" fmla="*/ 1764823 w 2299539"/>
              <a:gd name="connsiteY2" fmla="*/ 2121026 h 2299538"/>
              <a:gd name="connsiteX3" fmla="*/ 178513 w 2299539"/>
              <a:gd name="connsiteY3" fmla="*/ 1764823 h 2299538"/>
              <a:gd name="connsiteX4" fmla="*/ 534716 w 2299539"/>
              <a:gd name="connsiteY4" fmla="*/ 178512 h 2299538"/>
              <a:gd name="connsiteX5" fmla="*/ 1182797 w 2299539"/>
              <a:gd name="connsiteY5" fmla="*/ 506 h 229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539" h="2299538">
                <a:moveTo>
                  <a:pt x="1182797" y="506"/>
                </a:moveTo>
                <a:cubicBezTo>
                  <a:pt x="1551682" y="11442"/>
                  <a:pt x="1908724" y="199459"/>
                  <a:pt x="2121027" y="534716"/>
                </a:cubicBezTo>
                <a:cubicBezTo>
                  <a:pt x="2460711" y="1071127"/>
                  <a:pt x="2301234" y="1781342"/>
                  <a:pt x="1764823" y="2121026"/>
                </a:cubicBezTo>
                <a:cubicBezTo>
                  <a:pt x="1228412" y="2460711"/>
                  <a:pt x="518197" y="2301233"/>
                  <a:pt x="178513" y="1764823"/>
                </a:cubicBezTo>
                <a:cubicBezTo>
                  <a:pt x="-161172" y="1228412"/>
                  <a:pt x="-1694" y="518197"/>
                  <a:pt x="534716" y="178512"/>
                </a:cubicBezTo>
                <a:cubicBezTo>
                  <a:pt x="735870" y="51131"/>
                  <a:pt x="961466" y="-6056"/>
                  <a:pt x="1182797" y="506"/>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1502495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preserve="1" userDrawn="1">
  <p:cSld name="49_自定义版式">
    <p:spTree>
      <p:nvGrpSpPr>
        <p:cNvPr id="1" name=""/>
        <p:cNvGrpSpPr/>
        <p:nvPr/>
      </p:nvGrpSpPr>
      <p:grpSpPr>
        <a:xfrm>
          <a:off x="0" y="0"/>
          <a:ext cx="0" cy="0"/>
          <a:chOff x="0" y="0"/>
          <a:chExt cx="0" cy="0"/>
        </a:xfrm>
      </p:grpSpPr>
      <p:sp>
        <p:nvSpPr>
          <p:cNvPr id="7" name="任意多边形: 形状 6"/>
          <p:cNvSpPr>
            <a:spLocks noGrp="1"/>
          </p:cNvSpPr>
          <p:nvPr>
            <p:ph type="pic" sz="quarter" idx="10"/>
          </p:nvPr>
        </p:nvSpPr>
        <p:spPr>
          <a:xfrm>
            <a:off x="4946232" y="2639594"/>
            <a:ext cx="2299539" cy="2299538"/>
          </a:xfrm>
          <a:custGeom>
            <a:avLst/>
            <a:gdLst>
              <a:gd name="connsiteX0" fmla="*/ 1182797 w 2299539"/>
              <a:gd name="connsiteY0" fmla="*/ 506 h 2299538"/>
              <a:gd name="connsiteX1" fmla="*/ 2121027 w 2299539"/>
              <a:gd name="connsiteY1" fmla="*/ 534716 h 2299538"/>
              <a:gd name="connsiteX2" fmla="*/ 1764823 w 2299539"/>
              <a:gd name="connsiteY2" fmla="*/ 2121026 h 2299538"/>
              <a:gd name="connsiteX3" fmla="*/ 178513 w 2299539"/>
              <a:gd name="connsiteY3" fmla="*/ 1764823 h 2299538"/>
              <a:gd name="connsiteX4" fmla="*/ 534716 w 2299539"/>
              <a:gd name="connsiteY4" fmla="*/ 178512 h 2299538"/>
              <a:gd name="connsiteX5" fmla="*/ 1182797 w 2299539"/>
              <a:gd name="connsiteY5" fmla="*/ 506 h 229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539" h="2299538">
                <a:moveTo>
                  <a:pt x="1182797" y="506"/>
                </a:moveTo>
                <a:cubicBezTo>
                  <a:pt x="1551682" y="11442"/>
                  <a:pt x="1908724" y="199459"/>
                  <a:pt x="2121027" y="534716"/>
                </a:cubicBezTo>
                <a:cubicBezTo>
                  <a:pt x="2460711" y="1071127"/>
                  <a:pt x="2301234" y="1781342"/>
                  <a:pt x="1764823" y="2121026"/>
                </a:cubicBezTo>
                <a:cubicBezTo>
                  <a:pt x="1228412" y="2460711"/>
                  <a:pt x="518197" y="2301233"/>
                  <a:pt x="178513" y="1764823"/>
                </a:cubicBezTo>
                <a:cubicBezTo>
                  <a:pt x="-161172" y="1228412"/>
                  <a:pt x="-1694" y="518197"/>
                  <a:pt x="534716" y="178512"/>
                </a:cubicBezTo>
                <a:cubicBezTo>
                  <a:pt x="735870" y="51131"/>
                  <a:pt x="961466" y="-6056"/>
                  <a:pt x="1182797" y="506"/>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160048707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preserve="1" userDrawn="1">
  <p:cSld name="48_自定义版式">
    <p:spTree>
      <p:nvGrpSpPr>
        <p:cNvPr id="1" name=""/>
        <p:cNvGrpSpPr/>
        <p:nvPr/>
      </p:nvGrpSpPr>
      <p:grpSpPr>
        <a:xfrm>
          <a:off x="0" y="0"/>
          <a:ext cx="0" cy="0"/>
          <a:chOff x="0" y="0"/>
          <a:chExt cx="0" cy="0"/>
        </a:xfrm>
      </p:grpSpPr>
      <p:sp>
        <p:nvSpPr>
          <p:cNvPr id="7" name="任意多边形: 形状 6"/>
          <p:cNvSpPr>
            <a:spLocks noGrp="1"/>
          </p:cNvSpPr>
          <p:nvPr>
            <p:ph type="pic" sz="quarter" idx="10"/>
          </p:nvPr>
        </p:nvSpPr>
        <p:spPr>
          <a:xfrm>
            <a:off x="4946232" y="2639594"/>
            <a:ext cx="2299539" cy="2299538"/>
          </a:xfrm>
          <a:custGeom>
            <a:avLst/>
            <a:gdLst>
              <a:gd name="connsiteX0" fmla="*/ 1182797 w 2299539"/>
              <a:gd name="connsiteY0" fmla="*/ 506 h 2299538"/>
              <a:gd name="connsiteX1" fmla="*/ 2121027 w 2299539"/>
              <a:gd name="connsiteY1" fmla="*/ 534716 h 2299538"/>
              <a:gd name="connsiteX2" fmla="*/ 1764823 w 2299539"/>
              <a:gd name="connsiteY2" fmla="*/ 2121026 h 2299538"/>
              <a:gd name="connsiteX3" fmla="*/ 178513 w 2299539"/>
              <a:gd name="connsiteY3" fmla="*/ 1764823 h 2299538"/>
              <a:gd name="connsiteX4" fmla="*/ 534716 w 2299539"/>
              <a:gd name="connsiteY4" fmla="*/ 178512 h 2299538"/>
              <a:gd name="connsiteX5" fmla="*/ 1182797 w 2299539"/>
              <a:gd name="connsiteY5" fmla="*/ 506 h 229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539" h="2299538">
                <a:moveTo>
                  <a:pt x="1182797" y="506"/>
                </a:moveTo>
                <a:cubicBezTo>
                  <a:pt x="1551682" y="11442"/>
                  <a:pt x="1908724" y="199459"/>
                  <a:pt x="2121027" y="534716"/>
                </a:cubicBezTo>
                <a:cubicBezTo>
                  <a:pt x="2460711" y="1071127"/>
                  <a:pt x="2301234" y="1781342"/>
                  <a:pt x="1764823" y="2121026"/>
                </a:cubicBezTo>
                <a:cubicBezTo>
                  <a:pt x="1228412" y="2460711"/>
                  <a:pt x="518197" y="2301233"/>
                  <a:pt x="178513" y="1764823"/>
                </a:cubicBezTo>
                <a:cubicBezTo>
                  <a:pt x="-161172" y="1228412"/>
                  <a:pt x="-1694" y="518197"/>
                  <a:pt x="534716" y="178512"/>
                </a:cubicBezTo>
                <a:cubicBezTo>
                  <a:pt x="735870" y="51131"/>
                  <a:pt x="961466" y="-6056"/>
                  <a:pt x="1182797" y="506"/>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23455239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5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3037007024"/>
      </p:ext>
    </p:extLst>
  </p:cSld>
  <p:clrMapOvr>
    <a:masterClrMapping/>
  </p:clrMapOvr>
  <p:timing>
    <p:tnLst>
      <p:par>
        <p:cTn id="1" dur="indefinite" restart="never" nodeType="tmRoot"/>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preserve="1" userDrawn="1">
  <p:cSld name="47_自定义版式">
    <p:spTree>
      <p:nvGrpSpPr>
        <p:cNvPr id="1" name=""/>
        <p:cNvGrpSpPr/>
        <p:nvPr/>
      </p:nvGrpSpPr>
      <p:grpSpPr>
        <a:xfrm>
          <a:off x="0" y="0"/>
          <a:ext cx="0" cy="0"/>
          <a:chOff x="0" y="0"/>
          <a:chExt cx="0" cy="0"/>
        </a:xfrm>
      </p:grpSpPr>
      <p:sp>
        <p:nvSpPr>
          <p:cNvPr id="7" name="任意多边形: 形状 6"/>
          <p:cNvSpPr>
            <a:spLocks noGrp="1"/>
          </p:cNvSpPr>
          <p:nvPr>
            <p:ph type="pic" sz="quarter" idx="10"/>
          </p:nvPr>
        </p:nvSpPr>
        <p:spPr>
          <a:xfrm>
            <a:off x="4946232" y="2639594"/>
            <a:ext cx="2299539" cy="2299538"/>
          </a:xfrm>
          <a:custGeom>
            <a:avLst/>
            <a:gdLst>
              <a:gd name="connsiteX0" fmla="*/ 1182797 w 2299539"/>
              <a:gd name="connsiteY0" fmla="*/ 506 h 2299538"/>
              <a:gd name="connsiteX1" fmla="*/ 2121027 w 2299539"/>
              <a:gd name="connsiteY1" fmla="*/ 534716 h 2299538"/>
              <a:gd name="connsiteX2" fmla="*/ 1764823 w 2299539"/>
              <a:gd name="connsiteY2" fmla="*/ 2121026 h 2299538"/>
              <a:gd name="connsiteX3" fmla="*/ 178513 w 2299539"/>
              <a:gd name="connsiteY3" fmla="*/ 1764823 h 2299538"/>
              <a:gd name="connsiteX4" fmla="*/ 534716 w 2299539"/>
              <a:gd name="connsiteY4" fmla="*/ 178512 h 2299538"/>
              <a:gd name="connsiteX5" fmla="*/ 1182797 w 2299539"/>
              <a:gd name="connsiteY5" fmla="*/ 506 h 229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539" h="2299538">
                <a:moveTo>
                  <a:pt x="1182797" y="506"/>
                </a:moveTo>
                <a:cubicBezTo>
                  <a:pt x="1551682" y="11442"/>
                  <a:pt x="1908724" y="199459"/>
                  <a:pt x="2121027" y="534716"/>
                </a:cubicBezTo>
                <a:cubicBezTo>
                  <a:pt x="2460711" y="1071127"/>
                  <a:pt x="2301234" y="1781342"/>
                  <a:pt x="1764823" y="2121026"/>
                </a:cubicBezTo>
                <a:cubicBezTo>
                  <a:pt x="1228412" y="2460711"/>
                  <a:pt x="518197" y="2301233"/>
                  <a:pt x="178513" y="1764823"/>
                </a:cubicBezTo>
                <a:cubicBezTo>
                  <a:pt x="-161172" y="1228412"/>
                  <a:pt x="-1694" y="518197"/>
                  <a:pt x="534716" y="178512"/>
                </a:cubicBezTo>
                <a:cubicBezTo>
                  <a:pt x="735870" y="51131"/>
                  <a:pt x="961466" y="-6056"/>
                  <a:pt x="1182797" y="506"/>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351243138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preserve="1" userDrawn="1">
  <p:cSld name="46_自定义版式">
    <p:spTree>
      <p:nvGrpSpPr>
        <p:cNvPr id="1" name=""/>
        <p:cNvGrpSpPr/>
        <p:nvPr/>
      </p:nvGrpSpPr>
      <p:grpSpPr>
        <a:xfrm>
          <a:off x="0" y="0"/>
          <a:ext cx="0" cy="0"/>
          <a:chOff x="0" y="0"/>
          <a:chExt cx="0" cy="0"/>
        </a:xfrm>
      </p:grpSpPr>
      <p:sp>
        <p:nvSpPr>
          <p:cNvPr id="7" name="任意多边形: 形状 6"/>
          <p:cNvSpPr>
            <a:spLocks noGrp="1"/>
          </p:cNvSpPr>
          <p:nvPr>
            <p:ph type="pic" sz="quarter" idx="10"/>
          </p:nvPr>
        </p:nvSpPr>
        <p:spPr>
          <a:xfrm>
            <a:off x="4946232" y="2639594"/>
            <a:ext cx="2299539" cy="2299538"/>
          </a:xfrm>
          <a:custGeom>
            <a:avLst/>
            <a:gdLst>
              <a:gd name="connsiteX0" fmla="*/ 1182797 w 2299539"/>
              <a:gd name="connsiteY0" fmla="*/ 506 h 2299538"/>
              <a:gd name="connsiteX1" fmla="*/ 2121027 w 2299539"/>
              <a:gd name="connsiteY1" fmla="*/ 534716 h 2299538"/>
              <a:gd name="connsiteX2" fmla="*/ 1764823 w 2299539"/>
              <a:gd name="connsiteY2" fmla="*/ 2121026 h 2299538"/>
              <a:gd name="connsiteX3" fmla="*/ 178513 w 2299539"/>
              <a:gd name="connsiteY3" fmla="*/ 1764823 h 2299538"/>
              <a:gd name="connsiteX4" fmla="*/ 534716 w 2299539"/>
              <a:gd name="connsiteY4" fmla="*/ 178512 h 2299538"/>
              <a:gd name="connsiteX5" fmla="*/ 1182797 w 2299539"/>
              <a:gd name="connsiteY5" fmla="*/ 506 h 229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539" h="2299538">
                <a:moveTo>
                  <a:pt x="1182797" y="506"/>
                </a:moveTo>
                <a:cubicBezTo>
                  <a:pt x="1551682" y="11442"/>
                  <a:pt x="1908724" y="199459"/>
                  <a:pt x="2121027" y="534716"/>
                </a:cubicBezTo>
                <a:cubicBezTo>
                  <a:pt x="2460711" y="1071127"/>
                  <a:pt x="2301234" y="1781342"/>
                  <a:pt x="1764823" y="2121026"/>
                </a:cubicBezTo>
                <a:cubicBezTo>
                  <a:pt x="1228412" y="2460711"/>
                  <a:pt x="518197" y="2301233"/>
                  <a:pt x="178513" y="1764823"/>
                </a:cubicBezTo>
                <a:cubicBezTo>
                  <a:pt x="-161172" y="1228412"/>
                  <a:pt x="-1694" y="518197"/>
                  <a:pt x="534716" y="178512"/>
                </a:cubicBezTo>
                <a:cubicBezTo>
                  <a:pt x="735870" y="51131"/>
                  <a:pt x="961466" y="-6056"/>
                  <a:pt x="1182797" y="506"/>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314484988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preserve="1" userDrawn="1">
  <p:cSld name="45_自定义版式">
    <p:spTree>
      <p:nvGrpSpPr>
        <p:cNvPr id="1" name=""/>
        <p:cNvGrpSpPr/>
        <p:nvPr/>
      </p:nvGrpSpPr>
      <p:grpSpPr>
        <a:xfrm>
          <a:off x="0" y="0"/>
          <a:ext cx="0" cy="0"/>
          <a:chOff x="0" y="0"/>
          <a:chExt cx="0" cy="0"/>
        </a:xfrm>
      </p:grpSpPr>
      <p:sp>
        <p:nvSpPr>
          <p:cNvPr id="7" name="任意多边形: 形状 6"/>
          <p:cNvSpPr>
            <a:spLocks noGrp="1"/>
          </p:cNvSpPr>
          <p:nvPr>
            <p:ph type="pic" sz="quarter" idx="10"/>
          </p:nvPr>
        </p:nvSpPr>
        <p:spPr>
          <a:xfrm>
            <a:off x="4946232" y="2639594"/>
            <a:ext cx="2299539" cy="2299538"/>
          </a:xfrm>
          <a:custGeom>
            <a:avLst/>
            <a:gdLst>
              <a:gd name="connsiteX0" fmla="*/ 1182797 w 2299539"/>
              <a:gd name="connsiteY0" fmla="*/ 506 h 2299538"/>
              <a:gd name="connsiteX1" fmla="*/ 2121027 w 2299539"/>
              <a:gd name="connsiteY1" fmla="*/ 534716 h 2299538"/>
              <a:gd name="connsiteX2" fmla="*/ 1764823 w 2299539"/>
              <a:gd name="connsiteY2" fmla="*/ 2121026 h 2299538"/>
              <a:gd name="connsiteX3" fmla="*/ 178513 w 2299539"/>
              <a:gd name="connsiteY3" fmla="*/ 1764823 h 2299538"/>
              <a:gd name="connsiteX4" fmla="*/ 534716 w 2299539"/>
              <a:gd name="connsiteY4" fmla="*/ 178512 h 2299538"/>
              <a:gd name="connsiteX5" fmla="*/ 1182797 w 2299539"/>
              <a:gd name="connsiteY5" fmla="*/ 506 h 229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539" h="2299538">
                <a:moveTo>
                  <a:pt x="1182797" y="506"/>
                </a:moveTo>
                <a:cubicBezTo>
                  <a:pt x="1551682" y="11442"/>
                  <a:pt x="1908724" y="199459"/>
                  <a:pt x="2121027" y="534716"/>
                </a:cubicBezTo>
                <a:cubicBezTo>
                  <a:pt x="2460711" y="1071127"/>
                  <a:pt x="2301234" y="1781342"/>
                  <a:pt x="1764823" y="2121026"/>
                </a:cubicBezTo>
                <a:cubicBezTo>
                  <a:pt x="1228412" y="2460711"/>
                  <a:pt x="518197" y="2301233"/>
                  <a:pt x="178513" y="1764823"/>
                </a:cubicBezTo>
                <a:cubicBezTo>
                  <a:pt x="-161172" y="1228412"/>
                  <a:pt x="-1694" y="518197"/>
                  <a:pt x="534716" y="178512"/>
                </a:cubicBezTo>
                <a:cubicBezTo>
                  <a:pt x="735870" y="51131"/>
                  <a:pt x="961466" y="-6056"/>
                  <a:pt x="1182797" y="506"/>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292656779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preserve="1" userDrawn="1">
  <p:cSld name="44_自定义版式">
    <p:spTree>
      <p:nvGrpSpPr>
        <p:cNvPr id="1" name=""/>
        <p:cNvGrpSpPr/>
        <p:nvPr/>
      </p:nvGrpSpPr>
      <p:grpSpPr>
        <a:xfrm>
          <a:off x="0" y="0"/>
          <a:ext cx="0" cy="0"/>
          <a:chOff x="0" y="0"/>
          <a:chExt cx="0" cy="0"/>
        </a:xfrm>
      </p:grpSpPr>
      <p:sp>
        <p:nvSpPr>
          <p:cNvPr id="7" name="任意多边形: 形状 6"/>
          <p:cNvSpPr>
            <a:spLocks noGrp="1"/>
          </p:cNvSpPr>
          <p:nvPr>
            <p:ph type="pic" sz="quarter" idx="10"/>
          </p:nvPr>
        </p:nvSpPr>
        <p:spPr>
          <a:xfrm>
            <a:off x="4946232" y="2639594"/>
            <a:ext cx="2299539" cy="2299538"/>
          </a:xfrm>
          <a:custGeom>
            <a:avLst/>
            <a:gdLst>
              <a:gd name="connsiteX0" fmla="*/ 1182797 w 2299539"/>
              <a:gd name="connsiteY0" fmla="*/ 506 h 2299538"/>
              <a:gd name="connsiteX1" fmla="*/ 2121027 w 2299539"/>
              <a:gd name="connsiteY1" fmla="*/ 534716 h 2299538"/>
              <a:gd name="connsiteX2" fmla="*/ 1764823 w 2299539"/>
              <a:gd name="connsiteY2" fmla="*/ 2121026 h 2299538"/>
              <a:gd name="connsiteX3" fmla="*/ 178513 w 2299539"/>
              <a:gd name="connsiteY3" fmla="*/ 1764823 h 2299538"/>
              <a:gd name="connsiteX4" fmla="*/ 534716 w 2299539"/>
              <a:gd name="connsiteY4" fmla="*/ 178512 h 2299538"/>
              <a:gd name="connsiteX5" fmla="*/ 1182797 w 2299539"/>
              <a:gd name="connsiteY5" fmla="*/ 506 h 229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539" h="2299538">
                <a:moveTo>
                  <a:pt x="1182797" y="506"/>
                </a:moveTo>
                <a:cubicBezTo>
                  <a:pt x="1551682" y="11442"/>
                  <a:pt x="1908724" y="199459"/>
                  <a:pt x="2121027" y="534716"/>
                </a:cubicBezTo>
                <a:cubicBezTo>
                  <a:pt x="2460711" y="1071127"/>
                  <a:pt x="2301234" y="1781342"/>
                  <a:pt x="1764823" y="2121026"/>
                </a:cubicBezTo>
                <a:cubicBezTo>
                  <a:pt x="1228412" y="2460711"/>
                  <a:pt x="518197" y="2301233"/>
                  <a:pt x="178513" y="1764823"/>
                </a:cubicBezTo>
                <a:cubicBezTo>
                  <a:pt x="-161172" y="1228412"/>
                  <a:pt x="-1694" y="518197"/>
                  <a:pt x="534716" y="178512"/>
                </a:cubicBezTo>
                <a:cubicBezTo>
                  <a:pt x="735870" y="51131"/>
                  <a:pt x="961466" y="-6056"/>
                  <a:pt x="1182797" y="506"/>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477761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
        <p:nvSpPr>
          <p:cNvPr id="7" name="任意多边形: 形状 6"/>
          <p:cNvSpPr>
            <a:spLocks noGrp="1"/>
          </p:cNvSpPr>
          <p:nvPr>
            <p:ph type="pic" sz="quarter" idx="10"/>
          </p:nvPr>
        </p:nvSpPr>
        <p:spPr>
          <a:xfrm>
            <a:off x="4946232" y="2639594"/>
            <a:ext cx="2299539" cy="2299538"/>
          </a:xfrm>
          <a:custGeom>
            <a:avLst/>
            <a:gdLst>
              <a:gd name="connsiteX0" fmla="*/ 1182797 w 2299539"/>
              <a:gd name="connsiteY0" fmla="*/ 506 h 2299538"/>
              <a:gd name="connsiteX1" fmla="*/ 2121027 w 2299539"/>
              <a:gd name="connsiteY1" fmla="*/ 534716 h 2299538"/>
              <a:gd name="connsiteX2" fmla="*/ 1764823 w 2299539"/>
              <a:gd name="connsiteY2" fmla="*/ 2121026 h 2299538"/>
              <a:gd name="connsiteX3" fmla="*/ 178513 w 2299539"/>
              <a:gd name="connsiteY3" fmla="*/ 1764823 h 2299538"/>
              <a:gd name="connsiteX4" fmla="*/ 534716 w 2299539"/>
              <a:gd name="connsiteY4" fmla="*/ 178512 h 2299538"/>
              <a:gd name="connsiteX5" fmla="*/ 1182797 w 2299539"/>
              <a:gd name="connsiteY5" fmla="*/ 506 h 229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539" h="2299538">
                <a:moveTo>
                  <a:pt x="1182797" y="506"/>
                </a:moveTo>
                <a:cubicBezTo>
                  <a:pt x="1551682" y="11442"/>
                  <a:pt x="1908724" y="199459"/>
                  <a:pt x="2121027" y="534716"/>
                </a:cubicBezTo>
                <a:cubicBezTo>
                  <a:pt x="2460711" y="1071127"/>
                  <a:pt x="2301234" y="1781342"/>
                  <a:pt x="1764823" y="2121026"/>
                </a:cubicBezTo>
                <a:cubicBezTo>
                  <a:pt x="1228412" y="2460711"/>
                  <a:pt x="518197" y="2301233"/>
                  <a:pt x="178513" y="1764823"/>
                </a:cubicBezTo>
                <a:cubicBezTo>
                  <a:pt x="-161172" y="1228412"/>
                  <a:pt x="-1694" y="518197"/>
                  <a:pt x="534716" y="178512"/>
                </a:cubicBezTo>
                <a:cubicBezTo>
                  <a:pt x="735870" y="51131"/>
                  <a:pt x="961466" y="-6056"/>
                  <a:pt x="1182797" y="506"/>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364725158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preserve="1" userDrawn="1">
  <p:cSld name="42_自定义版式">
    <p:spTree>
      <p:nvGrpSpPr>
        <p:cNvPr id="1" name=""/>
        <p:cNvGrpSpPr/>
        <p:nvPr/>
      </p:nvGrpSpPr>
      <p:grpSpPr>
        <a:xfrm>
          <a:off x="0" y="0"/>
          <a:ext cx="0" cy="0"/>
          <a:chOff x="0" y="0"/>
          <a:chExt cx="0" cy="0"/>
        </a:xfrm>
      </p:grpSpPr>
      <p:sp>
        <p:nvSpPr>
          <p:cNvPr id="7" name="任意多边形: 形状 6"/>
          <p:cNvSpPr>
            <a:spLocks noGrp="1"/>
          </p:cNvSpPr>
          <p:nvPr>
            <p:ph type="pic" sz="quarter" idx="10"/>
          </p:nvPr>
        </p:nvSpPr>
        <p:spPr>
          <a:xfrm>
            <a:off x="4946232" y="2639594"/>
            <a:ext cx="2299539" cy="2299538"/>
          </a:xfrm>
          <a:custGeom>
            <a:avLst/>
            <a:gdLst>
              <a:gd name="connsiteX0" fmla="*/ 1182797 w 2299539"/>
              <a:gd name="connsiteY0" fmla="*/ 506 h 2299538"/>
              <a:gd name="connsiteX1" fmla="*/ 2121027 w 2299539"/>
              <a:gd name="connsiteY1" fmla="*/ 534716 h 2299538"/>
              <a:gd name="connsiteX2" fmla="*/ 1764823 w 2299539"/>
              <a:gd name="connsiteY2" fmla="*/ 2121026 h 2299538"/>
              <a:gd name="connsiteX3" fmla="*/ 178513 w 2299539"/>
              <a:gd name="connsiteY3" fmla="*/ 1764823 h 2299538"/>
              <a:gd name="connsiteX4" fmla="*/ 534716 w 2299539"/>
              <a:gd name="connsiteY4" fmla="*/ 178512 h 2299538"/>
              <a:gd name="connsiteX5" fmla="*/ 1182797 w 2299539"/>
              <a:gd name="connsiteY5" fmla="*/ 506 h 229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539" h="2299538">
                <a:moveTo>
                  <a:pt x="1182797" y="506"/>
                </a:moveTo>
                <a:cubicBezTo>
                  <a:pt x="1551682" y="11442"/>
                  <a:pt x="1908724" y="199459"/>
                  <a:pt x="2121027" y="534716"/>
                </a:cubicBezTo>
                <a:cubicBezTo>
                  <a:pt x="2460711" y="1071127"/>
                  <a:pt x="2301234" y="1781342"/>
                  <a:pt x="1764823" y="2121026"/>
                </a:cubicBezTo>
                <a:cubicBezTo>
                  <a:pt x="1228412" y="2460711"/>
                  <a:pt x="518197" y="2301233"/>
                  <a:pt x="178513" y="1764823"/>
                </a:cubicBezTo>
                <a:cubicBezTo>
                  <a:pt x="-161172" y="1228412"/>
                  <a:pt x="-1694" y="518197"/>
                  <a:pt x="534716" y="178512"/>
                </a:cubicBezTo>
                <a:cubicBezTo>
                  <a:pt x="735870" y="51131"/>
                  <a:pt x="961466" y="-6056"/>
                  <a:pt x="1182797" y="506"/>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322973661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preserve="1" userDrawn="1">
  <p:cSld name="41_自定义版式">
    <p:spTree>
      <p:nvGrpSpPr>
        <p:cNvPr id="1" name=""/>
        <p:cNvGrpSpPr/>
        <p:nvPr/>
      </p:nvGrpSpPr>
      <p:grpSpPr>
        <a:xfrm>
          <a:off x="0" y="0"/>
          <a:ext cx="0" cy="0"/>
          <a:chOff x="0" y="0"/>
          <a:chExt cx="0" cy="0"/>
        </a:xfrm>
      </p:grpSpPr>
      <p:sp>
        <p:nvSpPr>
          <p:cNvPr id="7" name="任意多边形: 形状 6"/>
          <p:cNvSpPr>
            <a:spLocks noGrp="1"/>
          </p:cNvSpPr>
          <p:nvPr>
            <p:ph type="pic" sz="quarter" idx="10"/>
          </p:nvPr>
        </p:nvSpPr>
        <p:spPr>
          <a:xfrm>
            <a:off x="4946232" y="2639594"/>
            <a:ext cx="2299539" cy="2299538"/>
          </a:xfrm>
          <a:custGeom>
            <a:avLst/>
            <a:gdLst>
              <a:gd name="connsiteX0" fmla="*/ 1182797 w 2299539"/>
              <a:gd name="connsiteY0" fmla="*/ 506 h 2299538"/>
              <a:gd name="connsiteX1" fmla="*/ 2121027 w 2299539"/>
              <a:gd name="connsiteY1" fmla="*/ 534716 h 2299538"/>
              <a:gd name="connsiteX2" fmla="*/ 1764823 w 2299539"/>
              <a:gd name="connsiteY2" fmla="*/ 2121026 h 2299538"/>
              <a:gd name="connsiteX3" fmla="*/ 178513 w 2299539"/>
              <a:gd name="connsiteY3" fmla="*/ 1764823 h 2299538"/>
              <a:gd name="connsiteX4" fmla="*/ 534716 w 2299539"/>
              <a:gd name="connsiteY4" fmla="*/ 178512 h 2299538"/>
              <a:gd name="connsiteX5" fmla="*/ 1182797 w 2299539"/>
              <a:gd name="connsiteY5" fmla="*/ 506 h 229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539" h="2299538">
                <a:moveTo>
                  <a:pt x="1182797" y="506"/>
                </a:moveTo>
                <a:cubicBezTo>
                  <a:pt x="1551682" y="11442"/>
                  <a:pt x="1908724" y="199459"/>
                  <a:pt x="2121027" y="534716"/>
                </a:cubicBezTo>
                <a:cubicBezTo>
                  <a:pt x="2460711" y="1071127"/>
                  <a:pt x="2301234" y="1781342"/>
                  <a:pt x="1764823" y="2121026"/>
                </a:cubicBezTo>
                <a:cubicBezTo>
                  <a:pt x="1228412" y="2460711"/>
                  <a:pt x="518197" y="2301233"/>
                  <a:pt x="178513" y="1764823"/>
                </a:cubicBezTo>
                <a:cubicBezTo>
                  <a:pt x="-161172" y="1228412"/>
                  <a:pt x="-1694" y="518197"/>
                  <a:pt x="534716" y="178512"/>
                </a:cubicBezTo>
                <a:cubicBezTo>
                  <a:pt x="735870" y="51131"/>
                  <a:pt x="961466" y="-6056"/>
                  <a:pt x="1182797" y="506"/>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350105375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preserve="1" userDrawn="1">
  <p:cSld name="40_自定义版式">
    <p:spTree>
      <p:nvGrpSpPr>
        <p:cNvPr id="1" name=""/>
        <p:cNvGrpSpPr/>
        <p:nvPr/>
      </p:nvGrpSpPr>
      <p:grpSpPr>
        <a:xfrm>
          <a:off x="0" y="0"/>
          <a:ext cx="0" cy="0"/>
          <a:chOff x="0" y="0"/>
          <a:chExt cx="0" cy="0"/>
        </a:xfrm>
      </p:grpSpPr>
      <p:sp>
        <p:nvSpPr>
          <p:cNvPr id="7" name="任意多边形: 形状 6"/>
          <p:cNvSpPr>
            <a:spLocks noGrp="1"/>
          </p:cNvSpPr>
          <p:nvPr>
            <p:ph type="pic" sz="quarter" idx="10"/>
          </p:nvPr>
        </p:nvSpPr>
        <p:spPr>
          <a:xfrm>
            <a:off x="4946232" y="2639594"/>
            <a:ext cx="2299539" cy="2299538"/>
          </a:xfrm>
          <a:custGeom>
            <a:avLst/>
            <a:gdLst>
              <a:gd name="connsiteX0" fmla="*/ 1182797 w 2299539"/>
              <a:gd name="connsiteY0" fmla="*/ 506 h 2299538"/>
              <a:gd name="connsiteX1" fmla="*/ 2121027 w 2299539"/>
              <a:gd name="connsiteY1" fmla="*/ 534716 h 2299538"/>
              <a:gd name="connsiteX2" fmla="*/ 1764823 w 2299539"/>
              <a:gd name="connsiteY2" fmla="*/ 2121026 h 2299538"/>
              <a:gd name="connsiteX3" fmla="*/ 178513 w 2299539"/>
              <a:gd name="connsiteY3" fmla="*/ 1764823 h 2299538"/>
              <a:gd name="connsiteX4" fmla="*/ 534716 w 2299539"/>
              <a:gd name="connsiteY4" fmla="*/ 178512 h 2299538"/>
              <a:gd name="connsiteX5" fmla="*/ 1182797 w 2299539"/>
              <a:gd name="connsiteY5" fmla="*/ 506 h 229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539" h="2299538">
                <a:moveTo>
                  <a:pt x="1182797" y="506"/>
                </a:moveTo>
                <a:cubicBezTo>
                  <a:pt x="1551682" y="11442"/>
                  <a:pt x="1908724" y="199459"/>
                  <a:pt x="2121027" y="534716"/>
                </a:cubicBezTo>
                <a:cubicBezTo>
                  <a:pt x="2460711" y="1071127"/>
                  <a:pt x="2301234" y="1781342"/>
                  <a:pt x="1764823" y="2121026"/>
                </a:cubicBezTo>
                <a:cubicBezTo>
                  <a:pt x="1228412" y="2460711"/>
                  <a:pt x="518197" y="2301233"/>
                  <a:pt x="178513" y="1764823"/>
                </a:cubicBezTo>
                <a:cubicBezTo>
                  <a:pt x="-161172" y="1228412"/>
                  <a:pt x="-1694" y="518197"/>
                  <a:pt x="534716" y="178512"/>
                </a:cubicBezTo>
                <a:cubicBezTo>
                  <a:pt x="735870" y="51131"/>
                  <a:pt x="961466" y="-6056"/>
                  <a:pt x="1182797" y="506"/>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243704983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preserve="1" userDrawn="1">
  <p:cSld name="39_自定义版式">
    <p:spTree>
      <p:nvGrpSpPr>
        <p:cNvPr id="1" name=""/>
        <p:cNvGrpSpPr/>
        <p:nvPr/>
      </p:nvGrpSpPr>
      <p:grpSpPr>
        <a:xfrm>
          <a:off x="0" y="0"/>
          <a:ext cx="0" cy="0"/>
          <a:chOff x="0" y="0"/>
          <a:chExt cx="0" cy="0"/>
        </a:xfrm>
      </p:grpSpPr>
      <p:sp>
        <p:nvSpPr>
          <p:cNvPr id="7" name="任意多边形: 形状 6"/>
          <p:cNvSpPr>
            <a:spLocks noGrp="1"/>
          </p:cNvSpPr>
          <p:nvPr>
            <p:ph type="pic" sz="quarter" idx="10"/>
          </p:nvPr>
        </p:nvSpPr>
        <p:spPr>
          <a:xfrm>
            <a:off x="4946232" y="2639594"/>
            <a:ext cx="2299539" cy="2299538"/>
          </a:xfrm>
          <a:custGeom>
            <a:avLst/>
            <a:gdLst>
              <a:gd name="connsiteX0" fmla="*/ 1182797 w 2299539"/>
              <a:gd name="connsiteY0" fmla="*/ 506 h 2299538"/>
              <a:gd name="connsiteX1" fmla="*/ 2121027 w 2299539"/>
              <a:gd name="connsiteY1" fmla="*/ 534716 h 2299538"/>
              <a:gd name="connsiteX2" fmla="*/ 1764823 w 2299539"/>
              <a:gd name="connsiteY2" fmla="*/ 2121026 h 2299538"/>
              <a:gd name="connsiteX3" fmla="*/ 178513 w 2299539"/>
              <a:gd name="connsiteY3" fmla="*/ 1764823 h 2299538"/>
              <a:gd name="connsiteX4" fmla="*/ 534716 w 2299539"/>
              <a:gd name="connsiteY4" fmla="*/ 178512 h 2299538"/>
              <a:gd name="connsiteX5" fmla="*/ 1182797 w 2299539"/>
              <a:gd name="connsiteY5" fmla="*/ 506 h 229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539" h="2299538">
                <a:moveTo>
                  <a:pt x="1182797" y="506"/>
                </a:moveTo>
                <a:cubicBezTo>
                  <a:pt x="1551682" y="11442"/>
                  <a:pt x="1908724" y="199459"/>
                  <a:pt x="2121027" y="534716"/>
                </a:cubicBezTo>
                <a:cubicBezTo>
                  <a:pt x="2460711" y="1071127"/>
                  <a:pt x="2301234" y="1781342"/>
                  <a:pt x="1764823" y="2121026"/>
                </a:cubicBezTo>
                <a:cubicBezTo>
                  <a:pt x="1228412" y="2460711"/>
                  <a:pt x="518197" y="2301233"/>
                  <a:pt x="178513" y="1764823"/>
                </a:cubicBezTo>
                <a:cubicBezTo>
                  <a:pt x="-161172" y="1228412"/>
                  <a:pt x="-1694" y="518197"/>
                  <a:pt x="534716" y="178512"/>
                </a:cubicBezTo>
                <a:cubicBezTo>
                  <a:pt x="735870" y="51131"/>
                  <a:pt x="961466" y="-6056"/>
                  <a:pt x="1182797" y="506"/>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122491769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preserve="1" userDrawn="1">
  <p:cSld name="38_自定义版式">
    <p:spTree>
      <p:nvGrpSpPr>
        <p:cNvPr id="1" name=""/>
        <p:cNvGrpSpPr/>
        <p:nvPr/>
      </p:nvGrpSpPr>
      <p:grpSpPr>
        <a:xfrm>
          <a:off x="0" y="0"/>
          <a:ext cx="0" cy="0"/>
          <a:chOff x="0" y="0"/>
          <a:chExt cx="0" cy="0"/>
        </a:xfrm>
      </p:grpSpPr>
      <p:sp>
        <p:nvSpPr>
          <p:cNvPr id="7" name="任意多边形: 形状 6"/>
          <p:cNvSpPr>
            <a:spLocks noGrp="1"/>
          </p:cNvSpPr>
          <p:nvPr>
            <p:ph type="pic" sz="quarter" idx="10"/>
          </p:nvPr>
        </p:nvSpPr>
        <p:spPr>
          <a:xfrm>
            <a:off x="4946232" y="2639594"/>
            <a:ext cx="2299539" cy="2299538"/>
          </a:xfrm>
          <a:custGeom>
            <a:avLst/>
            <a:gdLst>
              <a:gd name="connsiteX0" fmla="*/ 1182797 w 2299539"/>
              <a:gd name="connsiteY0" fmla="*/ 506 h 2299538"/>
              <a:gd name="connsiteX1" fmla="*/ 2121027 w 2299539"/>
              <a:gd name="connsiteY1" fmla="*/ 534716 h 2299538"/>
              <a:gd name="connsiteX2" fmla="*/ 1764823 w 2299539"/>
              <a:gd name="connsiteY2" fmla="*/ 2121026 h 2299538"/>
              <a:gd name="connsiteX3" fmla="*/ 178513 w 2299539"/>
              <a:gd name="connsiteY3" fmla="*/ 1764823 h 2299538"/>
              <a:gd name="connsiteX4" fmla="*/ 534716 w 2299539"/>
              <a:gd name="connsiteY4" fmla="*/ 178512 h 2299538"/>
              <a:gd name="connsiteX5" fmla="*/ 1182797 w 2299539"/>
              <a:gd name="connsiteY5" fmla="*/ 506 h 229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539" h="2299538">
                <a:moveTo>
                  <a:pt x="1182797" y="506"/>
                </a:moveTo>
                <a:cubicBezTo>
                  <a:pt x="1551682" y="11442"/>
                  <a:pt x="1908724" y="199459"/>
                  <a:pt x="2121027" y="534716"/>
                </a:cubicBezTo>
                <a:cubicBezTo>
                  <a:pt x="2460711" y="1071127"/>
                  <a:pt x="2301234" y="1781342"/>
                  <a:pt x="1764823" y="2121026"/>
                </a:cubicBezTo>
                <a:cubicBezTo>
                  <a:pt x="1228412" y="2460711"/>
                  <a:pt x="518197" y="2301233"/>
                  <a:pt x="178513" y="1764823"/>
                </a:cubicBezTo>
                <a:cubicBezTo>
                  <a:pt x="-161172" y="1228412"/>
                  <a:pt x="-1694" y="518197"/>
                  <a:pt x="534716" y="178512"/>
                </a:cubicBezTo>
                <a:cubicBezTo>
                  <a:pt x="735870" y="51131"/>
                  <a:pt x="961466" y="-6056"/>
                  <a:pt x="1182797" y="506"/>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6724456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4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596121093"/>
      </p:ext>
    </p:extLst>
  </p:cSld>
  <p:clrMapOvr>
    <a:masterClrMapping/>
  </p:clrMapOvr>
  <p:timing>
    <p:tnLst>
      <p:par>
        <p:cTn id="1" dur="indefinite" restart="never" nodeType="tmRoot"/>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preserve="1" userDrawn="1">
  <p:cSld name="37_自定义版式">
    <p:spTree>
      <p:nvGrpSpPr>
        <p:cNvPr id="1" name=""/>
        <p:cNvGrpSpPr/>
        <p:nvPr/>
      </p:nvGrpSpPr>
      <p:grpSpPr>
        <a:xfrm>
          <a:off x="0" y="0"/>
          <a:ext cx="0" cy="0"/>
          <a:chOff x="0" y="0"/>
          <a:chExt cx="0" cy="0"/>
        </a:xfrm>
      </p:grpSpPr>
      <p:sp>
        <p:nvSpPr>
          <p:cNvPr id="7" name="任意多边形: 形状 6"/>
          <p:cNvSpPr>
            <a:spLocks noGrp="1"/>
          </p:cNvSpPr>
          <p:nvPr>
            <p:ph type="pic" sz="quarter" idx="10"/>
          </p:nvPr>
        </p:nvSpPr>
        <p:spPr>
          <a:xfrm>
            <a:off x="4946232" y="2639594"/>
            <a:ext cx="2299539" cy="2299538"/>
          </a:xfrm>
          <a:custGeom>
            <a:avLst/>
            <a:gdLst>
              <a:gd name="connsiteX0" fmla="*/ 1182797 w 2299539"/>
              <a:gd name="connsiteY0" fmla="*/ 506 h 2299538"/>
              <a:gd name="connsiteX1" fmla="*/ 2121027 w 2299539"/>
              <a:gd name="connsiteY1" fmla="*/ 534716 h 2299538"/>
              <a:gd name="connsiteX2" fmla="*/ 1764823 w 2299539"/>
              <a:gd name="connsiteY2" fmla="*/ 2121026 h 2299538"/>
              <a:gd name="connsiteX3" fmla="*/ 178513 w 2299539"/>
              <a:gd name="connsiteY3" fmla="*/ 1764823 h 2299538"/>
              <a:gd name="connsiteX4" fmla="*/ 534716 w 2299539"/>
              <a:gd name="connsiteY4" fmla="*/ 178512 h 2299538"/>
              <a:gd name="connsiteX5" fmla="*/ 1182797 w 2299539"/>
              <a:gd name="connsiteY5" fmla="*/ 506 h 229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539" h="2299538">
                <a:moveTo>
                  <a:pt x="1182797" y="506"/>
                </a:moveTo>
                <a:cubicBezTo>
                  <a:pt x="1551682" y="11442"/>
                  <a:pt x="1908724" y="199459"/>
                  <a:pt x="2121027" y="534716"/>
                </a:cubicBezTo>
                <a:cubicBezTo>
                  <a:pt x="2460711" y="1071127"/>
                  <a:pt x="2301234" y="1781342"/>
                  <a:pt x="1764823" y="2121026"/>
                </a:cubicBezTo>
                <a:cubicBezTo>
                  <a:pt x="1228412" y="2460711"/>
                  <a:pt x="518197" y="2301233"/>
                  <a:pt x="178513" y="1764823"/>
                </a:cubicBezTo>
                <a:cubicBezTo>
                  <a:pt x="-161172" y="1228412"/>
                  <a:pt x="-1694" y="518197"/>
                  <a:pt x="534716" y="178512"/>
                </a:cubicBezTo>
                <a:cubicBezTo>
                  <a:pt x="735870" y="51131"/>
                  <a:pt x="961466" y="-6056"/>
                  <a:pt x="1182797" y="506"/>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11377624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preserve="1" userDrawn="1">
  <p:cSld name="36_自定义版式">
    <p:spTree>
      <p:nvGrpSpPr>
        <p:cNvPr id="1" name=""/>
        <p:cNvGrpSpPr/>
        <p:nvPr/>
      </p:nvGrpSpPr>
      <p:grpSpPr>
        <a:xfrm>
          <a:off x="0" y="0"/>
          <a:ext cx="0" cy="0"/>
          <a:chOff x="0" y="0"/>
          <a:chExt cx="0" cy="0"/>
        </a:xfrm>
      </p:grpSpPr>
      <p:sp>
        <p:nvSpPr>
          <p:cNvPr id="7" name="任意多边形: 形状 6"/>
          <p:cNvSpPr>
            <a:spLocks noGrp="1"/>
          </p:cNvSpPr>
          <p:nvPr>
            <p:ph type="pic" sz="quarter" idx="10"/>
          </p:nvPr>
        </p:nvSpPr>
        <p:spPr>
          <a:xfrm>
            <a:off x="4946232" y="2639594"/>
            <a:ext cx="2299539" cy="2299538"/>
          </a:xfrm>
          <a:custGeom>
            <a:avLst/>
            <a:gdLst>
              <a:gd name="connsiteX0" fmla="*/ 1182797 w 2299539"/>
              <a:gd name="connsiteY0" fmla="*/ 506 h 2299538"/>
              <a:gd name="connsiteX1" fmla="*/ 2121027 w 2299539"/>
              <a:gd name="connsiteY1" fmla="*/ 534716 h 2299538"/>
              <a:gd name="connsiteX2" fmla="*/ 1764823 w 2299539"/>
              <a:gd name="connsiteY2" fmla="*/ 2121026 h 2299538"/>
              <a:gd name="connsiteX3" fmla="*/ 178513 w 2299539"/>
              <a:gd name="connsiteY3" fmla="*/ 1764823 h 2299538"/>
              <a:gd name="connsiteX4" fmla="*/ 534716 w 2299539"/>
              <a:gd name="connsiteY4" fmla="*/ 178512 h 2299538"/>
              <a:gd name="connsiteX5" fmla="*/ 1182797 w 2299539"/>
              <a:gd name="connsiteY5" fmla="*/ 506 h 229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539" h="2299538">
                <a:moveTo>
                  <a:pt x="1182797" y="506"/>
                </a:moveTo>
                <a:cubicBezTo>
                  <a:pt x="1551682" y="11442"/>
                  <a:pt x="1908724" y="199459"/>
                  <a:pt x="2121027" y="534716"/>
                </a:cubicBezTo>
                <a:cubicBezTo>
                  <a:pt x="2460711" y="1071127"/>
                  <a:pt x="2301234" y="1781342"/>
                  <a:pt x="1764823" y="2121026"/>
                </a:cubicBezTo>
                <a:cubicBezTo>
                  <a:pt x="1228412" y="2460711"/>
                  <a:pt x="518197" y="2301233"/>
                  <a:pt x="178513" y="1764823"/>
                </a:cubicBezTo>
                <a:cubicBezTo>
                  <a:pt x="-161172" y="1228412"/>
                  <a:pt x="-1694" y="518197"/>
                  <a:pt x="534716" y="178512"/>
                </a:cubicBezTo>
                <a:cubicBezTo>
                  <a:pt x="735870" y="51131"/>
                  <a:pt x="961466" y="-6056"/>
                  <a:pt x="1182797" y="506"/>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207639345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preserve="1" userDrawn="1">
  <p:cSld name="35_自定义版式">
    <p:spTree>
      <p:nvGrpSpPr>
        <p:cNvPr id="1" name=""/>
        <p:cNvGrpSpPr/>
        <p:nvPr/>
      </p:nvGrpSpPr>
      <p:grpSpPr>
        <a:xfrm>
          <a:off x="0" y="0"/>
          <a:ext cx="0" cy="0"/>
          <a:chOff x="0" y="0"/>
          <a:chExt cx="0" cy="0"/>
        </a:xfrm>
      </p:grpSpPr>
      <p:sp>
        <p:nvSpPr>
          <p:cNvPr id="7" name="任意多边形: 形状 6"/>
          <p:cNvSpPr>
            <a:spLocks noGrp="1"/>
          </p:cNvSpPr>
          <p:nvPr>
            <p:ph type="pic" sz="quarter" idx="10"/>
          </p:nvPr>
        </p:nvSpPr>
        <p:spPr>
          <a:xfrm>
            <a:off x="4946232" y="2639594"/>
            <a:ext cx="2299539" cy="2299538"/>
          </a:xfrm>
          <a:custGeom>
            <a:avLst/>
            <a:gdLst>
              <a:gd name="connsiteX0" fmla="*/ 1182797 w 2299539"/>
              <a:gd name="connsiteY0" fmla="*/ 506 h 2299538"/>
              <a:gd name="connsiteX1" fmla="*/ 2121027 w 2299539"/>
              <a:gd name="connsiteY1" fmla="*/ 534716 h 2299538"/>
              <a:gd name="connsiteX2" fmla="*/ 1764823 w 2299539"/>
              <a:gd name="connsiteY2" fmla="*/ 2121026 h 2299538"/>
              <a:gd name="connsiteX3" fmla="*/ 178513 w 2299539"/>
              <a:gd name="connsiteY3" fmla="*/ 1764823 h 2299538"/>
              <a:gd name="connsiteX4" fmla="*/ 534716 w 2299539"/>
              <a:gd name="connsiteY4" fmla="*/ 178512 h 2299538"/>
              <a:gd name="connsiteX5" fmla="*/ 1182797 w 2299539"/>
              <a:gd name="connsiteY5" fmla="*/ 506 h 229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539" h="2299538">
                <a:moveTo>
                  <a:pt x="1182797" y="506"/>
                </a:moveTo>
                <a:cubicBezTo>
                  <a:pt x="1551682" y="11442"/>
                  <a:pt x="1908724" y="199459"/>
                  <a:pt x="2121027" y="534716"/>
                </a:cubicBezTo>
                <a:cubicBezTo>
                  <a:pt x="2460711" y="1071127"/>
                  <a:pt x="2301234" y="1781342"/>
                  <a:pt x="1764823" y="2121026"/>
                </a:cubicBezTo>
                <a:cubicBezTo>
                  <a:pt x="1228412" y="2460711"/>
                  <a:pt x="518197" y="2301233"/>
                  <a:pt x="178513" y="1764823"/>
                </a:cubicBezTo>
                <a:cubicBezTo>
                  <a:pt x="-161172" y="1228412"/>
                  <a:pt x="-1694" y="518197"/>
                  <a:pt x="534716" y="178512"/>
                </a:cubicBezTo>
                <a:cubicBezTo>
                  <a:pt x="735870" y="51131"/>
                  <a:pt x="961466" y="-6056"/>
                  <a:pt x="1182797" y="506"/>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333996763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preserve="1" userDrawn="1">
  <p:cSld name="34_自定义版式">
    <p:spTree>
      <p:nvGrpSpPr>
        <p:cNvPr id="1" name=""/>
        <p:cNvGrpSpPr/>
        <p:nvPr/>
      </p:nvGrpSpPr>
      <p:grpSpPr>
        <a:xfrm>
          <a:off x="0" y="0"/>
          <a:ext cx="0" cy="0"/>
          <a:chOff x="0" y="0"/>
          <a:chExt cx="0" cy="0"/>
        </a:xfrm>
      </p:grpSpPr>
      <p:sp>
        <p:nvSpPr>
          <p:cNvPr id="7" name="任意多边形: 形状 6"/>
          <p:cNvSpPr>
            <a:spLocks noGrp="1"/>
          </p:cNvSpPr>
          <p:nvPr>
            <p:ph type="pic" sz="quarter" idx="10"/>
          </p:nvPr>
        </p:nvSpPr>
        <p:spPr>
          <a:xfrm>
            <a:off x="4946232" y="2639594"/>
            <a:ext cx="2299539" cy="2299538"/>
          </a:xfrm>
          <a:custGeom>
            <a:avLst/>
            <a:gdLst>
              <a:gd name="connsiteX0" fmla="*/ 1182797 w 2299539"/>
              <a:gd name="connsiteY0" fmla="*/ 506 h 2299538"/>
              <a:gd name="connsiteX1" fmla="*/ 2121027 w 2299539"/>
              <a:gd name="connsiteY1" fmla="*/ 534716 h 2299538"/>
              <a:gd name="connsiteX2" fmla="*/ 1764823 w 2299539"/>
              <a:gd name="connsiteY2" fmla="*/ 2121026 h 2299538"/>
              <a:gd name="connsiteX3" fmla="*/ 178513 w 2299539"/>
              <a:gd name="connsiteY3" fmla="*/ 1764823 h 2299538"/>
              <a:gd name="connsiteX4" fmla="*/ 534716 w 2299539"/>
              <a:gd name="connsiteY4" fmla="*/ 178512 h 2299538"/>
              <a:gd name="connsiteX5" fmla="*/ 1182797 w 2299539"/>
              <a:gd name="connsiteY5" fmla="*/ 506 h 229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539" h="2299538">
                <a:moveTo>
                  <a:pt x="1182797" y="506"/>
                </a:moveTo>
                <a:cubicBezTo>
                  <a:pt x="1551682" y="11442"/>
                  <a:pt x="1908724" y="199459"/>
                  <a:pt x="2121027" y="534716"/>
                </a:cubicBezTo>
                <a:cubicBezTo>
                  <a:pt x="2460711" y="1071127"/>
                  <a:pt x="2301234" y="1781342"/>
                  <a:pt x="1764823" y="2121026"/>
                </a:cubicBezTo>
                <a:cubicBezTo>
                  <a:pt x="1228412" y="2460711"/>
                  <a:pt x="518197" y="2301233"/>
                  <a:pt x="178513" y="1764823"/>
                </a:cubicBezTo>
                <a:cubicBezTo>
                  <a:pt x="-161172" y="1228412"/>
                  <a:pt x="-1694" y="518197"/>
                  <a:pt x="534716" y="178512"/>
                </a:cubicBezTo>
                <a:cubicBezTo>
                  <a:pt x="735870" y="51131"/>
                  <a:pt x="961466" y="-6056"/>
                  <a:pt x="1182797" y="506"/>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7596806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preserve="1" userDrawn="1">
  <p:cSld name="33_自定义版式">
    <p:spTree>
      <p:nvGrpSpPr>
        <p:cNvPr id="1" name=""/>
        <p:cNvGrpSpPr/>
        <p:nvPr/>
      </p:nvGrpSpPr>
      <p:grpSpPr>
        <a:xfrm>
          <a:off x="0" y="0"/>
          <a:ext cx="0" cy="0"/>
          <a:chOff x="0" y="0"/>
          <a:chExt cx="0" cy="0"/>
        </a:xfrm>
      </p:grpSpPr>
      <p:sp>
        <p:nvSpPr>
          <p:cNvPr id="7" name="任意多边形: 形状 6"/>
          <p:cNvSpPr>
            <a:spLocks noGrp="1"/>
          </p:cNvSpPr>
          <p:nvPr>
            <p:ph type="pic" sz="quarter" idx="10"/>
          </p:nvPr>
        </p:nvSpPr>
        <p:spPr>
          <a:xfrm>
            <a:off x="4946232" y="2639594"/>
            <a:ext cx="2299539" cy="2299538"/>
          </a:xfrm>
          <a:custGeom>
            <a:avLst/>
            <a:gdLst>
              <a:gd name="connsiteX0" fmla="*/ 1182797 w 2299539"/>
              <a:gd name="connsiteY0" fmla="*/ 506 h 2299538"/>
              <a:gd name="connsiteX1" fmla="*/ 2121027 w 2299539"/>
              <a:gd name="connsiteY1" fmla="*/ 534716 h 2299538"/>
              <a:gd name="connsiteX2" fmla="*/ 1764823 w 2299539"/>
              <a:gd name="connsiteY2" fmla="*/ 2121026 h 2299538"/>
              <a:gd name="connsiteX3" fmla="*/ 178513 w 2299539"/>
              <a:gd name="connsiteY3" fmla="*/ 1764823 h 2299538"/>
              <a:gd name="connsiteX4" fmla="*/ 534716 w 2299539"/>
              <a:gd name="connsiteY4" fmla="*/ 178512 h 2299538"/>
              <a:gd name="connsiteX5" fmla="*/ 1182797 w 2299539"/>
              <a:gd name="connsiteY5" fmla="*/ 506 h 229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539" h="2299538">
                <a:moveTo>
                  <a:pt x="1182797" y="506"/>
                </a:moveTo>
                <a:cubicBezTo>
                  <a:pt x="1551682" y="11442"/>
                  <a:pt x="1908724" y="199459"/>
                  <a:pt x="2121027" y="534716"/>
                </a:cubicBezTo>
                <a:cubicBezTo>
                  <a:pt x="2460711" y="1071127"/>
                  <a:pt x="2301234" y="1781342"/>
                  <a:pt x="1764823" y="2121026"/>
                </a:cubicBezTo>
                <a:cubicBezTo>
                  <a:pt x="1228412" y="2460711"/>
                  <a:pt x="518197" y="2301233"/>
                  <a:pt x="178513" y="1764823"/>
                </a:cubicBezTo>
                <a:cubicBezTo>
                  <a:pt x="-161172" y="1228412"/>
                  <a:pt x="-1694" y="518197"/>
                  <a:pt x="534716" y="178512"/>
                </a:cubicBezTo>
                <a:cubicBezTo>
                  <a:pt x="735870" y="51131"/>
                  <a:pt x="961466" y="-6056"/>
                  <a:pt x="1182797" y="506"/>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401367358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preserve="1" userDrawn="1">
  <p:cSld name="32_自定义版式">
    <p:spTree>
      <p:nvGrpSpPr>
        <p:cNvPr id="1" name=""/>
        <p:cNvGrpSpPr/>
        <p:nvPr/>
      </p:nvGrpSpPr>
      <p:grpSpPr>
        <a:xfrm>
          <a:off x="0" y="0"/>
          <a:ext cx="0" cy="0"/>
          <a:chOff x="0" y="0"/>
          <a:chExt cx="0" cy="0"/>
        </a:xfrm>
      </p:grpSpPr>
      <p:sp>
        <p:nvSpPr>
          <p:cNvPr id="7" name="任意多边形: 形状 6"/>
          <p:cNvSpPr>
            <a:spLocks noGrp="1"/>
          </p:cNvSpPr>
          <p:nvPr>
            <p:ph type="pic" sz="quarter" idx="10"/>
          </p:nvPr>
        </p:nvSpPr>
        <p:spPr>
          <a:xfrm>
            <a:off x="4946232" y="2639594"/>
            <a:ext cx="2299539" cy="2299538"/>
          </a:xfrm>
          <a:custGeom>
            <a:avLst/>
            <a:gdLst>
              <a:gd name="connsiteX0" fmla="*/ 1182797 w 2299539"/>
              <a:gd name="connsiteY0" fmla="*/ 506 h 2299538"/>
              <a:gd name="connsiteX1" fmla="*/ 2121027 w 2299539"/>
              <a:gd name="connsiteY1" fmla="*/ 534716 h 2299538"/>
              <a:gd name="connsiteX2" fmla="*/ 1764823 w 2299539"/>
              <a:gd name="connsiteY2" fmla="*/ 2121026 h 2299538"/>
              <a:gd name="connsiteX3" fmla="*/ 178513 w 2299539"/>
              <a:gd name="connsiteY3" fmla="*/ 1764823 h 2299538"/>
              <a:gd name="connsiteX4" fmla="*/ 534716 w 2299539"/>
              <a:gd name="connsiteY4" fmla="*/ 178512 h 2299538"/>
              <a:gd name="connsiteX5" fmla="*/ 1182797 w 2299539"/>
              <a:gd name="connsiteY5" fmla="*/ 506 h 229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539" h="2299538">
                <a:moveTo>
                  <a:pt x="1182797" y="506"/>
                </a:moveTo>
                <a:cubicBezTo>
                  <a:pt x="1551682" y="11442"/>
                  <a:pt x="1908724" y="199459"/>
                  <a:pt x="2121027" y="534716"/>
                </a:cubicBezTo>
                <a:cubicBezTo>
                  <a:pt x="2460711" y="1071127"/>
                  <a:pt x="2301234" y="1781342"/>
                  <a:pt x="1764823" y="2121026"/>
                </a:cubicBezTo>
                <a:cubicBezTo>
                  <a:pt x="1228412" y="2460711"/>
                  <a:pt x="518197" y="2301233"/>
                  <a:pt x="178513" y="1764823"/>
                </a:cubicBezTo>
                <a:cubicBezTo>
                  <a:pt x="-161172" y="1228412"/>
                  <a:pt x="-1694" y="518197"/>
                  <a:pt x="534716" y="178512"/>
                </a:cubicBezTo>
                <a:cubicBezTo>
                  <a:pt x="735870" y="51131"/>
                  <a:pt x="961466" y="-6056"/>
                  <a:pt x="1182797" y="506"/>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356712085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
        <p:nvSpPr>
          <p:cNvPr id="7" name="任意多边形: 形状 6"/>
          <p:cNvSpPr>
            <a:spLocks noGrp="1"/>
          </p:cNvSpPr>
          <p:nvPr>
            <p:ph type="pic" sz="quarter" idx="10"/>
          </p:nvPr>
        </p:nvSpPr>
        <p:spPr>
          <a:xfrm>
            <a:off x="4946232" y="2639594"/>
            <a:ext cx="2299539" cy="2299538"/>
          </a:xfrm>
          <a:custGeom>
            <a:avLst/>
            <a:gdLst>
              <a:gd name="connsiteX0" fmla="*/ 1182797 w 2299539"/>
              <a:gd name="connsiteY0" fmla="*/ 506 h 2299538"/>
              <a:gd name="connsiteX1" fmla="*/ 2121027 w 2299539"/>
              <a:gd name="connsiteY1" fmla="*/ 534716 h 2299538"/>
              <a:gd name="connsiteX2" fmla="*/ 1764823 w 2299539"/>
              <a:gd name="connsiteY2" fmla="*/ 2121026 h 2299538"/>
              <a:gd name="connsiteX3" fmla="*/ 178513 w 2299539"/>
              <a:gd name="connsiteY3" fmla="*/ 1764823 h 2299538"/>
              <a:gd name="connsiteX4" fmla="*/ 534716 w 2299539"/>
              <a:gd name="connsiteY4" fmla="*/ 178512 h 2299538"/>
              <a:gd name="connsiteX5" fmla="*/ 1182797 w 2299539"/>
              <a:gd name="connsiteY5" fmla="*/ 506 h 229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539" h="2299538">
                <a:moveTo>
                  <a:pt x="1182797" y="506"/>
                </a:moveTo>
                <a:cubicBezTo>
                  <a:pt x="1551682" y="11442"/>
                  <a:pt x="1908724" y="199459"/>
                  <a:pt x="2121027" y="534716"/>
                </a:cubicBezTo>
                <a:cubicBezTo>
                  <a:pt x="2460711" y="1071127"/>
                  <a:pt x="2301234" y="1781342"/>
                  <a:pt x="1764823" y="2121026"/>
                </a:cubicBezTo>
                <a:cubicBezTo>
                  <a:pt x="1228412" y="2460711"/>
                  <a:pt x="518197" y="2301233"/>
                  <a:pt x="178513" y="1764823"/>
                </a:cubicBezTo>
                <a:cubicBezTo>
                  <a:pt x="-161172" y="1228412"/>
                  <a:pt x="-1694" y="518197"/>
                  <a:pt x="534716" y="178512"/>
                </a:cubicBezTo>
                <a:cubicBezTo>
                  <a:pt x="735870" y="51131"/>
                  <a:pt x="961466" y="-6056"/>
                  <a:pt x="1182797" y="506"/>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145852530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preserve="1" userDrawn="1">
  <p:cSld name="30_自定义版式">
    <p:spTree>
      <p:nvGrpSpPr>
        <p:cNvPr id="1" name=""/>
        <p:cNvGrpSpPr/>
        <p:nvPr/>
      </p:nvGrpSpPr>
      <p:grpSpPr>
        <a:xfrm>
          <a:off x="0" y="0"/>
          <a:ext cx="0" cy="0"/>
          <a:chOff x="0" y="0"/>
          <a:chExt cx="0" cy="0"/>
        </a:xfrm>
      </p:grpSpPr>
      <p:sp>
        <p:nvSpPr>
          <p:cNvPr id="7" name="任意多边形: 形状 6"/>
          <p:cNvSpPr>
            <a:spLocks noGrp="1"/>
          </p:cNvSpPr>
          <p:nvPr>
            <p:ph type="pic" sz="quarter" idx="10"/>
          </p:nvPr>
        </p:nvSpPr>
        <p:spPr>
          <a:xfrm>
            <a:off x="4946232" y="2639594"/>
            <a:ext cx="2299539" cy="2299538"/>
          </a:xfrm>
          <a:custGeom>
            <a:avLst/>
            <a:gdLst>
              <a:gd name="connsiteX0" fmla="*/ 1182797 w 2299539"/>
              <a:gd name="connsiteY0" fmla="*/ 506 h 2299538"/>
              <a:gd name="connsiteX1" fmla="*/ 2121027 w 2299539"/>
              <a:gd name="connsiteY1" fmla="*/ 534716 h 2299538"/>
              <a:gd name="connsiteX2" fmla="*/ 1764823 w 2299539"/>
              <a:gd name="connsiteY2" fmla="*/ 2121026 h 2299538"/>
              <a:gd name="connsiteX3" fmla="*/ 178513 w 2299539"/>
              <a:gd name="connsiteY3" fmla="*/ 1764823 h 2299538"/>
              <a:gd name="connsiteX4" fmla="*/ 534716 w 2299539"/>
              <a:gd name="connsiteY4" fmla="*/ 178512 h 2299538"/>
              <a:gd name="connsiteX5" fmla="*/ 1182797 w 2299539"/>
              <a:gd name="connsiteY5" fmla="*/ 506 h 229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539" h="2299538">
                <a:moveTo>
                  <a:pt x="1182797" y="506"/>
                </a:moveTo>
                <a:cubicBezTo>
                  <a:pt x="1551682" y="11442"/>
                  <a:pt x="1908724" y="199459"/>
                  <a:pt x="2121027" y="534716"/>
                </a:cubicBezTo>
                <a:cubicBezTo>
                  <a:pt x="2460711" y="1071127"/>
                  <a:pt x="2301234" y="1781342"/>
                  <a:pt x="1764823" y="2121026"/>
                </a:cubicBezTo>
                <a:cubicBezTo>
                  <a:pt x="1228412" y="2460711"/>
                  <a:pt x="518197" y="2301233"/>
                  <a:pt x="178513" y="1764823"/>
                </a:cubicBezTo>
                <a:cubicBezTo>
                  <a:pt x="-161172" y="1228412"/>
                  <a:pt x="-1694" y="518197"/>
                  <a:pt x="534716" y="178512"/>
                </a:cubicBezTo>
                <a:cubicBezTo>
                  <a:pt x="735870" y="51131"/>
                  <a:pt x="961466" y="-6056"/>
                  <a:pt x="1182797" y="506"/>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321143038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preserve="1" userDrawn="1">
  <p:cSld name="29_自定义版式">
    <p:spTree>
      <p:nvGrpSpPr>
        <p:cNvPr id="1" name=""/>
        <p:cNvGrpSpPr/>
        <p:nvPr/>
      </p:nvGrpSpPr>
      <p:grpSpPr>
        <a:xfrm>
          <a:off x="0" y="0"/>
          <a:ext cx="0" cy="0"/>
          <a:chOff x="0" y="0"/>
          <a:chExt cx="0" cy="0"/>
        </a:xfrm>
      </p:grpSpPr>
      <p:sp>
        <p:nvSpPr>
          <p:cNvPr id="7" name="任意多边形: 形状 6"/>
          <p:cNvSpPr>
            <a:spLocks noGrp="1"/>
          </p:cNvSpPr>
          <p:nvPr>
            <p:ph type="pic" sz="quarter" idx="10"/>
          </p:nvPr>
        </p:nvSpPr>
        <p:spPr>
          <a:xfrm>
            <a:off x="4946232" y="2639594"/>
            <a:ext cx="2299539" cy="2299538"/>
          </a:xfrm>
          <a:custGeom>
            <a:avLst/>
            <a:gdLst>
              <a:gd name="connsiteX0" fmla="*/ 1182797 w 2299539"/>
              <a:gd name="connsiteY0" fmla="*/ 506 h 2299538"/>
              <a:gd name="connsiteX1" fmla="*/ 2121027 w 2299539"/>
              <a:gd name="connsiteY1" fmla="*/ 534716 h 2299538"/>
              <a:gd name="connsiteX2" fmla="*/ 1764823 w 2299539"/>
              <a:gd name="connsiteY2" fmla="*/ 2121026 h 2299538"/>
              <a:gd name="connsiteX3" fmla="*/ 178513 w 2299539"/>
              <a:gd name="connsiteY3" fmla="*/ 1764823 h 2299538"/>
              <a:gd name="connsiteX4" fmla="*/ 534716 w 2299539"/>
              <a:gd name="connsiteY4" fmla="*/ 178512 h 2299538"/>
              <a:gd name="connsiteX5" fmla="*/ 1182797 w 2299539"/>
              <a:gd name="connsiteY5" fmla="*/ 506 h 229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539" h="2299538">
                <a:moveTo>
                  <a:pt x="1182797" y="506"/>
                </a:moveTo>
                <a:cubicBezTo>
                  <a:pt x="1551682" y="11442"/>
                  <a:pt x="1908724" y="199459"/>
                  <a:pt x="2121027" y="534716"/>
                </a:cubicBezTo>
                <a:cubicBezTo>
                  <a:pt x="2460711" y="1071127"/>
                  <a:pt x="2301234" y="1781342"/>
                  <a:pt x="1764823" y="2121026"/>
                </a:cubicBezTo>
                <a:cubicBezTo>
                  <a:pt x="1228412" y="2460711"/>
                  <a:pt x="518197" y="2301233"/>
                  <a:pt x="178513" y="1764823"/>
                </a:cubicBezTo>
                <a:cubicBezTo>
                  <a:pt x="-161172" y="1228412"/>
                  <a:pt x="-1694" y="518197"/>
                  <a:pt x="534716" y="178512"/>
                </a:cubicBezTo>
                <a:cubicBezTo>
                  <a:pt x="735870" y="51131"/>
                  <a:pt x="961466" y="-6056"/>
                  <a:pt x="1182797" y="506"/>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107748908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preserve="1" userDrawn="1">
  <p:cSld name="28_自定义版式">
    <p:spTree>
      <p:nvGrpSpPr>
        <p:cNvPr id="1" name=""/>
        <p:cNvGrpSpPr/>
        <p:nvPr/>
      </p:nvGrpSpPr>
      <p:grpSpPr>
        <a:xfrm>
          <a:off x="0" y="0"/>
          <a:ext cx="0" cy="0"/>
          <a:chOff x="0" y="0"/>
          <a:chExt cx="0" cy="0"/>
        </a:xfrm>
      </p:grpSpPr>
      <p:sp>
        <p:nvSpPr>
          <p:cNvPr id="7" name="任意多边形: 形状 6"/>
          <p:cNvSpPr>
            <a:spLocks noGrp="1"/>
          </p:cNvSpPr>
          <p:nvPr>
            <p:ph type="pic" sz="quarter" idx="10"/>
          </p:nvPr>
        </p:nvSpPr>
        <p:spPr>
          <a:xfrm>
            <a:off x="4946232" y="2639594"/>
            <a:ext cx="2299539" cy="2299538"/>
          </a:xfrm>
          <a:custGeom>
            <a:avLst/>
            <a:gdLst>
              <a:gd name="connsiteX0" fmla="*/ 1182797 w 2299539"/>
              <a:gd name="connsiteY0" fmla="*/ 506 h 2299538"/>
              <a:gd name="connsiteX1" fmla="*/ 2121027 w 2299539"/>
              <a:gd name="connsiteY1" fmla="*/ 534716 h 2299538"/>
              <a:gd name="connsiteX2" fmla="*/ 1764823 w 2299539"/>
              <a:gd name="connsiteY2" fmla="*/ 2121026 h 2299538"/>
              <a:gd name="connsiteX3" fmla="*/ 178513 w 2299539"/>
              <a:gd name="connsiteY3" fmla="*/ 1764823 h 2299538"/>
              <a:gd name="connsiteX4" fmla="*/ 534716 w 2299539"/>
              <a:gd name="connsiteY4" fmla="*/ 178512 h 2299538"/>
              <a:gd name="connsiteX5" fmla="*/ 1182797 w 2299539"/>
              <a:gd name="connsiteY5" fmla="*/ 506 h 229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539" h="2299538">
                <a:moveTo>
                  <a:pt x="1182797" y="506"/>
                </a:moveTo>
                <a:cubicBezTo>
                  <a:pt x="1551682" y="11442"/>
                  <a:pt x="1908724" y="199459"/>
                  <a:pt x="2121027" y="534716"/>
                </a:cubicBezTo>
                <a:cubicBezTo>
                  <a:pt x="2460711" y="1071127"/>
                  <a:pt x="2301234" y="1781342"/>
                  <a:pt x="1764823" y="2121026"/>
                </a:cubicBezTo>
                <a:cubicBezTo>
                  <a:pt x="1228412" y="2460711"/>
                  <a:pt x="518197" y="2301233"/>
                  <a:pt x="178513" y="1764823"/>
                </a:cubicBezTo>
                <a:cubicBezTo>
                  <a:pt x="-161172" y="1228412"/>
                  <a:pt x="-1694" y="518197"/>
                  <a:pt x="534716" y="178512"/>
                </a:cubicBezTo>
                <a:cubicBezTo>
                  <a:pt x="735870" y="51131"/>
                  <a:pt x="961466" y="-6056"/>
                  <a:pt x="1182797" y="506"/>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188059955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4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1057801"/>
      </p:ext>
    </p:extLst>
  </p:cSld>
  <p:clrMapOvr>
    <a:masterClrMapping/>
  </p:clrMapOvr>
  <p:timing>
    <p:tnLst>
      <p:par>
        <p:cTn id="1" dur="indefinite" restart="never" nodeType="tmRoot"/>
      </p:par>
    </p:tn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preserve="1" userDrawn="1">
  <p:cSld name="27_自定义版式">
    <p:spTree>
      <p:nvGrpSpPr>
        <p:cNvPr id="1" name=""/>
        <p:cNvGrpSpPr/>
        <p:nvPr/>
      </p:nvGrpSpPr>
      <p:grpSpPr>
        <a:xfrm>
          <a:off x="0" y="0"/>
          <a:ext cx="0" cy="0"/>
          <a:chOff x="0" y="0"/>
          <a:chExt cx="0" cy="0"/>
        </a:xfrm>
      </p:grpSpPr>
      <p:sp>
        <p:nvSpPr>
          <p:cNvPr id="7" name="任意多边形: 形状 6"/>
          <p:cNvSpPr>
            <a:spLocks noGrp="1"/>
          </p:cNvSpPr>
          <p:nvPr>
            <p:ph type="pic" sz="quarter" idx="10"/>
          </p:nvPr>
        </p:nvSpPr>
        <p:spPr>
          <a:xfrm>
            <a:off x="4946232" y="2639594"/>
            <a:ext cx="2299539" cy="2299538"/>
          </a:xfrm>
          <a:custGeom>
            <a:avLst/>
            <a:gdLst>
              <a:gd name="connsiteX0" fmla="*/ 1182797 w 2299539"/>
              <a:gd name="connsiteY0" fmla="*/ 506 h 2299538"/>
              <a:gd name="connsiteX1" fmla="*/ 2121027 w 2299539"/>
              <a:gd name="connsiteY1" fmla="*/ 534716 h 2299538"/>
              <a:gd name="connsiteX2" fmla="*/ 1764823 w 2299539"/>
              <a:gd name="connsiteY2" fmla="*/ 2121026 h 2299538"/>
              <a:gd name="connsiteX3" fmla="*/ 178513 w 2299539"/>
              <a:gd name="connsiteY3" fmla="*/ 1764823 h 2299538"/>
              <a:gd name="connsiteX4" fmla="*/ 534716 w 2299539"/>
              <a:gd name="connsiteY4" fmla="*/ 178512 h 2299538"/>
              <a:gd name="connsiteX5" fmla="*/ 1182797 w 2299539"/>
              <a:gd name="connsiteY5" fmla="*/ 506 h 229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539" h="2299538">
                <a:moveTo>
                  <a:pt x="1182797" y="506"/>
                </a:moveTo>
                <a:cubicBezTo>
                  <a:pt x="1551682" y="11442"/>
                  <a:pt x="1908724" y="199459"/>
                  <a:pt x="2121027" y="534716"/>
                </a:cubicBezTo>
                <a:cubicBezTo>
                  <a:pt x="2460711" y="1071127"/>
                  <a:pt x="2301234" y="1781342"/>
                  <a:pt x="1764823" y="2121026"/>
                </a:cubicBezTo>
                <a:cubicBezTo>
                  <a:pt x="1228412" y="2460711"/>
                  <a:pt x="518197" y="2301233"/>
                  <a:pt x="178513" y="1764823"/>
                </a:cubicBezTo>
                <a:cubicBezTo>
                  <a:pt x="-161172" y="1228412"/>
                  <a:pt x="-1694" y="518197"/>
                  <a:pt x="534716" y="178512"/>
                </a:cubicBezTo>
                <a:cubicBezTo>
                  <a:pt x="735870" y="51131"/>
                  <a:pt x="961466" y="-6056"/>
                  <a:pt x="1182797" y="506"/>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67243593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preserve="1" userDrawn="1">
  <p:cSld name="26_自定义版式">
    <p:spTree>
      <p:nvGrpSpPr>
        <p:cNvPr id="1" name=""/>
        <p:cNvGrpSpPr/>
        <p:nvPr/>
      </p:nvGrpSpPr>
      <p:grpSpPr>
        <a:xfrm>
          <a:off x="0" y="0"/>
          <a:ext cx="0" cy="0"/>
          <a:chOff x="0" y="0"/>
          <a:chExt cx="0" cy="0"/>
        </a:xfrm>
      </p:grpSpPr>
      <p:sp>
        <p:nvSpPr>
          <p:cNvPr id="7" name="任意多边形: 形状 6"/>
          <p:cNvSpPr>
            <a:spLocks noGrp="1"/>
          </p:cNvSpPr>
          <p:nvPr>
            <p:ph type="pic" sz="quarter" idx="10"/>
          </p:nvPr>
        </p:nvSpPr>
        <p:spPr>
          <a:xfrm>
            <a:off x="4946232" y="2639594"/>
            <a:ext cx="2299539" cy="2299538"/>
          </a:xfrm>
          <a:custGeom>
            <a:avLst/>
            <a:gdLst>
              <a:gd name="connsiteX0" fmla="*/ 1182797 w 2299539"/>
              <a:gd name="connsiteY0" fmla="*/ 506 h 2299538"/>
              <a:gd name="connsiteX1" fmla="*/ 2121027 w 2299539"/>
              <a:gd name="connsiteY1" fmla="*/ 534716 h 2299538"/>
              <a:gd name="connsiteX2" fmla="*/ 1764823 w 2299539"/>
              <a:gd name="connsiteY2" fmla="*/ 2121026 h 2299538"/>
              <a:gd name="connsiteX3" fmla="*/ 178513 w 2299539"/>
              <a:gd name="connsiteY3" fmla="*/ 1764823 h 2299538"/>
              <a:gd name="connsiteX4" fmla="*/ 534716 w 2299539"/>
              <a:gd name="connsiteY4" fmla="*/ 178512 h 2299538"/>
              <a:gd name="connsiteX5" fmla="*/ 1182797 w 2299539"/>
              <a:gd name="connsiteY5" fmla="*/ 506 h 229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539" h="2299538">
                <a:moveTo>
                  <a:pt x="1182797" y="506"/>
                </a:moveTo>
                <a:cubicBezTo>
                  <a:pt x="1551682" y="11442"/>
                  <a:pt x="1908724" y="199459"/>
                  <a:pt x="2121027" y="534716"/>
                </a:cubicBezTo>
                <a:cubicBezTo>
                  <a:pt x="2460711" y="1071127"/>
                  <a:pt x="2301234" y="1781342"/>
                  <a:pt x="1764823" y="2121026"/>
                </a:cubicBezTo>
                <a:cubicBezTo>
                  <a:pt x="1228412" y="2460711"/>
                  <a:pt x="518197" y="2301233"/>
                  <a:pt x="178513" y="1764823"/>
                </a:cubicBezTo>
                <a:cubicBezTo>
                  <a:pt x="-161172" y="1228412"/>
                  <a:pt x="-1694" y="518197"/>
                  <a:pt x="534716" y="178512"/>
                </a:cubicBezTo>
                <a:cubicBezTo>
                  <a:pt x="735870" y="51131"/>
                  <a:pt x="961466" y="-6056"/>
                  <a:pt x="1182797" y="506"/>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426537767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preserve="1" userDrawn="1">
  <p:cSld name="25_自定义版式">
    <p:spTree>
      <p:nvGrpSpPr>
        <p:cNvPr id="1" name=""/>
        <p:cNvGrpSpPr/>
        <p:nvPr/>
      </p:nvGrpSpPr>
      <p:grpSpPr>
        <a:xfrm>
          <a:off x="0" y="0"/>
          <a:ext cx="0" cy="0"/>
          <a:chOff x="0" y="0"/>
          <a:chExt cx="0" cy="0"/>
        </a:xfrm>
      </p:grpSpPr>
      <p:sp>
        <p:nvSpPr>
          <p:cNvPr id="7" name="任意多边形: 形状 6"/>
          <p:cNvSpPr>
            <a:spLocks noGrp="1"/>
          </p:cNvSpPr>
          <p:nvPr>
            <p:ph type="pic" sz="quarter" idx="10"/>
          </p:nvPr>
        </p:nvSpPr>
        <p:spPr>
          <a:xfrm>
            <a:off x="4946232" y="2639594"/>
            <a:ext cx="2299539" cy="2299538"/>
          </a:xfrm>
          <a:custGeom>
            <a:avLst/>
            <a:gdLst>
              <a:gd name="connsiteX0" fmla="*/ 1182797 w 2299539"/>
              <a:gd name="connsiteY0" fmla="*/ 506 h 2299538"/>
              <a:gd name="connsiteX1" fmla="*/ 2121027 w 2299539"/>
              <a:gd name="connsiteY1" fmla="*/ 534716 h 2299538"/>
              <a:gd name="connsiteX2" fmla="*/ 1764823 w 2299539"/>
              <a:gd name="connsiteY2" fmla="*/ 2121026 h 2299538"/>
              <a:gd name="connsiteX3" fmla="*/ 178513 w 2299539"/>
              <a:gd name="connsiteY3" fmla="*/ 1764823 h 2299538"/>
              <a:gd name="connsiteX4" fmla="*/ 534716 w 2299539"/>
              <a:gd name="connsiteY4" fmla="*/ 178512 h 2299538"/>
              <a:gd name="connsiteX5" fmla="*/ 1182797 w 2299539"/>
              <a:gd name="connsiteY5" fmla="*/ 506 h 229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539" h="2299538">
                <a:moveTo>
                  <a:pt x="1182797" y="506"/>
                </a:moveTo>
                <a:cubicBezTo>
                  <a:pt x="1551682" y="11442"/>
                  <a:pt x="1908724" y="199459"/>
                  <a:pt x="2121027" y="534716"/>
                </a:cubicBezTo>
                <a:cubicBezTo>
                  <a:pt x="2460711" y="1071127"/>
                  <a:pt x="2301234" y="1781342"/>
                  <a:pt x="1764823" y="2121026"/>
                </a:cubicBezTo>
                <a:cubicBezTo>
                  <a:pt x="1228412" y="2460711"/>
                  <a:pt x="518197" y="2301233"/>
                  <a:pt x="178513" y="1764823"/>
                </a:cubicBezTo>
                <a:cubicBezTo>
                  <a:pt x="-161172" y="1228412"/>
                  <a:pt x="-1694" y="518197"/>
                  <a:pt x="534716" y="178512"/>
                </a:cubicBezTo>
                <a:cubicBezTo>
                  <a:pt x="735870" y="51131"/>
                  <a:pt x="961466" y="-6056"/>
                  <a:pt x="1182797" y="506"/>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335541245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preserve="1" userDrawn="1">
  <p:cSld name="24_自定义版式">
    <p:spTree>
      <p:nvGrpSpPr>
        <p:cNvPr id="1" name=""/>
        <p:cNvGrpSpPr/>
        <p:nvPr/>
      </p:nvGrpSpPr>
      <p:grpSpPr>
        <a:xfrm>
          <a:off x="0" y="0"/>
          <a:ext cx="0" cy="0"/>
          <a:chOff x="0" y="0"/>
          <a:chExt cx="0" cy="0"/>
        </a:xfrm>
      </p:grpSpPr>
      <p:sp>
        <p:nvSpPr>
          <p:cNvPr id="7" name="任意多边形: 形状 6"/>
          <p:cNvSpPr>
            <a:spLocks noGrp="1"/>
          </p:cNvSpPr>
          <p:nvPr>
            <p:ph type="pic" sz="quarter" idx="10"/>
          </p:nvPr>
        </p:nvSpPr>
        <p:spPr>
          <a:xfrm>
            <a:off x="4946232" y="2639594"/>
            <a:ext cx="2299539" cy="2299538"/>
          </a:xfrm>
          <a:custGeom>
            <a:avLst/>
            <a:gdLst>
              <a:gd name="connsiteX0" fmla="*/ 1182797 w 2299539"/>
              <a:gd name="connsiteY0" fmla="*/ 506 h 2299538"/>
              <a:gd name="connsiteX1" fmla="*/ 2121027 w 2299539"/>
              <a:gd name="connsiteY1" fmla="*/ 534716 h 2299538"/>
              <a:gd name="connsiteX2" fmla="*/ 1764823 w 2299539"/>
              <a:gd name="connsiteY2" fmla="*/ 2121026 h 2299538"/>
              <a:gd name="connsiteX3" fmla="*/ 178513 w 2299539"/>
              <a:gd name="connsiteY3" fmla="*/ 1764823 h 2299538"/>
              <a:gd name="connsiteX4" fmla="*/ 534716 w 2299539"/>
              <a:gd name="connsiteY4" fmla="*/ 178512 h 2299538"/>
              <a:gd name="connsiteX5" fmla="*/ 1182797 w 2299539"/>
              <a:gd name="connsiteY5" fmla="*/ 506 h 229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539" h="2299538">
                <a:moveTo>
                  <a:pt x="1182797" y="506"/>
                </a:moveTo>
                <a:cubicBezTo>
                  <a:pt x="1551682" y="11442"/>
                  <a:pt x="1908724" y="199459"/>
                  <a:pt x="2121027" y="534716"/>
                </a:cubicBezTo>
                <a:cubicBezTo>
                  <a:pt x="2460711" y="1071127"/>
                  <a:pt x="2301234" y="1781342"/>
                  <a:pt x="1764823" y="2121026"/>
                </a:cubicBezTo>
                <a:cubicBezTo>
                  <a:pt x="1228412" y="2460711"/>
                  <a:pt x="518197" y="2301233"/>
                  <a:pt x="178513" y="1764823"/>
                </a:cubicBezTo>
                <a:cubicBezTo>
                  <a:pt x="-161172" y="1228412"/>
                  <a:pt x="-1694" y="518197"/>
                  <a:pt x="534716" y="178512"/>
                </a:cubicBezTo>
                <a:cubicBezTo>
                  <a:pt x="735870" y="51131"/>
                  <a:pt x="961466" y="-6056"/>
                  <a:pt x="1182797" y="506"/>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45568326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preserve="1" userDrawn="1">
  <p:cSld name="23_自定义版式">
    <p:spTree>
      <p:nvGrpSpPr>
        <p:cNvPr id="1" name=""/>
        <p:cNvGrpSpPr/>
        <p:nvPr/>
      </p:nvGrpSpPr>
      <p:grpSpPr>
        <a:xfrm>
          <a:off x="0" y="0"/>
          <a:ext cx="0" cy="0"/>
          <a:chOff x="0" y="0"/>
          <a:chExt cx="0" cy="0"/>
        </a:xfrm>
      </p:grpSpPr>
      <p:sp>
        <p:nvSpPr>
          <p:cNvPr id="7" name="任意多边形: 形状 6"/>
          <p:cNvSpPr>
            <a:spLocks noGrp="1"/>
          </p:cNvSpPr>
          <p:nvPr>
            <p:ph type="pic" sz="quarter" idx="10"/>
          </p:nvPr>
        </p:nvSpPr>
        <p:spPr>
          <a:xfrm>
            <a:off x="4946232" y="2639594"/>
            <a:ext cx="2299539" cy="2299538"/>
          </a:xfrm>
          <a:custGeom>
            <a:avLst/>
            <a:gdLst>
              <a:gd name="connsiteX0" fmla="*/ 1182797 w 2299539"/>
              <a:gd name="connsiteY0" fmla="*/ 506 h 2299538"/>
              <a:gd name="connsiteX1" fmla="*/ 2121027 w 2299539"/>
              <a:gd name="connsiteY1" fmla="*/ 534716 h 2299538"/>
              <a:gd name="connsiteX2" fmla="*/ 1764823 w 2299539"/>
              <a:gd name="connsiteY2" fmla="*/ 2121026 h 2299538"/>
              <a:gd name="connsiteX3" fmla="*/ 178513 w 2299539"/>
              <a:gd name="connsiteY3" fmla="*/ 1764823 h 2299538"/>
              <a:gd name="connsiteX4" fmla="*/ 534716 w 2299539"/>
              <a:gd name="connsiteY4" fmla="*/ 178512 h 2299538"/>
              <a:gd name="connsiteX5" fmla="*/ 1182797 w 2299539"/>
              <a:gd name="connsiteY5" fmla="*/ 506 h 229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539" h="2299538">
                <a:moveTo>
                  <a:pt x="1182797" y="506"/>
                </a:moveTo>
                <a:cubicBezTo>
                  <a:pt x="1551682" y="11442"/>
                  <a:pt x="1908724" y="199459"/>
                  <a:pt x="2121027" y="534716"/>
                </a:cubicBezTo>
                <a:cubicBezTo>
                  <a:pt x="2460711" y="1071127"/>
                  <a:pt x="2301234" y="1781342"/>
                  <a:pt x="1764823" y="2121026"/>
                </a:cubicBezTo>
                <a:cubicBezTo>
                  <a:pt x="1228412" y="2460711"/>
                  <a:pt x="518197" y="2301233"/>
                  <a:pt x="178513" y="1764823"/>
                </a:cubicBezTo>
                <a:cubicBezTo>
                  <a:pt x="-161172" y="1228412"/>
                  <a:pt x="-1694" y="518197"/>
                  <a:pt x="534716" y="178512"/>
                </a:cubicBezTo>
                <a:cubicBezTo>
                  <a:pt x="735870" y="51131"/>
                  <a:pt x="961466" y="-6056"/>
                  <a:pt x="1182797" y="506"/>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119343058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preserve="1" userDrawn="1">
  <p:cSld name="21_自定义版式">
    <p:spTree>
      <p:nvGrpSpPr>
        <p:cNvPr id="1" name=""/>
        <p:cNvGrpSpPr/>
        <p:nvPr/>
      </p:nvGrpSpPr>
      <p:grpSpPr>
        <a:xfrm>
          <a:off x="0" y="0"/>
          <a:ext cx="0" cy="0"/>
          <a:chOff x="0" y="0"/>
          <a:chExt cx="0" cy="0"/>
        </a:xfrm>
      </p:grpSpPr>
      <p:sp>
        <p:nvSpPr>
          <p:cNvPr id="7" name="任意多边形: 形状 6"/>
          <p:cNvSpPr>
            <a:spLocks noGrp="1"/>
          </p:cNvSpPr>
          <p:nvPr>
            <p:ph type="pic" sz="quarter" idx="10"/>
          </p:nvPr>
        </p:nvSpPr>
        <p:spPr>
          <a:xfrm>
            <a:off x="4946232" y="2639594"/>
            <a:ext cx="2299539" cy="2299538"/>
          </a:xfrm>
          <a:custGeom>
            <a:avLst/>
            <a:gdLst>
              <a:gd name="connsiteX0" fmla="*/ 1182797 w 2299539"/>
              <a:gd name="connsiteY0" fmla="*/ 506 h 2299538"/>
              <a:gd name="connsiteX1" fmla="*/ 2121027 w 2299539"/>
              <a:gd name="connsiteY1" fmla="*/ 534716 h 2299538"/>
              <a:gd name="connsiteX2" fmla="*/ 1764823 w 2299539"/>
              <a:gd name="connsiteY2" fmla="*/ 2121026 h 2299538"/>
              <a:gd name="connsiteX3" fmla="*/ 178513 w 2299539"/>
              <a:gd name="connsiteY3" fmla="*/ 1764823 h 2299538"/>
              <a:gd name="connsiteX4" fmla="*/ 534716 w 2299539"/>
              <a:gd name="connsiteY4" fmla="*/ 178512 h 2299538"/>
              <a:gd name="connsiteX5" fmla="*/ 1182797 w 2299539"/>
              <a:gd name="connsiteY5" fmla="*/ 506 h 229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539" h="2299538">
                <a:moveTo>
                  <a:pt x="1182797" y="506"/>
                </a:moveTo>
                <a:cubicBezTo>
                  <a:pt x="1551682" y="11442"/>
                  <a:pt x="1908724" y="199459"/>
                  <a:pt x="2121027" y="534716"/>
                </a:cubicBezTo>
                <a:cubicBezTo>
                  <a:pt x="2460711" y="1071127"/>
                  <a:pt x="2301234" y="1781342"/>
                  <a:pt x="1764823" y="2121026"/>
                </a:cubicBezTo>
                <a:cubicBezTo>
                  <a:pt x="1228412" y="2460711"/>
                  <a:pt x="518197" y="2301233"/>
                  <a:pt x="178513" y="1764823"/>
                </a:cubicBezTo>
                <a:cubicBezTo>
                  <a:pt x="-161172" y="1228412"/>
                  <a:pt x="-1694" y="518197"/>
                  <a:pt x="534716" y="178512"/>
                </a:cubicBezTo>
                <a:cubicBezTo>
                  <a:pt x="735870" y="51131"/>
                  <a:pt x="961466" y="-6056"/>
                  <a:pt x="1182797" y="506"/>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137661315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preserve="1" userDrawn="1">
  <p:cSld name="20_自定义版式">
    <p:spTree>
      <p:nvGrpSpPr>
        <p:cNvPr id="1" name=""/>
        <p:cNvGrpSpPr/>
        <p:nvPr/>
      </p:nvGrpSpPr>
      <p:grpSpPr>
        <a:xfrm>
          <a:off x="0" y="0"/>
          <a:ext cx="0" cy="0"/>
          <a:chOff x="0" y="0"/>
          <a:chExt cx="0" cy="0"/>
        </a:xfrm>
      </p:grpSpPr>
      <p:sp>
        <p:nvSpPr>
          <p:cNvPr id="7" name="任意多边形: 形状 6"/>
          <p:cNvSpPr>
            <a:spLocks noGrp="1"/>
          </p:cNvSpPr>
          <p:nvPr>
            <p:ph type="pic" sz="quarter" idx="10"/>
          </p:nvPr>
        </p:nvSpPr>
        <p:spPr>
          <a:xfrm>
            <a:off x="4946232" y="2639594"/>
            <a:ext cx="2299539" cy="2299538"/>
          </a:xfrm>
          <a:custGeom>
            <a:avLst/>
            <a:gdLst>
              <a:gd name="connsiteX0" fmla="*/ 1182797 w 2299539"/>
              <a:gd name="connsiteY0" fmla="*/ 506 h 2299538"/>
              <a:gd name="connsiteX1" fmla="*/ 2121027 w 2299539"/>
              <a:gd name="connsiteY1" fmla="*/ 534716 h 2299538"/>
              <a:gd name="connsiteX2" fmla="*/ 1764823 w 2299539"/>
              <a:gd name="connsiteY2" fmla="*/ 2121026 h 2299538"/>
              <a:gd name="connsiteX3" fmla="*/ 178513 w 2299539"/>
              <a:gd name="connsiteY3" fmla="*/ 1764823 h 2299538"/>
              <a:gd name="connsiteX4" fmla="*/ 534716 w 2299539"/>
              <a:gd name="connsiteY4" fmla="*/ 178512 h 2299538"/>
              <a:gd name="connsiteX5" fmla="*/ 1182797 w 2299539"/>
              <a:gd name="connsiteY5" fmla="*/ 506 h 229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539" h="2299538">
                <a:moveTo>
                  <a:pt x="1182797" y="506"/>
                </a:moveTo>
                <a:cubicBezTo>
                  <a:pt x="1551682" y="11442"/>
                  <a:pt x="1908724" y="199459"/>
                  <a:pt x="2121027" y="534716"/>
                </a:cubicBezTo>
                <a:cubicBezTo>
                  <a:pt x="2460711" y="1071127"/>
                  <a:pt x="2301234" y="1781342"/>
                  <a:pt x="1764823" y="2121026"/>
                </a:cubicBezTo>
                <a:cubicBezTo>
                  <a:pt x="1228412" y="2460711"/>
                  <a:pt x="518197" y="2301233"/>
                  <a:pt x="178513" y="1764823"/>
                </a:cubicBezTo>
                <a:cubicBezTo>
                  <a:pt x="-161172" y="1228412"/>
                  <a:pt x="-1694" y="518197"/>
                  <a:pt x="534716" y="178512"/>
                </a:cubicBezTo>
                <a:cubicBezTo>
                  <a:pt x="735870" y="51131"/>
                  <a:pt x="961466" y="-6056"/>
                  <a:pt x="1182797" y="506"/>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148037268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preserve="1" userDrawn="1">
  <p:cSld name="19_自定义版式">
    <p:spTree>
      <p:nvGrpSpPr>
        <p:cNvPr id="1" name=""/>
        <p:cNvGrpSpPr/>
        <p:nvPr/>
      </p:nvGrpSpPr>
      <p:grpSpPr>
        <a:xfrm>
          <a:off x="0" y="0"/>
          <a:ext cx="0" cy="0"/>
          <a:chOff x="0" y="0"/>
          <a:chExt cx="0" cy="0"/>
        </a:xfrm>
      </p:grpSpPr>
      <p:sp>
        <p:nvSpPr>
          <p:cNvPr id="7" name="任意多边形: 形状 6"/>
          <p:cNvSpPr>
            <a:spLocks noGrp="1"/>
          </p:cNvSpPr>
          <p:nvPr>
            <p:ph type="pic" sz="quarter" idx="10"/>
          </p:nvPr>
        </p:nvSpPr>
        <p:spPr>
          <a:xfrm>
            <a:off x="4946232" y="2639594"/>
            <a:ext cx="2299539" cy="2299538"/>
          </a:xfrm>
          <a:custGeom>
            <a:avLst/>
            <a:gdLst>
              <a:gd name="connsiteX0" fmla="*/ 1182797 w 2299539"/>
              <a:gd name="connsiteY0" fmla="*/ 506 h 2299538"/>
              <a:gd name="connsiteX1" fmla="*/ 2121027 w 2299539"/>
              <a:gd name="connsiteY1" fmla="*/ 534716 h 2299538"/>
              <a:gd name="connsiteX2" fmla="*/ 1764823 w 2299539"/>
              <a:gd name="connsiteY2" fmla="*/ 2121026 h 2299538"/>
              <a:gd name="connsiteX3" fmla="*/ 178513 w 2299539"/>
              <a:gd name="connsiteY3" fmla="*/ 1764823 h 2299538"/>
              <a:gd name="connsiteX4" fmla="*/ 534716 w 2299539"/>
              <a:gd name="connsiteY4" fmla="*/ 178512 h 2299538"/>
              <a:gd name="connsiteX5" fmla="*/ 1182797 w 2299539"/>
              <a:gd name="connsiteY5" fmla="*/ 506 h 229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539" h="2299538">
                <a:moveTo>
                  <a:pt x="1182797" y="506"/>
                </a:moveTo>
                <a:cubicBezTo>
                  <a:pt x="1551682" y="11442"/>
                  <a:pt x="1908724" y="199459"/>
                  <a:pt x="2121027" y="534716"/>
                </a:cubicBezTo>
                <a:cubicBezTo>
                  <a:pt x="2460711" y="1071127"/>
                  <a:pt x="2301234" y="1781342"/>
                  <a:pt x="1764823" y="2121026"/>
                </a:cubicBezTo>
                <a:cubicBezTo>
                  <a:pt x="1228412" y="2460711"/>
                  <a:pt x="518197" y="2301233"/>
                  <a:pt x="178513" y="1764823"/>
                </a:cubicBezTo>
                <a:cubicBezTo>
                  <a:pt x="-161172" y="1228412"/>
                  <a:pt x="-1694" y="518197"/>
                  <a:pt x="534716" y="178512"/>
                </a:cubicBezTo>
                <a:cubicBezTo>
                  <a:pt x="735870" y="51131"/>
                  <a:pt x="961466" y="-6056"/>
                  <a:pt x="1182797" y="506"/>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145673747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preserve="1" userDrawn="1">
  <p:cSld name="18_自定义版式">
    <p:spTree>
      <p:nvGrpSpPr>
        <p:cNvPr id="1" name=""/>
        <p:cNvGrpSpPr/>
        <p:nvPr/>
      </p:nvGrpSpPr>
      <p:grpSpPr>
        <a:xfrm>
          <a:off x="0" y="0"/>
          <a:ext cx="0" cy="0"/>
          <a:chOff x="0" y="0"/>
          <a:chExt cx="0" cy="0"/>
        </a:xfrm>
      </p:grpSpPr>
      <p:sp>
        <p:nvSpPr>
          <p:cNvPr id="7" name="任意多边形: 形状 6"/>
          <p:cNvSpPr>
            <a:spLocks noGrp="1"/>
          </p:cNvSpPr>
          <p:nvPr>
            <p:ph type="pic" sz="quarter" idx="10"/>
          </p:nvPr>
        </p:nvSpPr>
        <p:spPr>
          <a:xfrm>
            <a:off x="4946232" y="2639594"/>
            <a:ext cx="2299539" cy="2299538"/>
          </a:xfrm>
          <a:custGeom>
            <a:avLst/>
            <a:gdLst>
              <a:gd name="connsiteX0" fmla="*/ 1182797 w 2299539"/>
              <a:gd name="connsiteY0" fmla="*/ 506 h 2299538"/>
              <a:gd name="connsiteX1" fmla="*/ 2121027 w 2299539"/>
              <a:gd name="connsiteY1" fmla="*/ 534716 h 2299538"/>
              <a:gd name="connsiteX2" fmla="*/ 1764823 w 2299539"/>
              <a:gd name="connsiteY2" fmla="*/ 2121026 h 2299538"/>
              <a:gd name="connsiteX3" fmla="*/ 178513 w 2299539"/>
              <a:gd name="connsiteY3" fmla="*/ 1764823 h 2299538"/>
              <a:gd name="connsiteX4" fmla="*/ 534716 w 2299539"/>
              <a:gd name="connsiteY4" fmla="*/ 178512 h 2299538"/>
              <a:gd name="connsiteX5" fmla="*/ 1182797 w 2299539"/>
              <a:gd name="connsiteY5" fmla="*/ 506 h 229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539" h="2299538">
                <a:moveTo>
                  <a:pt x="1182797" y="506"/>
                </a:moveTo>
                <a:cubicBezTo>
                  <a:pt x="1551682" y="11442"/>
                  <a:pt x="1908724" y="199459"/>
                  <a:pt x="2121027" y="534716"/>
                </a:cubicBezTo>
                <a:cubicBezTo>
                  <a:pt x="2460711" y="1071127"/>
                  <a:pt x="2301234" y="1781342"/>
                  <a:pt x="1764823" y="2121026"/>
                </a:cubicBezTo>
                <a:cubicBezTo>
                  <a:pt x="1228412" y="2460711"/>
                  <a:pt x="518197" y="2301233"/>
                  <a:pt x="178513" y="1764823"/>
                </a:cubicBezTo>
                <a:cubicBezTo>
                  <a:pt x="-161172" y="1228412"/>
                  <a:pt x="-1694" y="518197"/>
                  <a:pt x="534716" y="178512"/>
                </a:cubicBezTo>
                <a:cubicBezTo>
                  <a:pt x="735870" y="51131"/>
                  <a:pt x="961466" y="-6056"/>
                  <a:pt x="1182797" y="506"/>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88265722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preserve="1" userDrawn="1">
  <p:cSld name="17_自定义版式">
    <p:spTree>
      <p:nvGrpSpPr>
        <p:cNvPr id="1" name=""/>
        <p:cNvGrpSpPr/>
        <p:nvPr/>
      </p:nvGrpSpPr>
      <p:grpSpPr>
        <a:xfrm>
          <a:off x="0" y="0"/>
          <a:ext cx="0" cy="0"/>
          <a:chOff x="0" y="0"/>
          <a:chExt cx="0" cy="0"/>
        </a:xfrm>
      </p:grpSpPr>
      <p:sp>
        <p:nvSpPr>
          <p:cNvPr id="7" name="任意多边形: 形状 6"/>
          <p:cNvSpPr>
            <a:spLocks noGrp="1"/>
          </p:cNvSpPr>
          <p:nvPr>
            <p:ph type="pic" sz="quarter" idx="10"/>
          </p:nvPr>
        </p:nvSpPr>
        <p:spPr>
          <a:xfrm>
            <a:off x="4946232" y="2639594"/>
            <a:ext cx="2299539" cy="2299538"/>
          </a:xfrm>
          <a:custGeom>
            <a:avLst/>
            <a:gdLst>
              <a:gd name="connsiteX0" fmla="*/ 1182797 w 2299539"/>
              <a:gd name="connsiteY0" fmla="*/ 506 h 2299538"/>
              <a:gd name="connsiteX1" fmla="*/ 2121027 w 2299539"/>
              <a:gd name="connsiteY1" fmla="*/ 534716 h 2299538"/>
              <a:gd name="connsiteX2" fmla="*/ 1764823 w 2299539"/>
              <a:gd name="connsiteY2" fmla="*/ 2121026 h 2299538"/>
              <a:gd name="connsiteX3" fmla="*/ 178513 w 2299539"/>
              <a:gd name="connsiteY3" fmla="*/ 1764823 h 2299538"/>
              <a:gd name="connsiteX4" fmla="*/ 534716 w 2299539"/>
              <a:gd name="connsiteY4" fmla="*/ 178512 h 2299538"/>
              <a:gd name="connsiteX5" fmla="*/ 1182797 w 2299539"/>
              <a:gd name="connsiteY5" fmla="*/ 506 h 229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539" h="2299538">
                <a:moveTo>
                  <a:pt x="1182797" y="506"/>
                </a:moveTo>
                <a:cubicBezTo>
                  <a:pt x="1551682" y="11442"/>
                  <a:pt x="1908724" y="199459"/>
                  <a:pt x="2121027" y="534716"/>
                </a:cubicBezTo>
                <a:cubicBezTo>
                  <a:pt x="2460711" y="1071127"/>
                  <a:pt x="2301234" y="1781342"/>
                  <a:pt x="1764823" y="2121026"/>
                </a:cubicBezTo>
                <a:cubicBezTo>
                  <a:pt x="1228412" y="2460711"/>
                  <a:pt x="518197" y="2301233"/>
                  <a:pt x="178513" y="1764823"/>
                </a:cubicBezTo>
                <a:cubicBezTo>
                  <a:pt x="-161172" y="1228412"/>
                  <a:pt x="-1694" y="518197"/>
                  <a:pt x="534716" y="178512"/>
                </a:cubicBezTo>
                <a:cubicBezTo>
                  <a:pt x="735870" y="51131"/>
                  <a:pt x="961466" y="-6056"/>
                  <a:pt x="1182797" y="506"/>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261145731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4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1239483999"/>
      </p:ext>
    </p:extLst>
  </p:cSld>
  <p:clrMapOvr>
    <a:masterClrMapping/>
  </p:clrMapOvr>
  <p:timing>
    <p:tnLst>
      <p:par>
        <p:cTn id="1" dur="indefinite" restart="never" nodeType="tmRoot"/>
      </p:par>
    </p:tnLst>
  </p:timing>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preserve="1" userDrawn="1">
  <p:cSld name="16_自定义版式">
    <p:spTree>
      <p:nvGrpSpPr>
        <p:cNvPr id="1" name=""/>
        <p:cNvGrpSpPr/>
        <p:nvPr/>
      </p:nvGrpSpPr>
      <p:grpSpPr>
        <a:xfrm>
          <a:off x="0" y="0"/>
          <a:ext cx="0" cy="0"/>
          <a:chOff x="0" y="0"/>
          <a:chExt cx="0" cy="0"/>
        </a:xfrm>
      </p:grpSpPr>
      <p:sp>
        <p:nvSpPr>
          <p:cNvPr id="7" name="任意多边形: 形状 6"/>
          <p:cNvSpPr>
            <a:spLocks noGrp="1"/>
          </p:cNvSpPr>
          <p:nvPr>
            <p:ph type="pic" sz="quarter" idx="10"/>
          </p:nvPr>
        </p:nvSpPr>
        <p:spPr>
          <a:xfrm>
            <a:off x="4946232" y="2639594"/>
            <a:ext cx="2299539" cy="2299538"/>
          </a:xfrm>
          <a:custGeom>
            <a:avLst/>
            <a:gdLst>
              <a:gd name="connsiteX0" fmla="*/ 1182797 w 2299539"/>
              <a:gd name="connsiteY0" fmla="*/ 506 h 2299538"/>
              <a:gd name="connsiteX1" fmla="*/ 2121027 w 2299539"/>
              <a:gd name="connsiteY1" fmla="*/ 534716 h 2299538"/>
              <a:gd name="connsiteX2" fmla="*/ 1764823 w 2299539"/>
              <a:gd name="connsiteY2" fmla="*/ 2121026 h 2299538"/>
              <a:gd name="connsiteX3" fmla="*/ 178513 w 2299539"/>
              <a:gd name="connsiteY3" fmla="*/ 1764823 h 2299538"/>
              <a:gd name="connsiteX4" fmla="*/ 534716 w 2299539"/>
              <a:gd name="connsiteY4" fmla="*/ 178512 h 2299538"/>
              <a:gd name="connsiteX5" fmla="*/ 1182797 w 2299539"/>
              <a:gd name="connsiteY5" fmla="*/ 506 h 229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539" h="2299538">
                <a:moveTo>
                  <a:pt x="1182797" y="506"/>
                </a:moveTo>
                <a:cubicBezTo>
                  <a:pt x="1551682" y="11442"/>
                  <a:pt x="1908724" y="199459"/>
                  <a:pt x="2121027" y="534716"/>
                </a:cubicBezTo>
                <a:cubicBezTo>
                  <a:pt x="2460711" y="1071127"/>
                  <a:pt x="2301234" y="1781342"/>
                  <a:pt x="1764823" y="2121026"/>
                </a:cubicBezTo>
                <a:cubicBezTo>
                  <a:pt x="1228412" y="2460711"/>
                  <a:pt x="518197" y="2301233"/>
                  <a:pt x="178513" y="1764823"/>
                </a:cubicBezTo>
                <a:cubicBezTo>
                  <a:pt x="-161172" y="1228412"/>
                  <a:pt x="-1694" y="518197"/>
                  <a:pt x="534716" y="178512"/>
                </a:cubicBezTo>
                <a:cubicBezTo>
                  <a:pt x="735870" y="51131"/>
                  <a:pt x="961466" y="-6056"/>
                  <a:pt x="1182797" y="506"/>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156778209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preserve="1" userDrawn="1">
  <p:cSld name="14_自定义版式">
    <p:spTree>
      <p:nvGrpSpPr>
        <p:cNvPr id="1" name=""/>
        <p:cNvGrpSpPr/>
        <p:nvPr/>
      </p:nvGrpSpPr>
      <p:grpSpPr>
        <a:xfrm>
          <a:off x="0" y="0"/>
          <a:ext cx="0" cy="0"/>
          <a:chOff x="0" y="0"/>
          <a:chExt cx="0" cy="0"/>
        </a:xfrm>
      </p:grpSpPr>
      <p:sp>
        <p:nvSpPr>
          <p:cNvPr id="7" name="任意多边形: 形状 6"/>
          <p:cNvSpPr>
            <a:spLocks noGrp="1"/>
          </p:cNvSpPr>
          <p:nvPr>
            <p:ph type="pic" sz="quarter" idx="10"/>
          </p:nvPr>
        </p:nvSpPr>
        <p:spPr>
          <a:xfrm>
            <a:off x="4946232" y="2639594"/>
            <a:ext cx="2299539" cy="2299538"/>
          </a:xfrm>
          <a:custGeom>
            <a:avLst/>
            <a:gdLst>
              <a:gd name="connsiteX0" fmla="*/ 1182797 w 2299539"/>
              <a:gd name="connsiteY0" fmla="*/ 506 h 2299538"/>
              <a:gd name="connsiteX1" fmla="*/ 2121027 w 2299539"/>
              <a:gd name="connsiteY1" fmla="*/ 534716 h 2299538"/>
              <a:gd name="connsiteX2" fmla="*/ 1764823 w 2299539"/>
              <a:gd name="connsiteY2" fmla="*/ 2121026 h 2299538"/>
              <a:gd name="connsiteX3" fmla="*/ 178513 w 2299539"/>
              <a:gd name="connsiteY3" fmla="*/ 1764823 h 2299538"/>
              <a:gd name="connsiteX4" fmla="*/ 534716 w 2299539"/>
              <a:gd name="connsiteY4" fmla="*/ 178512 h 2299538"/>
              <a:gd name="connsiteX5" fmla="*/ 1182797 w 2299539"/>
              <a:gd name="connsiteY5" fmla="*/ 506 h 229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539" h="2299538">
                <a:moveTo>
                  <a:pt x="1182797" y="506"/>
                </a:moveTo>
                <a:cubicBezTo>
                  <a:pt x="1551682" y="11442"/>
                  <a:pt x="1908724" y="199459"/>
                  <a:pt x="2121027" y="534716"/>
                </a:cubicBezTo>
                <a:cubicBezTo>
                  <a:pt x="2460711" y="1071127"/>
                  <a:pt x="2301234" y="1781342"/>
                  <a:pt x="1764823" y="2121026"/>
                </a:cubicBezTo>
                <a:cubicBezTo>
                  <a:pt x="1228412" y="2460711"/>
                  <a:pt x="518197" y="2301233"/>
                  <a:pt x="178513" y="1764823"/>
                </a:cubicBezTo>
                <a:cubicBezTo>
                  <a:pt x="-161172" y="1228412"/>
                  <a:pt x="-1694" y="518197"/>
                  <a:pt x="534716" y="178512"/>
                </a:cubicBezTo>
                <a:cubicBezTo>
                  <a:pt x="735870" y="51131"/>
                  <a:pt x="961466" y="-6056"/>
                  <a:pt x="1182797" y="506"/>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73757903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preserve="1" userDrawn="1">
  <p:cSld name="13_自定义版式">
    <p:spTree>
      <p:nvGrpSpPr>
        <p:cNvPr id="1" name=""/>
        <p:cNvGrpSpPr/>
        <p:nvPr/>
      </p:nvGrpSpPr>
      <p:grpSpPr>
        <a:xfrm>
          <a:off x="0" y="0"/>
          <a:ext cx="0" cy="0"/>
          <a:chOff x="0" y="0"/>
          <a:chExt cx="0" cy="0"/>
        </a:xfrm>
      </p:grpSpPr>
      <p:sp>
        <p:nvSpPr>
          <p:cNvPr id="7" name="任意多边形: 形状 6"/>
          <p:cNvSpPr>
            <a:spLocks noGrp="1"/>
          </p:cNvSpPr>
          <p:nvPr>
            <p:ph type="pic" sz="quarter" idx="10"/>
          </p:nvPr>
        </p:nvSpPr>
        <p:spPr>
          <a:xfrm>
            <a:off x="4946232" y="2639594"/>
            <a:ext cx="2299539" cy="2299538"/>
          </a:xfrm>
          <a:custGeom>
            <a:avLst/>
            <a:gdLst>
              <a:gd name="connsiteX0" fmla="*/ 1182797 w 2299539"/>
              <a:gd name="connsiteY0" fmla="*/ 506 h 2299538"/>
              <a:gd name="connsiteX1" fmla="*/ 2121027 w 2299539"/>
              <a:gd name="connsiteY1" fmla="*/ 534716 h 2299538"/>
              <a:gd name="connsiteX2" fmla="*/ 1764823 w 2299539"/>
              <a:gd name="connsiteY2" fmla="*/ 2121026 h 2299538"/>
              <a:gd name="connsiteX3" fmla="*/ 178513 w 2299539"/>
              <a:gd name="connsiteY3" fmla="*/ 1764823 h 2299538"/>
              <a:gd name="connsiteX4" fmla="*/ 534716 w 2299539"/>
              <a:gd name="connsiteY4" fmla="*/ 178512 h 2299538"/>
              <a:gd name="connsiteX5" fmla="*/ 1182797 w 2299539"/>
              <a:gd name="connsiteY5" fmla="*/ 506 h 229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539" h="2299538">
                <a:moveTo>
                  <a:pt x="1182797" y="506"/>
                </a:moveTo>
                <a:cubicBezTo>
                  <a:pt x="1551682" y="11442"/>
                  <a:pt x="1908724" y="199459"/>
                  <a:pt x="2121027" y="534716"/>
                </a:cubicBezTo>
                <a:cubicBezTo>
                  <a:pt x="2460711" y="1071127"/>
                  <a:pt x="2301234" y="1781342"/>
                  <a:pt x="1764823" y="2121026"/>
                </a:cubicBezTo>
                <a:cubicBezTo>
                  <a:pt x="1228412" y="2460711"/>
                  <a:pt x="518197" y="2301233"/>
                  <a:pt x="178513" y="1764823"/>
                </a:cubicBezTo>
                <a:cubicBezTo>
                  <a:pt x="-161172" y="1228412"/>
                  <a:pt x="-1694" y="518197"/>
                  <a:pt x="534716" y="178512"/>
                </a:cubicBezTo>
                <a:cubicBezTo>
                  <a:pt x="735870" y="51131"/>
                  <a:pt x="961466" y="-6056"/>
                  <a:pt x="1182797" y="506"/>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118182217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
        <p:nvSpPr>
          <p:cNvPr id="7" name="任意多边形: 形状 6"/>
          <p:cNvSpPr>
            <a:spLocks noGrp="1"/>
          </p:cNvSpPr>
          <p:nvPr>
            <p:ph type="pic" sz="quarter" idx="10"/>
          </p:nvPr>
        </p:nvSpPr>
        <p:spPr>
          <a:xfrm>
            <a:off x="4946232" y="2639594"/>
            <a:ext cx="2299539" cy="2299538"/>
          </a:xfrm>
          <a:custGeom>
            <a:avLst/>
            <a:gdLst>
              <a:gd name="connsiteX0" fmla="*/ 1182797 w 2299539"/>
              <a:gd name="connsiteY0" fmla="*/ 506 h 2299538"/>
              <a:gd name="connsiteX1" fmla="*/ 2121027 w 2299539"/>
              <a:gd name="connsiteY1" fmla="*/ 534716 h 2299538"/>
              <a:gd name="connsiteX2" fmla="*/ 1764823 w 2299539"/>
              <a:gd name="connsiteY2" fmla="*/ 2121026 h 2299538"/>
              <a:gd name="connsiteX3" fmla="*/ 178513 w 2299539"/>
              <a:gd name="connsiteY3" fmla="*/ 1764823 h 2299538"/>
              <a:gd name="connsiteX4" fmla="*/ 534716 w 2299539"/>
              <a:gd name="connsiteY4" fmla="*/ 178512 h 2299538"/>
              <a:gd name="connsiteX5" fmla="*/ 1182797 w 2299539"/>
              <a:gd name="connsiteY5" fmla="*/ 506 h 229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539" h="2299538">
                <a:moveTo>
                  <a:pt x="1182797" y="506"/>
                </a:moveTo>
                <a:cubicBezTo>
                  <a:pt x="1551682" y="11442"/>
                  <a:pt x="1908724" y="199459"/>
                  <a:pt x="2121027" y="534716"/>
                </a:cubicBezTo>
                <a:cubicBezTo>
                  <a:pt x="2460711" y="1071127"/>
                  <a:pt x="2301234" y="1781342"/>
                  <a:pt x="1764823" y="2121026"/>
                </a:cubicBezTo>
                <a:cubicBezTo>
                  <a:pt x="1228412" y="2460711"/>
                  <a:pt x="518197" y="2301233"/>
                  <a:pt x="178513" y="1764823"/>
                </a:cubicBezTo>
                <a:cubicBezTo>
                  <a:pt x="-161172" y="1228412"/>
                  <a:pt x="-1694" y="518197"/>
                  <a:pt x="534716" y="178512"/>
                </a:cubicBezTo>
                <a:cubicBezTo>
                  <a:pt x="735870" y="51131"/>
                  <a:pt x="961466" y="-6056"/>
                  <a:pt x="1182797" y="506"/>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224192203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preserve="1" userDrawn="1">
  <p:cSld name="11_自定义版式">
    <p:spTree>
      <p:nvGrpSpPr>
        <p:cNvPr id="1" name=""/>
        <p:cNvGrpSpPr/>
        <p:nvPr/>
      </p:nvGrpSpPr>
      <p:grpSpPr>
        <a:xfrm>
          <a:off x="0" y="0"/>
          <a:ext cx="0" cy="0"/>
          <a:chOff x="0" y="0"/>
          <a:chExt cx="0" cy="0"/>
        </a:xfrm>
      </p:grpSpPr>
      <p:sp>
        <p:nvSpPr>
          <p:cNvPr id="7" name="任意多边形: 形状 6"/>
          <p:cNvSpPr>
            <a:spLocks noGrp="1"/>
          </p:cNvSpPr>
          <p:nvPr>
            <p:ph type="pic" sz="quarter" idx="10"/>
          </p:nvPr>
        </p:nvSpPr>
        <p:spPr>
          <a:xfrm>
            <a:off x="4946232" y="2639594"/>
            <a:ext cx="2299539" cy="2299538"/>
          </a:xfrm>
          <a:custGeom>
            <a:avLst/>
            <a:gdLst>
              <a:gd name="connsiteX0" fmla="*/ 1182797 w 2299539"/>
              <a:gd name="connsiteY0" fmla="*/ 506 h 2299538"/>
              <a:gd name="connsiteX1" fmla="*/ 2121027 w 2299539"/>
              <a:gd name="connsiteY1" fmla="*/ 534716 h 2299538"/>
              <a:gd name="connsiteX2" fmla="*/ 1764823 w 2299539"/>
              <a:gd name="connsiteY2" fmla="*/ 2121026 h 2299538"/>
              <a:gd name="connsiteX3" fmla="*/ 178513 w 2299539"/>
              <a:gd name="connsiteY3" fmla="*/ 1764823 h 2299538"/>
              <a:gd name="connsiteX4" fmla="*/ 534716 w 2299539"/>
              <a:gd name="connsiteY4" fmla="*/ 178512 h 2299538"/>
              <a:gd name="connsiteX5" fmla="*/ 1182797 w 2299539"/>
              <a:gd name="connsiteY5" fmla="*/ 506 h 229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539" h="2299538">
                <a:moveTo>
                  <a:pt x="1182797" y="506"/>
                </a:moveTo>
                <a:cubicBezTo>
                  <a:pt x="1551682" y="11442"/>
                  <a:pt x="1908724" y="199459"/>
                  <a:pt x="2121027" y="534716"/>
                </a:cubicBezTo>
                <a:cubicBezTo>
                  <a:pt x="2460711" y="1071127"/>
                  <a:pt x="2301234" y="1781342"/>
                  <a:pt x="1764823" y="2121026"/>
                </a:cubicBezTo>
                <a:cubicBezTo>
                  <a:pt x="1228412" y="2460711"/>
                  <a:pt x="518197" y="2301233"/>
                  <a:pt x="178513" y="1764823"/>
                </a:cubicBezTo>
                <a:cubicBezTo>
                  <a:pt x="-161172" y="1228412"/>
                  <a:pt x="-1694" y="518197"/>
                  <a:pt x="534716" y="178512"/>
                </a:cubicBezTo>
                <a:cubicBezTo>
                  <a:pt x="735870" y="51131"/>
                  <a:pt x="961466" y="-6056"/>
                  <a:pt x="1182797" y="506"/>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296265110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preserve="1" userDrawn="1">
  <p:cSld name="10_自定义版式">
    <p:spTree>
      <p:nvGrpSpPr>
        <p:cNvPr id="1" name=""/>
        <p:cNvGrpSpPr/>
        <p:nvPr/>
      </p:nvGrpSpPr>
      <p:grpSpPr>
        <a:xfrm>
          <a:off x="0" y="0"/>
          <a:ext cx="0" cy="0"/>
          <a:chOff x="0" y="0"/>
          <a:chExt cx="0" cy="0"/>
        </a:xfrm>
      </p:grpSpPr>
      <p:sp>
        <p:nvSpPr>
          <p:cNvPr id="7" name="任意多边形: 形状 6"/>
          <p:cNvSpPr>
            <a:spLocks noGrp="1"/>
          </p:cNvSpPr>
          <p:nvPr>
            <p:ph type="pic" sz="quarter" idx="10"/>
          </p:nvPr>
        </p:nvSpPr>
        <p:spPr>
          <a:xfrm>
            <a:off x="4946232" y="2639594"/>
            <a:ext cx="2299539" cy="2299538"/>
          </a:xfrm>
          <a:custGeom>
            <a:avLst/>
            <a:gdLst>
              <a:gd name="connsiteX0" fmla="*/ 1182797 w 2299539"/>
              <a:gd name="connsiteY0" fmla="*/ 506 h 2299538"/>
              <a:gd name="connsiteX1" fmla="*/ 2121027 w 2299539"/>
              <a:gd name="connsiteY1" fmla="*/ 534716 h 2299538"/>
              <a:gd name="connsiteX2" fmla="*/ 1764823 w 2299539"/>
              <a:gd name="connsiteY2" fmla="*/ 2121026 h 2299538"/>
              <a:gd name="connsiteX3" fmla="*/ 178513 w 2299539"/>
              <a:gd name="connsiteY3" fmla="*/ 1764823 h 2299538"/>
              <a:gd name="connsiteX4" fmla="*/ 534716 w 2299539"/>
              <a:gd name="connsiteY4" fmla="*/ 178512 h 2299538"/>
              <a:gd name="connsiteX5" fmla="*/ 1182797 w 2299539"/>
              <a:gd name="connsiteY5" fmla="*/ 506 h 229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539" h="2299538">
                <a:moveTo>
                  <a:pt x="1182797" y="506"/>
                </a:moveTo>
                <a:cubicBezTo>
                  <a:pt x="1551682" y="11442"/>
                  <a:pt x="1908724" y="199459"/>
                  <a:pt x="2121027" y="534716"/>
                </a:cubicBezTo>
                <a:cubicBezTo>
                  <a:pt x="2460711" y="1071127"/>
                  <a:pt x="2301234" y="1781342"/>
                  <a:pt x="1764823" y="2121026"/>
                </a:cubicBezTo>
                <a:cubicBezTo>
                  <a:pt x="1228412" y="2460711"/>
                  <a:pt x="518197" y="2301233"/>
                  <a:pt x="178513" y="1764823"/>
                </a:cubicBezTo>
                <a:cubicBezTo>
                  <a:pt x="-161172" y="1228412"/>
                  <a:pt x="-1694" y="518197"/>
                  <a:pt x="534716" y="178512"/>
                </a:cubicBezTo>
                <a:cubicBezTo>
                  <a:pt x="735870" y="51131"/>
                  <a:pt x="961466" y="-6056"/>
                  <a:pt x="1182797" y="506"/>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241510413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preserve="1" userDrawn="1">
  <p:cSld name="9_自定义版式">
    <p:spTree>
      <p:nvGrpSpPr>
        <p:cNvPr id="1" name=""/>
        <p:cNvGrpSpPr/>
        <p:nvPr/>
      </p:nvGrpSpPr>
      <p:grpSpPr>
        <a:xfrm>
          <a:off x="0" y="0"/>
          <a:ext cx="0" cy="0"/>
          <a:chOff x="0" y="0"/>
          <a:chExt cx="0" cy="0"/>
        </a:xfrm>
      </p:grpSpPr>
      <p:sp>
        <p:nvSpPr>
          <p:cNvPr id="7" name="任意多边形: 形状 6"/>
          <p:cNvSpPr>
            <a:spLocks noGrp="1"/>
          </p:cNvSpPr>
          <p:nvPr>
            <p:ph type="pic" sz="quarter" idx="10"/>
          </p:nvPr>
        </p:nvSpPr>
        <p:spPr>
          <a:xfrm>
            <a:off x="4946232" y="2639594"/>
            <a:ext cx="2299539" cy="2299538"/>
          </a:xfrm>
          <a:custGeom>
            <a:avLst/>
            <a:gdLst>
              <a:gd name="connsiteX0" fmla="*/ 1182797 w 2299539"/>
              <a:gd name="connsiteY0" fmla="*/ 506 h 2299538"/>
              <a:gd name="connsiteX1" fmla="*/ 2121027 w 2299539"/>
              <a:gd name="connsiteY1" fmla="*/ 534716 h 2299538"/>
              <a:gd name="connsiteX2" fmla="*/ 1764823 w 2299539"/>
              <a:gd name="connsiteY2" fmla="*/ 2121026 h 2299538"/>
              <a:gd name="connsiteX3" fmla="*/ 178513 w 2299539"/>
              <a:gd name="connsiteY3" fmla="*/ 1764823 h 2299538"/>
              <a:gd name="connsiteX4" fmla="*/ 534716 w 2299539"/>
              <a:gd name="connsiteY4" fmla="*/ 178512 h 2299538"/>
              <a:gd name="connsiteX5" fmla="*/ 1182797 w 2299539"/>
              <a:gd name="connsiteY5" fmla="*/ 506 h 229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539" h="2299538">
                <a:moveTo>
                  <a:pt x="1182797" y="506"/>
                </a:moveTo>
                <a:cubicBezTo>
                  <a:pt x="1551682" y="11442"/>
                  <a:pt x="1908724" y="199459"/>
                  <a:pt x="2121027" y="534716"/>
                </a:cubicBezTo>
                <a:cubicBezTo>
                  <a:pt x="2460711" y="1071127"/>
                  <a:pt x="2301234" y="1781342"/>
                  <a:pt x="1764823" y="2121026"/>
                </a:cubicBezTo>
                <a:cubicBezTo>
                  <a:pt x="1228412" y="2460711"/>
                  <a:pt x="518197" y="2301233"/>
                  <a:pt x="178513" y="1764823"/>
                </a:cubicBezTo>
                <a:cubicBezTo>
                  <a:pt x="-161172" y="1228412"/>
                  <a:pt x="-1694" y="518197"/>
                  <a:pt x="534716" y="178512"/>
                </a:cubicBezTo>
                <a:cubicBezTo>
                  <a:pt x="735870" y="51131"/>
                  <a:pt x="961466" y="-6056"/>
                  <a:pt x="1182797" y="506"/>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60272303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A4A75EA-6FC5-435C-909A-672DBC02BF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8275119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userDrawn="1">
  <p:cSld name="4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A4A75EA-6FC5-435C-909A-672DBC02BF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99614499"/>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userDrawn="1">
  <p:cSld name="3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A4A75EA-6FC5-435C-909A-672DBC02BF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8528704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4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617992444"/>
      </p:ext>
    </p:extLst>
  </p:cSld>
  <p:clrMapOvr>
    <a:masterClrMapping/>
  </p:clrMapOvr>
  <p:timing>
    <p:tnLst>
      <p:par>
        <p:cTn id="1" dur="indefinite" restart="never" nodeType="tmRoot"/>
      </p:par>
    </p:tnLst>
  </p:timing>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userDrawn="1">
  <p:cSld name="2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A4A75EA-6FC5-435C-909A-672DBC02BF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7649810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A4A75EA-6FC5-435C-909A-672DBC02BF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93763241"/>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AA47D4-43D4-4D29-B9C2-8312ADD260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3574306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userDrawn="1">
  <p:cSld name="3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AA47D4-43D4-4D29-B9C2-8312ADD260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9754854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userDrawn="1">
  <p:cSld name="2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AA47D4-43D4-4D29-B9C2-8312ADD260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2417192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AA47D4-43D4-4D29-B9C2-8312ADD260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3039983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4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420294247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6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1343491237"/>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4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1730688300"/>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4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2373243980"/>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4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3533448891"/>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4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3793461156"/>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4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2420535332"/>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3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945336882"/>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3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2281150020"/>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3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2343897154"/>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3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3638517821"/>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3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427892082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6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669723131"/>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3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1550256024"/>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3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2377637880"/>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3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4201721906"/>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3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3142004151"/>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3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3957983540"/>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2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4017894100"/>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2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2848274095"/>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3303825245"/>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2695199791"/>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118328458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6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4081160249"/>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29958575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16511381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42484009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23664541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38060032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2491749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21107495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22398166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5794000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1352938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6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2702119289"/>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28777499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27370182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17764567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12593922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14886861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9264475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16347767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1DEDB-537E-47CF-AC61-132F004EC18D}"/>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4BDBC9A-698E-49EB-BBF9-24774F72E73E}"/>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C0C11E-9609-462F-A7F9-EF6D26B3C920}"/>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BEB2EFD3-0F6B-4D65-9CE6-F855440A03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C472EA-AA01-4F9B-8B59-28909DC2628C}"/>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18907358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A53A9-559F-49BE-8CB7-9627642840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01BA74-DCE4-4298-A6CA-7333EE89FC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C5F476-24EE-4D8F-90FB-9E43690929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516B14-8048-4ACF-93B6-18F71B83B3C1}"/>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6" name="Footer Placeholder 5">
            <a:extLst>
              <a:ext uri="{FF2B5EF4-FFF2-40B4-BE49-F238E27FC236}">
                <a16:creationId xmlns:a16="http://schemas.microsoft.com/office/drawing/2014/main" id="{94C2DE22-6444-4710-940C-3436A0C3B4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2441E3-C47F-444A-8CE0-0A652D482A9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23429176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1862A-C3D5-4AFC-A84D-2A9F07049693}"/>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82B89D-9DF4-4261-87F7-18034CE7800B}"/>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A6EA1A7-5ED6-42E3-B32C-121573710CFF}"/>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FE167E-F91E-49D6-8C35-2ED9DD89226B}"/>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2689A-35A9-49E1-A550-D8C4E493D2FD}"/>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E772ED-F7F2-416D-9508-AB672616A9C0}"/>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8" name="Footer Placeholder 7">
            <a:extLst>
              <a:ext uri="{FF2B5EF4-FFF2-40B4-BE49-F238E27FC236}">
                <a16:creationId xmlns:a16="http://schemas.microsoft.com/office/drawing/2014/main" id="{DB588CAE-3E94-463F-81A0-CA88EA1F87F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2DA8B83-512E-4C5E-B2D1-849BDF226BC3}"/>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4231746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2566724512"/>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A9029-D04F-461A-8D7F-54E2E746D2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2AD041-A9C9-4E13-9244-BBBFE8D6287D}"/>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4" name="Footer Placeholder 3">
            <a:extLst>
              <a:ext uri="{FF2B5EF4-FFF2-40B4-BE49-F238E27FC236}">
                <a16:creationId xmlns:a16="http://schemas.microsoft.com/office/drawing/2014/main" id="{CB7562FB-4258-479E-94F9-DA2E7DCA308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8D08642-C8FF-4BFE-9AF5-1B26B357B8E3}"/>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39385805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81791C-BE8B-49CE-808D-F5F711A7B08C}"/>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3" name="Footer Placeholder 2">
            <a:extLst>
              <a:ext uri="{FF2B5EF4-FFF2-40B4-BE49-F238E27FC236}">
                <a16:creationId xmlns:a16="http://schemas.microsoft.com/office/drawing/2014/main" id="{3B87361D-513D-46B6-93AA-42F2520063A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EB6BF8A-A0AE-4269-9481-5EC02F8A2EC4}"/>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735285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E38CB-D419-46FB-BF4C-9782298D6BE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979F95E-1402-41AF-A92A-E2683A79AF68}"/>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E68055-7932-46E9-9773-CE6F599190C1}"/>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22F1B18-606C-4DA9-9E80-D4D9E06F6F7D}"/>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6" name="Footer Placeholder 5">
            <a:extLst>
              <a:ext uri="{FF2B5EF4-FFF2-40B4-BE49-F238E27FC236}">
                <a16:creationId xmlns:a16="http://schemas.microsoft.com/office/drawing/2014/main" id="{4D5C10F2-EEC1-49C5-B0DC-69B62E56EFC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4BFFE50-5F4B-4C6E-907C-22605AFFA5AA}"/>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5148864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54F5B-A8F1-4C5C-828C-E00638FCE76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D79D1D3-4824-4A54-86FE-DBDBC60D9605}"/>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867995F-E62A-4AFA-8267-BE2029351A3F}"/>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5443961-24B5-437B-8F58-158513B43922}"/>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6" name="Footer Placeholder 5">
            <a:extLst>
              <a:ext uri="{FF2B5EF4-FFF2-40B4-BE49-F238E27FC236}">
                <a16:creationId xmlns:a16="http://schemas.microsoft.com/office/drawing/2014/main" id="{4BA0F414-A612-4244-9C03-42A41179AAE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6FD41E-B162-4F29-BC7E-EE57C6E3E0B8}"/>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19759562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5FACA-A84F-4293-AB9F-BEA7E398B6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1E5816-1A52-47F4-992C-6868957E0C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E1C857-FBC0-40F6-BF46-DBE59AC08F30}"/>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E38EB0FD-DD68-403C-A2AC-FABE0371FD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0E305CF-9CB7-4774-BB15-9D524CDB326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27781749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C5DDCB-D775-4257-8B42-5D7EC7DB8435}"/>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651262-C2CD-4F6F-B91E-8035DF90F903}"/>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099CBB-0755-4D1F-909A-B0D560BD68DA}"/>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F4EAE972-0B9C-458B-9A91-3217D50A05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AC85CB-B323-4228-81EC-B48AC019C68C}"/>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27292023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8589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Tree>
    <p:extLst>
      <p:ext uri="{BB962C8B-B14F-4D97-AF65-F5344CB8AC3E}">
        <p14:creationId xmlns:p14="http://schemas.microsoft.com/office/powerpoint/2010/main" val="2266554089"/>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图片占位符 1"/>
          <p:cNvSpPr>
            <a:spLocks noGrp="1"/>
          </p:cNvSpPr>
          <p:nvPr>
            <p:ph type="pic" sz="quarter" idx="10"/>
          </p:nvPr>
        </p:nvSpPr>
        <p:spPr>
          <a:xfrm>
            <a:off x="1540246" y="2859723"/>
            <a:ext cx="3172763" cy="1859280"/>
          </a:xfrm>
          <a:custGeom>
            <a:avLst/>
            <a:gdLst>
              <a:gd name="connsiteX0" fmla="*/ 3000973 w 4623450"/>
              <a:gd name="connsiteY0" fmla="*/ 0 h 2709402"/>
              <a:gd name="connsiteX1" fmla="*/ 3671922 w 4623450"/>
              <a:gd name="connsiteY1" fmla="*/ 674286 h 2709402"/>
              <a:gd name="connsiteX2" fmla="*/ 3671922 w 4623450"/>
              <a:gd name="connsiteY2" fmla="*/ 686545 h 2709402"/>
              <a:gd name="connsiteX3" fmla="*/ 3818311 w 4623450"/>
              <a:gd name="connsiteY3" fmla="*/ 674286 h 2709402"/>
              <a:gd name="connsiteX4" fmla="*/ 4623450 w 4623450"/>
              <a:gd name="connsiteY4" fmla="*/ 1495688 h 2709402"/>
              <a:gd name="connsiteX5" fmla="*/ 3818311 w 4623450"/>
              <a:gd name="connsiteY5" fmla="*/ 2304831 h 2709402"/>
              <a:gd name="connsiteX6" fmla="*/ 3440140 w 4623450"/>
              <a:gd name="connsiteY6" fmla="*/ 2219013 h 2709402"/>
              <a:gd name="connsiteX7" fmla="*/ 2708195 w 4623450"/>
              <a:gd name="connsiteY7" fmla="*/ 2709402 h 2709402"/>
              <a:gd name="connsiteX8" fmla="*/ 2037246 w 4623450"/>
              <a:gd name="connsiteY8" fmla="*/ 2329350 h 2709402"/>
              <a:gd name="connsiteX9" fmla="*/ 1707871 w 4623450"/>
              <a:gd name="connsiteY9" fmla="*/ 2378389 h 2709402"/>
              <a:gd name="connsiteX10" fmla="*/ 1158913 w 4623450"/>
              <a:gd name="connsiteY10" fmla="*/ 2206753 h 2709402"/>
              <a:gd name="connsiteX11" fmla="*/ 658751 w 4623450"/>
              <a:gd name="connsiteY11" fmla="*/ 2451948 h 2709402"/>
              <a:gd name="connsiteX12" fmla="*/ 0 w 4623450"/>
              <a:gd name="connsiteY12" fmla="*/ 1789922 h 2709402"/>
              <a:gd name="connsiteX13" fmla="*/ 658751 w 4623450"/>
              <a:gd name="connsiteY13" fmla="*/ 1140156 h 2709402"/>
              <a:gd name="connsiteX14" fmla="*/ 756343 w 4623450"/>
              <a:gd name="connsiteY14" fmla="*/ 1140156 h 2709402"/>
              <a:gd name="connsiteX15" fmla="*/ 1707871 w 4623450"/>
              <a:gd name="connsiteY15" fmla="*/ 404571 h 2709402"/>
              <a:gd name="connsiteX16" fmla="*/ 2330024 w 4623450"/>
              <a:gd name="connsiteY16" fmla="*/ 625247 h 2709402"/>
              <a:gd name="connsiteX17" fmla="*/ 3000973 w 4623450"/>
              <a:gd name="connsiteY17" fmla="*/ 0 h 270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23450" h="2709402">
                <a:moveTo>
                  <a:pt x="3000973" y="0"/>
                </a:moveTo>
                <a:cubicBezTo>
                  <a:pt x="3379144" y="0"/>
                  <a:pt x="3671922" y="306494"/>
                  <a:pt x="3671922" y="674286"/>
                </a:cubicBezTo>
                <a:cubicBezTo>
                  <a:pt x="3671922" y="686545"/>
                  <a:pt x="3671922" y="686545"/>
                  <a:pt x="3671922" y="686545"/>
                </a:cubicBezTo>
                <a:cubicBezTo>
                  <a:pt x="3720719" y="686545"/>
                  <a:pt x="3769515" y="674286"/>
                  <a:pt x="3818311" y="674286"/>
                </a:cubicBezTo>
                <a:cubicBezTo>
                  <a:pt x="4257478" y="674286"/>
                  <a:pt x="4623450" y="1042078"/>
                  <a:pt x="4623450" y="1495688"/>
                </a:cubicBezTo>
                <a:cubicBezTo>
                  <a:pt x="4623450" y="1937039"/>
                  <a:pt x="4257478" y="2304831"/>
                  <a:pt x="3818311" y="2304831"/>
                </a:cubicBezTo>
                <a:cubicBezTo>
                  <a:pt x="3671922" y="2304831"/>
                  <a:pt x="3549931" y="2268052"/>
                  <a:pt x="3440140" y="2219013"/>
                </a:cubicBezTo>
                <a:cubicBezTo>
                  <a:pt x="3318149" y="2500987"/>
                  <a:pt x="3037570" y="2709402"/>
                  <a:pt x="2708195" y="2709402"/>
                </a:cubicBezTo>
                <a:cubicBezTo>
                  <a:pt x="2427616" y="2709402"/>
                  <a:pt x="2171436" y="2550026"/>
                  <a:pt x="2037246" y="2329350"/>
                </a:cubicBezTo>
                <a:cubicBezTo>
                  <a:pt x="1939653" y="2366129"/>
                  <a:pt x="1829862" y="2378389"/>
                  <a:pt x="1707871" y="2378389"/>
                </a:cubicBezTo>
                <a:cubicBezTo>
                  <a:pt x="1500487" y="2378389"/>
                  <a:pt x="1317500" y="2317091"/>
                  <a:pt x="1158913" y="2206753"/>
                </a:cubicBezTo>
                <a:cubicBezTo>
                  <a:pt x="1036922" y="2353870"/>
                  <a:pt x="853936" y="2451948"/>
                  <a:pt x="658751" y="2451948"/>
                </a:cubicBezTo>
                <a:cubicBezTo>
                  <a:pt x="292778" y="2451948"/>
                  <a:pt x="0" y="2157714"/>
                  <a:pt x="0" y="1789922"/>
                </a:cubicBezTo>
                <a:cubicBezTo>
                  <a:pt x="0" y="1434389"/>
                  <a:pt x="292778" y="1140156"/>
                  <a:pt x="658751" y="1140156"/>
                </a:cubicBezTo>
                <a:cubicBezTo>
                  <a:pt x="695347" y="1140156"/>
                  <a:pt x="719746" y="1140156"/>
                  <a:pt x="756343" y="1140156"/>
                </a:cubicBezTo>
                <a:cubicBezTo>
                  <a:pt x="866135" y="723325"/>
                  <a:pt x="1256505" y="404571"/>
                  <a:pt x="1707871" y="404571"/>
                </a:cubicBezTo>
                <a:cubicBezTo>
                  <a:pt x="1939653" y="404571"/>
                  <a:pt x="2159237" y="490390"/>
                  <a:pt x="2330024" y="625247"/>
                </a:cubicBezTo>
                <a:cubicBezTo>
                  <a:pt x="2354422" y="281974"/>
                  <a:pt x="2647200" y="0"/>
                  <a:pt x="3000973" y="0"/>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
        <p:nvSpPr>
          <p:cNvPr id="3" name="图片占位符 2"/>
          <p:cNvSpPr>
            <a:spLocks noGrp="1"/>
          </p:cNvSpPr>
          <p:nvPr>
            <p:ph type="pic" sz="quarter" idx="11"/>
          </p:nvPr>
        </p:nvSpPr>
        <p:spPr>
          <a:xfrm>
            <a:off x="3843495" y="743744"/>
            <a:ext cx="3172763" cy="1859280"/>
          </a:xfrm>
          <a:custGeom>
            <a:avLst/>
            <a:gdLst>
              <a:gd name="connsiteX0" fmla="*/ 3000973 w 4623450"/>
              <a:gd name="connsiteY0" fmla="*/ 0 h 2709402"/>
              <a:gd name="connsiteX1" fmla="*/ 3671922 w 4623450"/>
              <a:gd name="connsiteY1" fmla="*/ 674286 h 2709402"/>
              <a:gd name="connsiteX2" fmla="*/ 3671922 w 4623450"/>
              <a:gd name="connsiteY2" fmla="*/ 686545 h 2709402"/>
              <a:gd name="connsiteX3" fmla="*/ 3818311 w 4623450"/>
              <a:gd name="connsiteY3" fmla="*/ 674286 h 2709402"/>
              <a:gd name="connsiteX4" fmla="*/ 4623450 w 4623450"/>
              <a:gd name="connsiteY4" fmla="*/ 1495688 h 2709402"/>
              <a:gd name="connsiteX5" fmla="*/ 3818311 w 4623450"/>
              <a:gd name="connsiteY5" fmla="*/ 2304831 h 2709402"/>
              <a:gd name="connsiteX6" fmla="*/ 3440140 w 4623450"/>
              <a:gd name="connsiteY6" fmla="*/ 2219013 h 2709402"/>
              <a:gd name="connsiteX7" fmla="*/ 2708195 w 4623450"/>
              <a:gd name="connsiteY7" fmla="*/ 2709402 h 2709402"/>
              <a:gd name="connsiteX8" fmla="*/ 2037246 w 4623450"/>
              <a:gd name="connsiteY8" fmla="*/ 2329350 h 2709402"/>
              <a:gd name="connsiteX9" fmla="*/ 1707871 w 4623450"/>
              <a:gd name="connsiteY9" fmla="*/ 2378389 h 2709402"/>
              <a:gd name="connsiteX10" fmla="*/ 1158913 w 4623450"/>
              <a:gd name="connsiteY10" fmla="*/ 2206753 h 2709402"/>
              <a:gd name="connsiteX11" fmla="*/ 658751 w 4623450"/>
              <a:gd name="connsiteY11" fmla="*/ 2451948 h 2709402"/>
              <a:gd name="connsiteX12" fmla="*/ 0 w 4623450"/>
              <a:gd name="connsiteY12" fmla="*/ 1789922 h 2709402"/>
              <a:gd name="connsiteX13" fmla="*/ 658751 w 4623450"/>
              <a:gd name="connsiteY13" fmla="*/ 1140156 h 2709402"/>
              <a:gd name="connsiteX14" fmla="*/ 756343 w 4623450"/>
              <a:gd name="connsiteY14" fmla="*/ 1140156 h 2709402"/>
              <a:gd name="connsiteX15" fmla="*/ 1707871 w 4623450"/>
              <a:gd name="connsiteY15" fmla="*/ 404571 h 2709402"/>
              <a:gd name="connsiteX16" fmla="*/ 2330024 w 4623450"/>
              <a:gd name="connsiteY16" fmla="*/ 625247 h 2709402"/>
              <a:gd name="connsiteX17" fmla="*/ 3000973 w 4623450"/>
              <a:gd name="connsiteY17" fmla="*/ 0 h 270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23450" h="2709402">
                <a:moveTo>
                  <a:pt x="3000973" y="0"/>
                </a:moveTo>
                <a:cubicBezTo>
                  <a:pt x="3379144" y="0"/>
                  <a:pt x="3671922" y="306494"/>
                  <a:pt x="3671922" y="674286"/>
                </a:cubicBezTo>
                <a:cubicBezTo>
                  <a:pt x="3671922" y="686545"/>
                  <a:pt x="3671922" y="686545"/>
                  <a:pt x="3671922" y="686545"/>
                </a:cubicBezTo>
                <a:cubicBezTo>
                  <a:pt x="3720719" y="686545"/>
                  <a:pt x="3769515" y="674286"/>
                  <a:pt x="3818311" y="674286"/>
                </a:cubicBezTo>
                <a:cubicBezTo>
                  <a:pt x="4257478" y="674286"/>
                  <a:pt x="4623450" y="1042078"/>
                  <a:pt x="4623450" y="1495688"/>
                </a:cubicBezTo>
                <a:cubicBezTo>
                  <a:pt x="4623450" y="1937039"/>
                  <a:pt x="4257478" y="2304831"/>
                  <a:pt x="3818311" y="2304831"/>
                </a:cubicBezTo>
                <a:cubicBezTo>
                  <a:pt x="3671922" y="2304831"/>
                  <a:pt x="3549931" y="2268052"/>
                  <a:pt x="3440140" y="2219013"/>
                </a:cubicBezTo>
                <a:cubicBezTo>
                  <a:pt x="3318149" y="2500987"/>
                  <a:pt x="3037570" y="2709402"/>
                  <a:pt x="2708195" y="2709402"/>
                </a:cubicBezTo>
                <a:cubicBezTo>
                  <a:pt x="2427616" y="2709402"/>
                  <a:pt x="2171436" y="2550026"/>
                  <a:pt x="2037246" y="2329350"/>
                </a:cubicBezTo>
                <a:cubicBezTo>
                  <a:pt x="1939653" y="2366129"/>
                  <a:pt x="1829862" y="2378389"/>
                  <a:pt x="1707871" y="2378389"/>
                </a:cubicBezTo>
                <a:cubicBezTo>
                  <a:pt x="1500487" y="2378389"/>
                  <a:pt x="1317500" y="2317091"/>
                  <a:pt x="1158913" y="2206753"/>
                </a:cubicBezTo>
                <a:cubicBezTo>
                  <a:pt x="1036922" y="2353870"/>
                  <a:pt x="853936" y="2451948"/>
                  <a:pt x="658751" y="2451948"/>
                </a:cubicBezTo>
                <a:cubicBezTo>
                  <a:pt x="292778" y="2451948"/>
                  <a:pt x="0" y="2157714"/>
                  <a:pt x="0" y="1789922"/>
                </a:cubicBezTo>
                <a:cubicBezTo>
                  <a:pt x="0" y="1434389"/>
                  <a:pt x="292778" y="1140156"/>
                  <a:pt x="658751" y="1140156"/>
                </a:cubicBezTo>
                <a:cubicBezTo>
                  <a:pt x="695347" y="1140156"/>
                  <a:pt x="719746" y="1140156"/>
                  <a:pt x="756343" y="1140156"/>
                </a:cubicBezTo>
                <a:cubicBezTo>
                  <a:pt x="866135" y="723325"/>
                  <a:pt x="1256505" y="404571"/>
                  <a:pt x="1707871" y="404571"/>
                </a:cubicBezTo>
                <a:cubicBezTo>
                  <a:pt x="1939653" y="404571"/>
                  <a:pt x="2159237" y="490390"/>
                  <a:pt x="2330024" y="625247"/>
                </a:cubicBezTo>
                <a:cubicBezTo>
                  <a:pt x="2354422" y="281974"/>
                  <a:pt x="2647200" y="0"/>
                  <a:pt x="3000973" y="0"/>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
        <p:nvSpPr>
          <p:cNvPr id="4" name="图片占位符 3"/>
          <p:cNvSpPr>
            <a:spLocks noGrp="1"/>
          </p:cNvSpPr>
          <p:nvPr>
            <p:ph type="pic" sz="quarter" idx="12"/>
          </p:nvPr>
        </p:nvSpPr>
        <p:spPr>
          <a:xfrm>
            <a:off x="7130558" y="2367805"/>
            <a:ext cx="3702098" cy="2169477"/>
          </a:xfrm>
          <a:custGeom>
            <a:avLst/>
            <a:gdLst>
              <a:gd name="connsiteX0" fmla="*/ 3000973 w 4623450"/>
              <a:gd name="connsiteY0" fmla="*/ 0 h 2709402"/>
              <a:gd name="connsiteX1" fmla="*/ 3671922 w 4623450"/>
              <a:gd name="connsiteY1" fmla="*/ 674286 h 2709402"/>
              <a:gd name="connsiteX2" fmla="*/ 3671922 w 4623450"/>
              <a:gd name="connsiteY2" fmla="*/ 686545 h 2709402"/>
              <a:gd name="connsiteX3" fmla="*/ 3818311 w 4623450"/>
              <a:gd name="connsiteY3" fmla="*/ 674286 h 2709402"/>
              <a:gd name="connsiteX4" fmla="*/ 4623450 w 4623450"/>
              <a:gd name="connsiteY4" fmla="*/ 1495688 h 2709402"/>
              <a:gd name="connsiteX5" fmla="*/ 3818311 w 4623450"/>
              <a:gd name="connsiteY5" fmla="*/ 2304831 h 2709402"/>
              <a:gd name="connsiteX6" fmla="*/ 3440140 w 4623450"/>
              <a:gd name="connsiteY6" fmla="*/ 2219013 h 2709402"/>
              <a:gd name="connsiteX7" fmla="*/ 2708195 w 4623450"/>
              <a:gd name="connsiteY7" fmla="*/ 2709402 h 2709402"/>
              <a:gd name="connsiteX8" fmla="*/ 2037246 w 4623450"/>
              <a:gd name="connsiteY8" fmla="*/ 2329350 h 2709402"/>
              <a:gd name="connsiteX9" fmla="*/ 1707871 w 4623450"/>
              <a:gd name="connsiteY9" fmla="*/ 2378389 h 2709402"/>
              <a:gd name="connsiteX10" fmla="*/ 1158913 w 4623450"/>
              <a:gd name="connsiteY10" fmla="*/ 2206753 h 2709402"/>
              <a:gd name="connsiteX11" fmla="*/ 658751 w 4623450"/>
              <a:gd name="connsiteY11" fmla="*/ 2451948 h 2709402"/>
              <a:gd name="connsiteX12" fmla="*/ 0 w 4623450"/>
              <a:gd name="connsiteY12" fmla="*/ 1789922 h 2709402"/>
              <a:gd name="connsiteX13" fmla="*/ 658751 w 4623450"/>
              <a:gd name="connsiteY13" fmla="*/ 1140156 h 2709402"/>
              <a:gd name="connsiteX14" fmla="*/ 756343 w 4623450"/>
              <a:gd name="connsiteY14" fmla="*/ 1140156 h 2709402"/>
              <a:gd name="connsiteX15" fmla="*/ 1707871 w 4623450"/>
              <a:gd name="connsiteY15" fmla="*/ 404571 h 2709402"/>
              <a:gd name="connsiteX16" fmla="*/ 2330024 w 4623450"/>
              <a:gd name="connsiteY16" fmla="*/ 625247 h 2709402"/>
              <a:gd name="connsiteX17" fmla="*/ 3000973 w 4623450"/>
              <a:gd name="connsiteY17" fmla="*/ 0 h 270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23450" h="2709402">
                <a:moveTo>
                  <a:pt x="3000973" y="0"/>
                </a:moveTo>
                <a:cubicBezTo>
                  <a:pt x="3379144" y="0"/>
                  <a:pt x="3671922" y="306494"/>
                  <a:pt x="3671922" y="674286"/>
                </a:cubicBezTo>
                <a:cubicBezTo>
                  <a:pt x="3671922" y="686545"/>
                  <a:pt x="3671922" y="686545"/>
                  <a:pt x="3671922" y="686545"/>
                </a:cubicBezTo>
                <a:cubicBezTo>
                  <a:pt x="3720719" y="686545"/>
                  <a:pt x="3769515" y="674286"/>
                  <a:pt x="3818311" y="674286"/>
                </a:cubicBezTo>
                <a:cubicBezTo>
                  <a:pt x="4257478" y="674286"/>
                  <a:pt x="4623450" y="1042078"/>
                  <a:pt x="4623450" y="1495688"/>
                </a:cubicBezTo>
                <a:cubicBezTo>
                  <a:pt x="4623450" y="1937039"/>
                  <a:pt x="4257478" y="2304831"/>
                  <a:pt x="3818311" y="2304831"/>
                </a:cubicBezTo>
                <a:cubicBezTo>
                  <a:pt x="3671922" y="2304831"/>
                  <a:pt x="3549931" y="2268052"/>
                  <a:pt x="3440140" y="2219013"/>
                </a:cubicBezTo>
                <a:cubicBezTo>
                  <a:pt x="3318149" y="2500987"/>
                  <a:pt x="3037570" y="2709402"/>
                  <a:pt x="2708195" y="2709402"/>
                </a:cubicBezTo>
                <a:cubicBezTo>
                  <a:pt x="2427616" y="2709402"/>
                  <a:pt x="2171436" y="2550026"/>
                  <a:pt x="2037246" y="2329350"/>
                </a:cubicBezTo>
                <a:cubicBezTo>
                  <a:pt x="1939653" y="2366129"/>
                  <a:pt x="1829862" y="2378389"/>
                  <a:pt x="1707871" y="2378389"/>
                </a:cubicBezTo>
                <a:cubicBezTo>
                  <a:pt x="1500487" y="2378389"/>
                  <a:pt x="1317500" y="2317091"/>
                  <a:pt x="1158913" y="2206753"/>
                </a:cubicBezTo>
                <a:cubicBezTo>
                  <a:pt x="1036922" y="2353870"/>
                  <a:pt x="853936" y="2451948"/>
                  <a:pt x="658751" y="2451948"/>
                </a:cubicBezTo>
                <a:cubicBezTo>
                  <a:pt x="292778" y="2451948"/>
                  <a:pt x="0" y="2157714"/>
                  <a:pt x="0" y="1789922"/>
                </a:cubicBezTo>
                <a:cubicBezTo>
                  <a:pt x="0" y="1434389"/>
                  <a:pt x="292778" y="1140156"/>
                  <a:pt x="658751" y="1140156"/>
                </a:cubicBezTo>
                <a:cubicBezTo>
                  <a:pt x="695347" y="1140156"/>
                  <a:pt x="719746" y="1140156"/>
                  <a:pt x="756343" y="1140156"/>
                </a:cubicBezTo>
                <a:cubicBezTo>
                  <a:pt x="866135" y="723325"/>
                  <a:pt x="1256505" y="404571"/>
                  <a:pt x="1707871" y="404571"/>
                </a:cubicBezTo>
                <a:cubicBezTo>
                  <a:pt x="1939653" y="404571"/>
                  <a:pt x="2159237" y="490390"/>
                  <a:pt x="2330024" y="625247"/>
                </a:cubicBezTo>
                <a:cubicBezTo>
                  <a:pt x="2354422" y="281974"/>
                  <a:pt x="2647200" y="0"/>
                  <a:pt x="3000973" y="0"/>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pic>
        <p:nvPicPr>
          <p:cNvPr id="6" name="图片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77413" y="242496"/>
            <a:ext cx="1698483" cy="1670834"/>
          </a:xfrm>
          <a:prstGeom prst="rect">
            <a:avLst/>
          </a:prstGeom>
        </p:spPr>
      </p:pic>
    </p:spTree>
    <p:extLst>
      <p:ext uri="{BB962C8B-B14F-4D97-AF65-F5344CB8AC3E}">
        <p14:creationId xmlns:p14="http://schemas.microsoft.com/office/powerpoint/2010/main" val="169403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par>
                                <p:cTn id="10" presetID="52" presetClass="entr" presetSubtype="0" fill="hold" grpId="0" nodeType="withEffect">
                                  <p:stCondLst>
                                    <p:cond delay="2000"/>
                                  </p:stCondLst>
                                  <p:childTnLst>
                                    <p:set>
                                      <p:cBhvr>
                                        <p:cTn id="11" dur="1" fill="hold">
                                          <p:stCondLst>
                                            <p:cond delay="0"/>
                                          </p:stCondLst>
                                        </p:cTn>
                                        <p:tgtEl>
                                          <p:spTgt spid="3"/>
                                        </p:tgtEl>
                                        <p:attrNameLst>
                                          <p:attrName>style.visibility</p:attrName>
                                        </p:attrNameLst>
                                      </p:cBhvr>
                                      <p:to>
                                        <p:strVal val="visible"/>
                                      </p:to>
                                    </p:set>
                                    <p:animScale>
                                      <p:cBhvr>
                                        <p:cTn id="12"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
                                        </p:tgtEl>
                                        <p:attrNameLst>
                                          <p:attrName>ppt_x</p:attrName>
                                          <p:attrName>ppt_y</p:attrName>
                                        </p:attrNameLst>
                                      </p:cBhvr>
                                    </p:animMotion>
                                    <p:animEffect transition="in" filter="fade">
                                      <p:cBhvr>
                                        <p:cTn id="14" dur="1000"/>
                                        <p:tgtEl>
                                          <p:spTgt spid="3"/>
                                        </p:tgtEl>
                                      </p:cBhvr>
                                    </p:animEffect>
                                  </p:childTnLst>
                                </p:cTn>
                              </p:par>
                              <p:par>
                                <p:cTn id="15" presetID="52" presetClass="entr" presetSubtype="0" fill="hold" grpId="0" nodeType="withEffect">
                                  <p:stCondLst>
                                    <p:cond delay="4000"/>
                                  </p:stCondLst>
                                  <p:childTnLst>
                                    <p:set>
                                      <p:cBhvr>
                                        <p:cTn id="16" dur="1" fill="hold">
                                          <p:stCondLst>
                                            <p:cond delay="0"/>
                                          </p:stCondLst>
                                        </p:cTn>
                                        <p:tgtEl>
                                          <p:spTgt spid="4"/>
                                        </p:tgtEl>
                                        <p:attrNameLst>
                                          <p:attrName>style.visibility</p:attrName>
                                        </p:attrNameLst>
                                      </p:cBhvr>
                                      <p:to>
                                        <p:strVal val="visible"/>
                                      </p:to>
                                    </p:set>
                                    <p:animScale>
                                      <p:cBhvr>
                                        <p:cTn id="1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4"/>
                                        </p:tgtEl>
                                        <p:attrNameLst>
                                          <p:attrName>ppt_x</p:attrName>
                                          <p:attrName>ppt_y</p:attrName>
                                        </p:attrNameLst>
                                      </p:cBhvr>
                                    </p:animMotion>
                                    <p:animEffect transition="in" filter="fade">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2762471" y="636169"/>
            <a:ext cx="2299219" cy="2303835"/>
          </a:xfrm>
          <a:custGeom>
            <a:avLst/>
            <a:gdLst>
              <a:gd name="connsiteX0" fmla="*/ 1210672 w 2299219"/>
              <a:gd name="connsiteY0" fmla="*/ 0 h 2303835"/>
              <a:gd name="connsiteX1" fmla="*/ 1223050 w 2299219"/>
              <a:gd name="connsiteY1" fmla="*/ 0 h 2303835"/>
              <a:gd name="connsiteX2" fmla="*/ 1417217 w 2299219"/>
              <a:gd name="connsiteY2" fmla="*/ 14932 h 2303835"/>
              <a:gd name="connsiteX3" fmla="*/ 1502265 w 2299219"/>
              <a:gd name="connsiteY3" fmla="*/ 32677 h 2303835"/>
              <a:gd name="connsiteX4" fmla="*/ 1614593 w 2299219"/>
              <a:gd name="connsiteY4" fmla="*/ 66653 h 2303835"/>
              <a:gd name="connsiteX5" fmla="*/ 1638892 w 2299219"/>
              <a:gd name="connsiteY5" fmla="*/ 75741 h 2303835"/>
              <a:gd name="connsiteX6" fmla="*/ 1848189 w 2299219"/>
              <a:gd name="connsiteY6" fmla="*/ 193681 h 2303835"/>
              <a:gd name="connsiteX7" fmla="*/ 2203282 w 2299219"/>
              <a:gd name="connsiteY7" fmla="*/ 685349 h 2303835"/>
              <a:gd name="connsiteX8" fmla="*/ 2288560 w 2299219"/>
              <a:gd name="connsiteY8" fmla="*/ 1010386 h 2303835"/>
              <a:gd name="connsiteX9" fmla="*/ 2288560 w 2299219"/>
              <a:gd name="connsiteY9" fmla="*/ 1293450 h 2303835"/>
              <a:gd name="connsiteX10" fmla="*/ 2203282 w 2299219"/>
              <a:gd name="connsiteY10" fmla="*/ 1618487 h 2303835"/>
              <a:gd name="connsiteX11" fmla="*/ 1848189 w 2299219"/>
              <a:gd name="connsiteY11" fmla="*/ 2110155 h 2303835"/>
              <a:gd name="connsiteX12" fmla="*/ 1638892 w 2299219"/>
              <a:gd name="connsiteY12" fmla="*/ 2228094 h 2303835"/>
              <a:gd name="connsiteX13" fmla="*/ 1614593 w 2299219"/>
              <a:gd name="connsiteY13" fmla="*/ 2237183 h 2303835"/>
              <a:gd name="connsiteX14" fmla="*/ 1502265 w 2299219"/>
              <a:gd name="connsiteY14" fmla="*/ 2271158 h 2303835"/>
              <a:gd name="connsiteX15" fmla="*/ 1417217 w 2299219"/>
              <a:gd name="connsiteY15" fmla="*/ 2288903 h 2303835"/>
              <a:gd name="connsiteX16" fmla="*/ 1223050 w 2299219"/>
              <a:gd name="connsiteY16" fmla="*/ 2303835 h 2303835"/>
              <a:gd name="connsiteX17" fmla="*/ 1210672 w 2299219"/>
              <a:gd name="connsiteY17" fmla="*/ 2303835 h 2303835"/>
              <a:gd name="connsiteX18" fmla="*/ 1152903 w 2299219"/>
              <a:gd name="connsiteY18" fmla="*/ 2301022 h 2303835"/>
              <a:gd name="connsiteX19" fmla="*/ 1019485 w 2299219"/>
              <a:gd name="connsiteY19" fmla="*/ 2292150 h 2303835"/>
              <a:gd name="connsiteX20" fmla="*/ 958737 w 2299219"/>
              <a:gd name="connsiteY20" fmla="*/ 2282843 h 2303835"/>
              <a:gd name="connsiteX21" fmla="*/ 554815 w 2299219"/>
              <a:gd name="connsiteY21" fmla="*/ 2155166 h 2303835"/>
              <a:gd name="connsiteX22" fmla="*/ 467016 w 2299219"/>
              <a:gd name="connsiteY22" fmla="*/ 2106475 h 2303835"/>
              <a:gd name="connsiteX23" fmla="*/ 403287 w 2299219"/>
              <a:gd name="connsiteY23" fmla="*/ 2064277 h 2303835"/>
              <a:gd name="connsiteX24" fmla="*/ 105733 w 2299219"/>
              <a:gd name="connsiteY24" fmla="*/ 1727770 h 2303835"/>
              <a:gd name="connsiteX25" fmla="*/ 7132 w 2299219"/>
              <a:gd name="connsiteY25" fmla="*/ 1154292 h 2303835"/>
              <a:gd name="connsiteX26" fmla="*/ 7497 w 2299219"/>
              <a:gd name="connsiteY26" fmla="*/ 1151918 h 2303835"/>
              <a:gd name="connsiteX27" fmla="*/ 105733 w 2299219"/>
              <a:gd name="connsiteY27" fmla="*/ 576065 h 2303835"/>
              <a:gd name="connsiteX28" fmla="*/ 403287 w 2299219"/>
              <a:gd name="connsiteY28" fmla="*/ 239558 h 2303835"/>
              <a:gd name="connsiteX29" fmla="*/ 467016 w 2299219"/>
              <a:gd name="connsiteY29" fmla="*/ 197360 h 2303835"/>
              <a:gd name="connsiteX30" fmla="*/ 554815 w 2299219"/>
              <a:gd name="connsiteY30" fmla="*/ 148669 h 2303835"/>
              <a:gd name="connsiteX31" fmla="*/ 958737 w 2299219"/>
              <a:gd name="connsiteY31" fmla="*/ 20991 h 2303835"/>
              <a:gd name="connsiteX32" fmla="*/ 1019485 w 2299219"/>
              <a:gd name="connsiteY32" fmla="*/ 11686 h 2303835"/>
              <a:gd name="connsiteX33" fmla="*/ 1152903 w 2299219"/>
              <a:gd name="connsiteY33" fmla="*/ 2813 h 2303835"/>
              <a:gd name="connsiteX34" fmla="*/ 1210672 w 2299219"/>
              <a:gd name="connsiteY34" fmla="*/ 0 h 230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99219" h="2303835">
                <a:moveTo>
                  <a:pt x="1210672" y="0"/>
                </a:moveTo>
                <a:lnTo>
                  <a:pt x="1223050" y="0"/>
                </a:lnTo>
                <a:cubicBezTo>
                  <a:pt x="1289759" y="2813"/>
                  <a:pt x="1353488" y="6060"/>
                  <a:pt x="1417217" y="14932"/>
                </a:cubicBezTo>
                <a:lnTo>
                  <a:pt x="1502265" y="32677"/>
                </a:lnTo>
                <a:cubicBezTo>
                  <a:pt x="1541465" y="42199"/>
                  <a:pt x="1578144" y="54750"/>
                  <a:pt x="1614593" y="66653"/>
                </a:cubicBezTo>
                <a:cubicBezTo>
                  <a:pt x="1623763" y="69898"/>
                  <a:pt x="1632703" y="72711"/>
                  <a:pt x="1638892" y="75741"/>
                </a:cubicBezTo>
                <a:cubicBezTo>
                  <a:pt x="1717522" y="106254"/>
                  <a:pt x="1787670" y="145423"/>
                  <a:pt x="1848189" y="193681"/>
                </a:cubicBezTo>
                <a:cubicBezTo>
                  <a:pt x="2000175" y="309456"/>
                  <a:pt x="2118463" y="476087"/>
                  <a:pt x="2203282" y="685349"/>
                </a:cubicBezTo>
                <a:cubicBezTo>
                  <a:pt x="2248901" y="804153"/>
                  <a:pt x="2276410" y="909974"/>
                  <a:pt x="2288560" y="1010386"/>
                </a:cubicBezTo>
                <a:cubicBezTo>
                  <a:pt x="2302773" y="1111736"/>
                  <a:pt x="2302773" y="1192100"/>
                  <a:pt x="2288560" y="1293450"/>
                </a:cubicBezTo>
                <a:cubicBezTo>
                  <a:pt x="2276410" y="1393860"/>
                  <a:pt x="2248901" y="1499681"/>
                  <a:pt x="2203282" y="1618487"/>
                </a:cubicBezTo>
                <a:cubicBezTo>
                  <a:pt x="2118463" y="1827748"/>
                  <a:pt x="2000175" y="1994378"/>
                  <a:pt x="1848189" y="2110155"/>
                </a:cubicBezTo>
                <a:cubicBezTo>
                  <a:pt x="1787670" y="2158412"/>
                  <a:pt x="1717522" y="2197581"/>
                  <a:pt x="1638892" y="2228094"/>
                </a:cubicBezTo>
                <a:cubicBezTo>
                  <a:pt x="1632703" y="2231124"/>
                  <a:pt x="1623763" y="2233937"/>
                  <a:pt x="1614593" y="2237183"/>
                </a:cubicBezTo>
                <a:cubicBezTo>
                  <a:pt x="1578144" y="2249085"/>
                  <a:pt x="1541465" y="2261636"/>
                  <a:pt x="1502265" y="2271158"/>
                </a:cubicBezTo>
                <a:lnTo>
                  <a:pt x="1417217" y="2288903"/>
                </a:lnTo>
                <a:cubicBezTo>
                  <a:pt x="1353488" y="2297776"/>
                  <a:pt x="1289759" y="2301022"/>
                  <a:pt x="1223050" y="2303835"/>
                </a:cubicBezTo>
                <a:lnTo>
                  <a:pt x="1210672" y="2303835"/>
                </a:lnTo>
                <a:cubicBezTo>
                  <a:pt x="1192562" y="2303835"/>
                  <a:pt x="1174451" y="2303835"/>
                  <a:pt x="1152903" y="2301022"/>
                </a:cubicBezTo>
                <a:cubicBezTo>
                  <a:pt x="1107513" y="2301022"/>
                  <a:pt x="1062124" y="2297776"/>
                  <a:pt x="1019485" y="2292150"/>
                </a:cubicBezTo>
                <a:lnTo>
                  <a:pt x="958737" y="2282843"/>
                </a:lnTo>
                <a:cubicBezTo>
                  <a:pt x="812939" y="2261636"/>
                  <a:pt x="676541" y="2219005"/>
                  <a:pt x="554815" y="2155166"/>
                </a:cubicBezTo>
                <a:cubicBezTo>
                  <a:pt x="524555" y="2140018"/>
                  <a:pt x="494295" y="2124653"/>
                  <a:pt x="467016" y="2106475"/>
                </a:cubicBezTo>
                <a:lnTo>
                  <a:pt x="403287" y="2064277"/>
                </a:lnTo>
                <a:cubicBezTo>
                  <a:pt x="278580" y="1972955"/>
                  <a:pt x="175652" y="1858262"/>
                  <a:pt x="105733" y="1727770"/>
                </a:cubicBezTo>
                <a:cubicBezTo>
                  <a:pt x="18077" y="1560194"/>
                  <a:pt x="-16223" y="1360142"/>
                  <a:pt x="7132" y="1154292"/>
                </a:cubicBezTo>
                <a:lnTo>
                  <a:pt x="7497" y="1151918"/>
                </a:lnTo>
                <a:cubicBezTo>
                  <a:pt x="12336" y="899013"/>
                  <a:pt x="39768" y="728125"/>
                  <a:pt x="105733" y="576065"/>
                </a:cubicBezTo>
                <a:cubicBezTo>
                  <a:pt x="175652" y="445574"/>
                  <a:pt x="278580" y="330880"/>
                  <a:pt x="403287" y="239558"/>
                </a:cubicBezTo>
                <a:lnTo>
                  <a:pt x="467016" y="197360"/>
                </a:lnTo>
                <a:cubicBezTo>
                  <a:pt x="494295" y="179182"/>
                  <a:pt x="524555" y="163817"/>
                  <a:pt x="554815" y="148669"/>
                </a:cubicBezTo>
                <a:cubicBezTo>
                  <a:pt x="676541" y="84830"/>
                  <a:pt x="812939" y="42199"/>
                  <a:pt x="958737" y="20991"/>
                </a:cubicBezTo>
                <a:lnTo>
                  <a:pt x="1019485" y="11686"/>
                </a:lnTo>
                <a:cubicBezTo>
                  <a:pt x="1062124" y="6060"/>
                  <a:pt x="1107513" y="2813"/>
                  <a:pt x="1152903" y="2813"/>
                </a:cubicBezTo>
                <a:cubicBezTo>
                  <a:pt x="1174451" y="0"/>
                  <a:pt x="1192562" y="0"/>
                  <a:pt x="1210672" y="0"/>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
        <p:nvSpPr>
          <p:cNvPr id="9" name="图片占位符 8"/>
          <p:cNvSpPr>
            <a:spLocks noGrp="1"/>
          </p:cNvSpPr>
          <p:nvPr>
            <p:ph type="pic" sz="quarter" idx="11"/>
          </p:nvPr>
        </p:nvSpPr>
        <p:spPr>
          <a:xfrm>
            <a:off x="1598595" y="3280407"/>
            <a:ext cx="1996365" cy="2000373"/>
          </a:xfrm>
          <a:custGeom>
            <a:avLst/>
            <a:gdLst>
              <a:gd name="connsiteX0" fmla="*/ 1210672 w 2299219"/>
              <a:gd name="connsiteY0" fmla="*/ 0 h 2303835"/>
              <a:gd name="connsiteX1" fmla="*/ 1223050 w 2299219"/>
              <a:gd name="connsiteY1" fmla="*/ 0 h 2303835"/>
              <a:gd name="connsiteX2" fmla="*/ 1417217 w 2299219"/>
              <a:gd name="connsiteY2" fmla="*/ 14932 h 2303835"/>
              <a:gd name="connsiteX3" fmla="*/ 1502265 w 2299219"/>
              <a:gd name="connsiteY3" fmla="*/ 32677 h 2303835"/>
              <a:gd name="connsiteX4" fmla="*/ 1614593 w 2299219"/>
              <a:gd name="connsiteY4" fmla="*/ 66653 h 2303835"/>
              <a:gd name="connsiteX5" fmla="*/ 1638892 w 2299219"/>
              <a:gd name="connsiteY5" fmla="*/ 75741 h 2303835"/>
              <a:gd name="connsiteX6" fmla="*/ 1848189 w 2299219"/>
              <a:gd name="connsiteY6" fmla="*/ 193681 h 2303835"/>
              <a:gd name="connsiteX7" fmla="*/ 2203282 w 2299219"/>
              <a:gd name="connsiteY7" fmla="*/ 685349 h 2303835"/>
              <a:gd name="connsiteX8" fmla="*/ 2288560 w 2299219"/>
              <a:gd name="connsiteY8" fmla="*/ 1010386 h 2303835"/>
              <a:gd name="connsiteX9" fmla="*/ 2288560 w 2299219"/>
              <a:gd name="connsiteY9" fmla="*/ 1293450 h 2303835"/>
              <a:gd name="connsiteX10" fmla="*/ 2203282 w 2299219"/>
              <a:gd name="connsiteY10" fmla="*/ 1618487 h 2303835"/>
              <a:gd name="connsiteX11" fmla="*/ 1848189 w 2299219"/>
              <a:gd name="connsiteY11" fmla="*/ 2110155 h 2303835"/>
              <a:gd name="connsiteX12" fmla="*/ 1638892 w 2299219"/>
              <a:gd name="connsiteY12" fmla="*/ 2228094 h 2303835"/>
              <a:gd name="connsiteX13" fmla="*/ 1614593 w 2299219"/>
              <a:gd name="connsiteY13" fmla="*/ 2237183 h 2303835"/>
              <a:gd name="connsiteX14" fmla="*/ 1502265 w 2299219"/>
              <a:gd name="connsiteY14" fmla="*/ 2271158 h 2303835"/>
              <a:gd name="connsiteX15" fmla="*/ 1417217 w 2299219"/>
              <a:gd name="connsiteY15" fmla="*/ 2288903 h 2303835"/>
              <a:gd name="connsiteX16" fmla="*/ 1223050 w 2299219"/>
              <a:gd name="connsiteY16" fmla="*/ 2303835 h 2303835"/>
              <a:gd name="connsiteX17" fmla="*/ 1210672 w 2299219"/>
              <a:gd name="connsiteY17" fmla="*/ 2303835 h 2303835"/>
              <a:gd name="connsiteX18" fmla="*/ 1152903 w 2299219"/>
              <a:gd name="connsiteY18" fmla="*/ 2301022 h 2303835"/>
              <a:gd name="connsiteX19" fmla="*/ 1019485 w 2299219"/>
              <a:gd name="connsiteY19" fmla="*/ 2292150 h 2303835"/>
              <a:gd name="connsiteX20" fmla="*/ 958737 w 2299219"/>
              <a:gd name="connsiteY20" fmla="*/ 2282843 h 2303835"/>
              <a:gd name="connsiteX21" fmla="*/ 554815 w 2299219"/>
              <a:gd name="connsiteY21" fmla="*/ 2155166 h 2303835"/>
              <a:gd name="connsiteX22" fmla="*/ 467016 w 2299219"/>
              <a:gd name="connsiteY22" fmla="*/ 2106475 h 2303835"/>
              <a:gd name="connsiteX23" fmla="*/ 403287 w 2299219"/>
              <a:gd name="connsiteY23" fmla="*/ 2064277 h 2303835"/>
              <a:gd name="connsiteX24" fmla="*/ 105733 w 2299219"/>
              <a:gd name="connsiteY24" fmla="*/ 1727770 h 2303835"/>
              <a:gd name="connsiteX25" fmla="*/ 7132 w 2299219"/>
              <a:gd name="connsiteY25" fmla="*/ 1154292 h 2303835"/>
              <a:gd name="connsiteX26" fmla="*/ 7497 w 2299219"/>
              <a:gd name="connsiteY26" fmla="*/ 1151918 h 2303835"/>
              <a:gd name="connsiteX27" fmla="*/ 105733 w 2299219"/>
              <a:gd name="connsiteY27" fmla="*/ 576065 h 2303835"/>
              <a:gd name="connsiteX28" fmla="*/ 403287 w 2299219"/>
              <a:gd name="connsiteY28" fmla="*/ 239558 h 2303835"/>
              <a:gd name="connsiteX29" fmla="*/ 467016 w 2299219"/>
              <a:gd name="connsiteY29" fmla="*/ 197360 h 2303835"/>
              <a:gd name="connsiteX30" fmla="*/ 554815 w 2299219"/>
              <a:gd name="connsiteY30" fmla="*/ 148669 h 2303835"/>
              <a:gd name="connsiteX31" fmla="*/ 958737 w 2299219"/>
              <a:gd name="connsiteY31" fmla="*/ 20991 h 2303835"/>
              <a:gd name="connsiteX32" fmla="*/ 1019485 w 2299219"/>
              <a:gd name="connsiteY32" fmla="*/ 11686 h 2303835"/>
              <a:gd name="connsiteX33" fmla="*/ 1152903 w 2299219"/>
              <a:gd name="connsiteY33" fmla="*/ 2813 h 2303835"/>
              <a:gd name="connsiteX34" fmla="*/ 1210672 w 2299219"/>
              <a:gd name="connsiteY34" fmla="*/ 0 h 230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99219" h="2303835">
                <a:moveTo>
                  <a:pt x="1210672" y="0"/>
                </a:moveTo>
                <a:lnTo>
                  <a:pt x="1223050" y="0"/>
                </a:lnTo>
                <a:cubicBezTo>
                  <a:pt x="1289759" y="2813"/>
                  <a:pt x="1353488" y="6060"/>
                  <a:pt x="1417217" y="14932"/>
                </a:cubicBezTo>
                <a:lnTo>
                  <a:pt x="1502265" y="32677"/>
                </a:lnTo>
                <a:cubicBezTo>
                  <a:pt x="1541465" y="42199"/>
                  <a:pt x="1578144" y="54750"/>
                  <a:pt x="1614593" y="66653"/>
                </a:cubicBezTo>
                <a:cubicBezTo>
                  <a:pt x="1623763" y="69898"/>
                  <a:pt x="1632703" y="72711"/>
                  <a:pt x="1638892" y="75741"/>
                </a:cubicBezTo>
                <a:cubicBezTo>
                  <a:pt x="1717522" y="106254"/>
                  <a:pt x="1787670" y="145423"/>
                  <a:pt x="1848189" y="193681"/>
                </a:cubicBezTo>
                <a:cubicBezTo>
                  <a:pt x="2000175" y="309456"/>
                  <a:pt x="2118463" y="476087"/>
                  <a:pt x="2203282" y="685349"/>
                </a:cubicBezTo>
                <a:cubicBezTo>
                  <a:pt x="2248901" y="804153"/>
                  <a:pt x="2276410" y="909974"/>
                  <a:pt x="2288560" y="1010386"/>
                </a:cubicBezTo>
                <a:cubicBezTo>
                  <a:pt x="2302773" y="1111736"/>
                  <a:pt x="2302773" y="1192100"/>
                  <a:pt x="2288560" y="1293450"/>
                </a:cubicBezTo>
                <a:cubicBezTo>
                  <a:pt x="2276410" y="1393860"/>
                  <a:pt x="2248901" y="1499681"/>
                  <a:pt x="2203282" y="1618487"/>
                </a:cubicBezTo>
                <a:cubicBezTo>
                  <a:pt x="2118463" y="1827748"/>
                  <a:pt x="2000175" y="1994378"/>
                  <a:pt x="1848189" y="2110155"/>
                </a:cubicBezTo>
                <a:cubicBezTo>
                  <a:pt x="1787670" y="2158412"/>
                  <a:pt x="1717522" y="2197581"/>
                  <a:pt x="1638892" y="2228094"/>
                </a:cubicBezTo>
                <a:cubicBezTo>
                  <a:pt x="1632703" y="2231124"/>
                  <a:pt x="1623763" y="2233937"/>
                  <a:pt x="1614593" y="2237183"/>
                </a:cubicBezTo>
                <a:cubicBezTo>
                  <a:pt x="1578144" y="2249085"/>
                  <a:pt x="1541465" y="2261636"/>
                  <a:pt x="1502265" y="2271158"/>
                </a:cubicBezTo>
                <a:lnTo>
                  <a:pt x="1417217" y="2288903"/>
                </a:lnTo>
                <a:cubicBezTo>
                  <a:pt x="1353488" y="2297776"/>
                  <a:pt x="1289759" y="2301022"/>
                  <a:pt x="1223050" y="2303835"/>
                </a:cubicBezTo>
                <a:lnTo>
                  <a:pt x="1210672" y="2303835"/>
                </a:lnTo>
                <a:cubicBezTo>
                  <a:pt x="1192562" y="2303835"/>
                  <a:pt x="1174451" y="2303835"/>
                  <a:pt x="1152903" y="2301022"/>
                </a:cubicBezTo>
                <a:cubicBezTo>
                  <a:pt x="1107513" y="2301022"/>
                  <a:pt x="1062124" y="2297776"/>
                  <a:pt x="1019485" y="2292150"/>
                </a:cubicBezTo>
                <a:lnTo>
                  <a:pt x="958737" y="2282843"/>
                </a:lnTo>
                <a:cubicBezTo>
                  <a:pt x="812939" y="2261636"/>
                  <a:pt x="676541" y="2219005"/>
                  <a:pt x="554815" y="2155166"/>
                </a:cubicBezTo>
                <a:cubicBezTo>
                  <a:pt x="524555" y="2140018"/>
                  <a:pt x="494295" y="2124653"/>
                  <a:pt x="467016" y="2106475"/>
                </a:cubicBezTo>
                <a:lnTo>
                  <a:pt x="403287" y="2064277"/>
                </a:lnTo>
                <a:cubicBezTo>
                  <a:pt x="278580" y="1972955"/>
                  <a:pt x="175652" y="1858262"/>
                  <a:pt x="105733" y="1727770"/>
                </a:cubicBezTo>
                <a:cubicBezTo>
                  <a:pt x="18077" y="1560194"/>
                  <a:pt x="-16223" y="1360142"/>
                  <a:pt x="7132" y="1154292"/>
                </a:cubicBezTo>
                <a:lnTo>
                  <a:pt x="7497" y="1151918"/>
                </a:lnTo>
                <a:cubicBezTo>
                  <a:pt x="12336" y="899013"/>
                  <a:pt x="39768" y="728125"/>
                  <a:pt x="105733" y="576065"/>
                </a:cubicBezTo>
                <a:cubicBezTo>
                  <a:pt x="175652" y="445574"/>
                  <a:pt x="278580" y="330880"/>
                  <a:pt x="403287" y="239558"/>
                </a:cubicBezTo>
                <a:lnTo>
                  <a:pt x="467016" y="197360"/>
                </a:lnTo>
                <a:cubicBezTo>
                  <a:pt x="494295" y="179182"/>
                  <a:pt x="524555" y="163817"/>
                  <a:pt x="554815" y="148669"/>
                </a:cubicBezTo>
                <a:cubicBezTo>
                  <a:pt x="676541" y="84830"/>
                  <a:pt x="812939" y="42199"/>
                  <a:pt x="958737" y="20991"/>
                </a:cubicBezTo>
                <a:lnTo>
                  <a:pt x="1019485" y="11686"/>
                </a:lnTo>
                <a:cubicBezTo>
                  <a:pt x="1062124" y="6060"/>
                  <a:pt x="1107513" y="2813"/>
                  <a:pt x="1152903" y="2813"/>
                </a:cubicBezTo>
                <a:cubicBezTo>
                  <a:pt x="1174451" y="0"/>
                  <a:pt x="1192562" y="0"/>
                  <a:pt x="1210672" y="0"/>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
        <p:nvSpPr>
          <p:cNvPr id="10" name="图片占位符 9"/>
          <p:cNvSpPr>
            <a:spLocks noGrp="1"/>
          </p:cNvSpPr>
          <p:nvPr>
            <p:ph type="pic" sz="quarter" idx="12"/>
          </p:nvPr>
        </p:nvSpPr>
        <p:spPr>
          <a:xfrm>
            <a:off x="5744292" y="1546787"/>
            <a:ext cx="1872017" cy="1875775"/>
          </a:xfrm>
          <a:custGeom>
            <a:avLst/>
            <a:gdLst>
              <a:gd name="connsiteX0" fmla="*/ 1210672 w 2299219"/>
              <a:gd name="connsiteY0" fmla="*/ 0 h 2303835"/>
              <a:gd name="connsiteX1" fmla="*/ 1223050 w 2299219"/>
              <a:gd name="connsiteY1" fmla="*/ 0 h 2303835"/>
              <a:gd name="connsiteX2" fmla="*/ 1417217 w 2299219"/>
              <a:gd name="connsiteY2" fmla="*/ 14932 h 2303835"/>
              <a:gd name="connsiteX3" fmla="*/ 1502265 w 2299219"/>
              <a:gd name="connsiteY3" fmla="*/ 32677 h 2303835"/>
              <a:gd name="connsiteX4" fmla="*/ 1614593 w 2299219"/>
              <a:gd name="connsiteY4" fmla="*/ 66653 h 2303835"/>
              <a:gd name="connsiteX5" fmla="*/ 1638892 w 2299219"/>
              <a:gd name="connsiteY5" fmla="*/ 75741 h 2303835"/>
              <a:gd name="connsiteX6" fmla="*/ 1848189 w 2299219"/>
              <a:gd name="connsiteY6" fmla="*/ 193681 h 2303835"/>
              <a:gd name="connsiteX7" fmla="*/ 2203282 w 2299219"/>
              <a:gd name="connsiteY7" fmla="*/ 685349 h 2303835"/>
              <a:gd name="connsiteX8" fmla="*/ 2288560 w 2299219"/>
              <a:gd name="connsiteY8" fmla="*/ 1010386 h 2303835"/>
              <a:gd name="connsiteX9" fmla="*/ 2288560 w 2299219"/>
              <a:gd name="connsiteY9" fmla="*/ 1293450 h 2303835"/>
              <a:gd name="connsiteX10" fmla="*/ 2203282 w 2299219"/>
              <a:gd name="connsiteY10" fmla="*/ 1618487 h 2303835"/>
              <a:gd name="connsiteX11" fmla="*/ 1848189 w 2299219"/>
              <a:gd name="connsiteY11" fmla="*/ 2110155 h 2303835"/>
              <a:gd name="connsiteX12" fmla="*/ 1638892 w 2299219"/>
              <a:gd name="connsiteY12" fmla="*/ 2228094 h 2303835"/>
              <a:gd name="connsiteX13" fmla="*/ 1614593 w 2299219"/>
              <a:gd name="connsiteY13" fmla="*/ 2237183 h 2303835"/>
              <a:gd name="connsiteX14" fmla="*/ 1502265 w 2299219"/>
              <a:gd name="connsiteY14" fmla="*/ 2271158 h 2303835"/>
              <a:gd name="connsiteX15" fmla="*/ 1417217 w 2299219"/>
              <a:gd name="connsiteY15" fmla="*/ 2288903 h 2303835"/>
              <a:gd name="connsiteX16" fmla="*/ 1223050 w 2299219"/>
              <a:gd name="connsiteY16" fmla="*/ 2303835 h 2303835"/>
              <a:gd name="connsiteX17" fmla="*/ 1210672 w 2299219"/>
              <a:gd name="connsiteY17" fmla="*/ 2303835 h 2303835"/>
              <a:gd name="connsiteX18" fmla="*/ 1152903 w 2299219"/>
              <a:gd name="connsiteY18" fmla="*/ 2301022 h 2303835"/>
              <a:gd name="connsiteX19" fmla="*/ 1019485 w 2299219"/>
              <a:gd name="connsiteY19" fmla="*/ 2292150 h 2303835"/>
              <a:gd name="connsiteX20" fmla="*/ 958737 w 2299219"/>
              <a:gd name="connsiteY20" fmla="*/ 2282843 h 2303835"/>
              <a:gd name="connsiteX21" fmla="*/ 554815 w 2299219"/>
              <a:gd name="connsiteY21" fmla="*/ 2155166 h 2303835"/>
              <a:gd name="connsiteX22" fmla="*/ 467016 w 2299219"/>
              <a:gd name="connsiteY22" fmla="*/ 2106475 h 2303835"/>
              <a:gd name="connsiteX23" fmla="*/ 403287 w 2299219"/>
              <a:gd name="connsiteY23" fmla="*/ 2064277 h 2303835"/>
              <a:gd name="connsiteX24" fmla="*/ 105733 w 2299219"/>
              <a:gd name="connsiteY24" fmla="*/ 1727770 h 2303835"/>
              <a:gd name="connsiteX25" fmla="*/ 7132 w 2299219"/>
              <a:gd name="connsiteY25" fmla="*/ 1154292 h 2303835"/>
              <a:gd name="connsiteX26" fmla="*/ 7497 w 2299219"/>
              <a:gd name="connsiteY26" fmla="*/ 1151918 h 2303835"/>
              <a:gd name="connsiteX27" fmla="*/ 105733 w 2299219"/>
              <a:gd name="connsiteY27" fmla="*/ 576065 h 2303835"/>
              <a:gd name="connsiteX28" fmla="*/ 403287 w 2299219"/>
              <a:gd name="connsiteY28" fmla="*/ 239558 h 2303835"/>
              <a:gd name="connsiteX29" fmla="*/ 467016 w 2299219"/>
              <a:gd name="connsiteY29" fmla="*/ 197360 h 2303835"/>
              <a:gd name="connsiteX30" fmla="*/ 554815 w 2299219"/>
              <a:gd name="connsiteY30" fmla="*/ 148669 h 2303835"/>
              <a:gd name="connsiteX31" fmla="*/ 958737 w 2299219"/>
              <a:gd name="connsiteY31" fmla="*/ 20991 h 2303835"/>
              <a:gd name="connsiteX32" fmla="*/ 1019485 w 2299219"/>
              <a:gd name="connsiteY32" fmla="*/ 11686 h 2303835"/>
              <a:gd name="connsiteX33" fmla="*/ 1152903 w 2299219"/>
              <a:gd name="connsiteY33" fmla="*/ 2813 h 2303835"/>
              <a:gd name="connsiteX34" fmla="*/ 1210672 w 2299219"/>
              <a:gd name="connsiteY34" fmla="*/ 0 h 230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99219" h="2303835">
                <a:moveTo>
                  <a:pt x="1210672" y="0"/>
                </a:moveTo>
                <a:lnTo>
                  <a:pt x="1223050" y="0"/>
                </a:lnTo>
                <a:cubicBezTo>
                  <a:pt x="1289759" y="2813"/>
                  <a:pt x="1353488" y="6060"/>
                  <a:pt x="1417217" y="14932"/>
                </a:cubicBezTo>
                <a:lnTo>
                  <a:pt x="1502265" y="32677"/>
                </a:lnTo>
                <a:cubicBezTo>
                  <a:pt x="1541465" y="42199"/>
                  <a:pt x="1578144" y="54750"/>
                  <a:pt x="1614593" y="66653"/>
                </a:cubicBezTo>
                <a:cubicBezTo>
                  <a:pt x="1623763" y="69898"/>
                  <a:pt x="1632703" y="72711"/>
                  <a:pt x="1638892" y="75741"/>
                </a:cubicBezTo>
                <a:cubicBezTo>
                  <a:pt x="1717522" y="106254"/>
                  <a:pt x="1787670" y="145423"/>
                  <a:pt x="1848189" y="193681"/>
                </a:cubicBezTo>
                <a:cubicBezTo>
                  <a:pt x="2000175" y="309456"/>
                  <a:pt x="2118463" y="476087"/>
                  <a:pt x="2203282" y="685349"/>
                </a:cubicBezTo>
                <a:cubicBezTo>
                  <a:pt x="2248901" y="804153"/>
                  <a:pt x="2276410" y="909974"/>
                  <a:pt x="2288560" y="1010386"/>
                </a:cubicBezTo>
                <a:cubicBezTo>
                  <a:pt x="2302773" y="1111736"/>
                  <a:pt x="2302773" y="1192100"/>
                  <a:pt x="2288560" y="1293450"/>
                </a:cubicBezTo>
                <a:cubicBezTo>
                  <a:pt x="2276410" y="1393860"/>
                  <a:pt x="2248901" y="1499681"/>
                  <a:pt x="2203282" y="1618487"/>
                </a:cubicBezTo>
                <a:cubicBezTo>
                  <a:pt x="2118463" y="1827748"/>
                  <a:pt x="2000175" y="1994378"/>
                  <a:pt x="1848189" y="2110155"/>
                </a:cubicBezTo>
                <a:cubicBezTo>
                  <a:pt x="1787670" y="2158412"/>
                  <a:pt x="1717522" y="2197581"/>
                  <a:pt x="1638892" y="2228094"/>
                </a:cubicBezTo>
                <a:cubicBezTo>
                  <a:pt x="1632703" y="2231124"/>
                  <a:pt x="1623763" y="2233937"/>
                  <a:pt x="1614593" y="2237183"/>
                </a:cubicBezTo>
                <a:cubicBezTo>
                  <a:pt x="1578144" y="2249085"/>
                  <a:pt x="1541465" y="2261636"/>
                  <a:pt x="1502265" y="2271158"/>
                </a:cubicBezTo>
                <a:lnTo>
                  <a:pt x="1417217" y="2288903"/>
                </a:lnTo>
                <a:cubicBezTo>
                  <a:pt x="1353488" y="2297776"/>
                  <a:pt x="1289759" y="2301022"/>
                  <a:pt x="1223050" y="2303835"/>
                </a:cubicBezTo>
                <a:lnTo>
                  <a:pt x="1210672" y="2303835"/>
                </a:lnTo>
                <a:cubicBezTo>
                  <a:pt x="1192562" y="2303835"/>
                  <a:pt x="1174451" y="2303835"/>
                  <a:pt x="1152903" y="2301022"/>
                </a:cubicBezTo>
                <a:cubicBezTo>
                  <a:pt x="1107513" y="2301022"/>
                  <a:pt x="1062124" y="2297776"/>
                  <a:pt x="1019485" y="2292150"/>
                </a:cubicBezTo>
                <a:lnTo>
                  <a:pt x="958737" y="2282843"/>
                </a:lnTo>
                <a:cubicBezTo>
                  <a:pt x="812939" y="2261636"/>
                  <a:pt x="676541" y="2219005"/>
                  <a:pt x="554815" y="2155166"/>
                </a:cubicBezTo>
                <a:cubicBezTo>
                  <a:pt x="524555" y="2140018"/>
                  <a:pt x="494295" y="2124653"/>
                  <a:pt x="467016" y="2106475"/>
                </a:cubicBezTo>
                <a:lnTo>
                  <a:pt x="403287" y="2064277"/>
                </a:lnTo>
                <a:cubicBezTo>
                  <a:pt x="278580" y="1972955"/>
                  <a:pt x="175652" y="1858262"/>
                  <a:pt x="105733" y="1727770"/>
                </a:cubicBezTo>
                <a:cubicBezTo>
                  <a:pt x="18077" y="1560194"/>
                  <a:pt x="-16223" y="1360142"/>
                  <a:pt x="7132" y="1154292"/>
                </a:cubicBezTo>
                <a:lnTo>
                  <a:pt x="7497" y="1151918"/>
                </a:lnTo>
                <a:cubicBezTo>
                  <a:pt x="12336" y="899013"/>
                  <a:pt x="39768" y="728125"/>
                  <a:pt x="105733" y="576065"/>
                </a:cubicBezTo>
                <a:cubicBezTo>
                  <a:pt x="175652" y="445574"/>
                  <a:pt x="278580" y="330880"/>
                  <a:pt x="403287" y="239558"/>
                </a:cubicBezTo>
                <a:lnTo>
                  <a:pt x="467016" y="197360"/>
                </a:lnTo>
                <a:cubicBezTo>
                  <a:pt x="494295" y="179182"/>
                  <a:pt x="524555" y="163817"/>
                  <a:pt x="554815" y="148669"/>
                </a:cubicBezTo>
                <a:cubicBezTo>
                  <a:pt x="676541" y="84830"/>
                  <a:pt x="812939" y="42199"/>
                  <a:pt x="958737" y="20991"/>
                </a:cubicBezTo>
                <a:lnTo>
                  <a:pt x="1019485" y="11686"/>
                </a:lnTo>
                <a:cubicBezTo>
                  <a:pt x="1062124" y="6060"/>
                  <a:pt x="1107513" y="2813"/>
                  <a:pt x="1152903" y="2813"/>
                </a:cubicBezTo>
                <a:cubicBezTo>
                  <a:pt x="1174451" y="0"/>
                  <a:pt x="1192562" y="0"/>
                  <a:pt x="1210672" y="0"/>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
        <p:nvSpPr>
          <p:cNvPr id="11" name="图片占位符 10"/>
          <p:cNvSpPr>
            <a:spLocks noGrp="1"/>
          </p:cNvSpPr>
          <p:nvPr>
            <p:ph type="pic" sz="quarter" idx="13"/>
          </p:nvPr>
        </p:nvSpPr>
        <p:spPr>
          <a:xfrm>
            <a:off x="9083039" y="2040163"/>
            <a:ext cx="1620446" cy="1623699"/>
          </a:xfrm>
          <a:custGeom>
            <a:avLst/>
            <a:gdLst>
              <a:gd name="connsiteX0" fmla="*/ 1210672 w 2299219"/>
              <a:gd name="connsiteY0" fmla="*/ 0 h 2303835"/>
              <a:gd name="connsiteX1" fmla="*/ 1223050 w 2299219"/>
              <a:gd name="connsiteY1" fmla="*/ 0 h 2303835"/>
              <a:gd name="connsiteX2" fmla="*/ 1417217 w 2299219"/>
              <a:gd name="connsiteY2" fmla="*/ 14932 h 2303835"/>
              <a:gd name="connsiteX3" fmla="*/ 1502265 w 2299219"/>
              <a:gd name="connsiteY3" fmla="*/ 32677 h 2303835"/>
              <a:gd name="connsiteX4" fmla="*/ 1614593 w 2299219"/>
              <a:gd name="connsiteY4" fmla="*/ 66653 h 2303835"/>
              <a:gd name="connsiteX5" fmla="*/ 1638892 w 2299219"/>
              <a:gd name="connsiteY5" fmla="*/ 75741 h 2303835"/>
              <a:gd name="connsiteX6" fmla="*/ 1848189 w 2299219"/>
              <a:gd name="connsiteY6" fmla="*/ 193681 h 2303835"/>
              <a:gd name="connsiteX7" fmla="*/ 2203282 w 2299219"/>
              <a:gd name="connsiteY7" fmla="*/ 685349 h 2303835"/>
              <a:gd name="connsiteX8" fmla="*/ 2288560 w 2299219"/>
              <a:gd name="connsiteY8" fmla="*/ 1010386 h 2303835"/>
              <a:gd name="connsiteX9" fmla="*/ 2288560 w 2299219"/>
              <a:gd name="connsiteY9" fmla="*/ 1293450 h 2303835"/>
              <a:gd name="connsiteX10" fmla="*/ 2203282 w 2299219"/>
              <a:gd name="connsiteY10" fmla="*/ 1618487 h 2303835"/>
              <a:gd name="connsiteX11" fmla="*/ 1848189 w 2299219"/>
              <a:gd name="connsiteY11" fmla="*/ 2110155 h 2303835"/>
              <a:gd name="connsiteX12" fmla="*/ 1638892 w 2299219"/>
              <a:gd name="connsiteY12" fmla="*/ 2228094 h 2303835"/>
              <a:gd name="connsiteX13" fmla="*/ 1614593 w 2299219"/>
              <a:gd name="connsiteY13" fmla="*/ 2237183 h 2303835"/>
              <a:gd name="connsiteX14" fmla="*/ 1502265 w 2299219"/>
              <a:gd name="connsiteY14" fmla="*/ 2271158 h 2303835"/>
              <a:gd name="connsiteX15" fmla="*/ 1417217 w 2299219"/>
              <a:gd name="connsiteY15" fmla="*/ 2288903 h 2303835"/>
              <a:gd name="connsiteX16" fmla="*/ 1223050 w 2299219"/>
              <a:gd name="connsiteY16" fmla="*/ 2303835 h 2303835"/>
              <a:gd name="connsiteX17" fmla="*/ 1210672 w 2299219"/>
              <a:gd name="connsiteY17" fmla="*/ 2303835 h 2303835"/>
              <a:gd name="connsiteX18" fmla="*/ 1152903 w 2299219"/>
              <a:gd name="connsiteY18" fmla="*/ 2301022 h 2303835"/>
              <a:gd name="connsiteX19" fmla="*/ 1019485 w 2299219"/>
              <a:gd name="connsiteY19" fmla="*/ 2292150 h 2303835"/>
              <a:gd name="connsiteX20" fmla="*/ 958737 w 2299219"/>
              <a:gd name="connsiteY20" fmla="*/ 2282843 h 2303835"/>
              <a:gd name="connsiteX21" fmla="*/ 554815 w 2299219"/>
              <a:gd name="connsiteY21" fmla="*/ 2155166 h 2303835"/>
              <a:gd name="connsiteX22" fmla="*/ 467016 w 2299219"/>
              <a:gd name="connsiteY22" fmla="*/ 2106475 h 2303835"/>
              <a:gd name="connsiteX23" fmla="*/ 403287 w 2299219"/>
              <a:gd name="connsiteY23" fmla="*/ 2064277 h 2303835"/>
              <a:gd name="connsiteX24" fmla="*/ 105733 w 2299219"/>
              <a:gd name="connsiteY24" fmla="*/ 1727770 h 2303835"/>
              <a:gd name="connsiteX25" fmla="*/ 7132 w 2299219"/>
              <a:gd name="connsiteY25" fmla="*/ 1154292 h 2303835"/>
              <a:gd name="connsiteX26" fmla="*/ 7497 w 2299219"/>
              <a:gd name="connsiteY26" fmla="*/ 1151918 h 2303835"/>
              <a:gd name="connsiteX27" fmla="*/ 105733 w 2299219"/>
              <a:gd name="connsiteY27" fmla="*/ 576065 h 2303835"/>
              <a:gd name="connsiteX28" fmla="*/ 403287 w 2299219"/>
              <a:gd name="connsiteY28" fmla="*/ 239558 h 2303835"/>
              <a:gd name="connsiteX29" fmla="*/ 467016 w 2299219"/>
              <a:gd name="connsiteY29" fmla="*/ 197360 h 2303835"/>
              <a:gd name="connsiteX30" fmla="*/ 554815 w 2299219"/>
              <a:gd name="connsiteY30" fmla="*/ 148669 h 2303835"/>
              <a:gd name="connsiteX31" fmla="*/ 958737 w 2299219"/>
              <a:gd name="connsiteY31" fmla="*/ 20991 h 2303835"/>
              <a:gd name="connsiteX32" fmla="*/ 1019485 w 2299219"/>
              <a:gd name="connsiteY32" fmla="*/ 11686 h 2303835"/>
              <a:gd name="connsiteX33" fmla="*/ 1152903 w 2299219"/>
              <a:gd name="connsiteY33" fmla="*/ 2813 h 2303835"/>
              <a:gd name="connsiteX34" fmla="*/ 1210672 w 2299219"/>
              <a:gd name="connsiteY34" fmla="*/ 0 h 230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99219" h="2303835">
                <a:moveTo>
                  <a:pt x="1210672" y="0"/>
                </a:moveTo>
                <a:lnTo>
                  <a:pt x="1223050" y="0"/>
                </a:lnTo>
                <a:cubicBezTo>
                  <a:pt x="1289759" y="2813"/>
                  <a:pt x="1353488" y="6060"/>
                  <a:pt x="1417217" y="14932"/>
                </a:cubicBezTo>
                <a:lnTo>
                  <a:pt x="1502265" y="32677"/>
                </a:lnTo>
                <a:cubicBezTo>
                  <a:pt x="1541465" y="42199"/>
                  <a:pt x="1578144" y="54750"/>
                  <a:pt x="1614593" y="66653"/>
                </a:cubicBezTo>
                <a:cubicBezTo>
                  <a:pt x="1623763" y="69898"/>
                  <a:pt x="1632703" y="72711"/>
                  <a:pt x="1638892" y="75741"/>
                </a:cubicBezTo>
                <a:cubicBezTo>
                  <a:pt x="1717522" y="106254"/>
                  <a:pt x="1787670" y="145423"/>
                  <a:pt x="1848189" y="193681"/>
                </a:cubicBezTo>
                <a:cubicBezTo>
                  <a:pt x="2000175" y="309456"/>
                  <a:pt x="2118463" y="476087"/>
                  <a:pt x="2203282" y="685349"/>
                </a:cubicBezTo>
                <a:cubicBezTo>
                  <a:pt x="2248901" y="804153"/>
                  <a:pt x="2276410" y="909974"/>
                  <a:pt x="2288560" y="1010386"/>
                </a:cubicBezTo>
                <a:cubicBezTo>
                  <a:pt x="2302773" y="1111736"/>
                  <a:pt x="2302773" y="1192100"/>
                  <a:pt x="2288560" y="1293450"/>
                </a:cubicBezTo>
                <a:cubicBezTo>
                  <a:pt x="2276410" y="1393860"/>
                  <a:pt x="2248901" y="1499681"/>
                  <a:pt x="2203282" y="1618487"/>
                </a:cubicBezTo>
                <a:cubicBezTo>
                  <a:pt x="2118463" y="1827748"/>
                  <a:pt x="2000175" y="1994378"/>
                  <a:pt x="1848189" y="2110155"/>
                </a:cubicBezTo>
                <a:cubicBezTo>
                  <a:pt x="1787670" y="2158412"/>
                  <a:pt x="1717522" y="2197581"/>
                  <a:pt x="1638892" y="2228094"/>
                </a:cubicBezTo>
                <a:cubicBezTo>
                  <a:pt x="1632703" y="2231124"/>
                  <a:pt x="1623763" y="2233937"/>
                  <a:pt x="1614593" y="2237183"/>
                </a:cubicBezTo>
                <a:cubicBezTo>
                  <a:pt x="1578144" y="2249085"/>
                  <a:pt x="1541465" y="2261636"/>
                  <a:pt x="1502265" y="2271158"/>
                </a:cubicBezTo>
                <a:lnTo>
                  <a:pt x="1417217" y="2288903"/>
                </a:lnTo>
                <a:cubicBezTo>
                  <a:pt x="1353488" y="2297776"/>
                  <a:pt x="1289759" y="2301022"/>
                  <a:pt x="1223050" y="2303835"/>
                </a:cubicBezTo>
                <a:lnTo>
                  <a:pt x="1210672" y="2303835"/>
                </a:lnTo>
                <a:cubicBezTo>
                  <a:pt x="1192562" y="2303835"/>
                  <a:pt x="1174451" y="2303835"/>
                  <a:pt x="1152903" y="2301022"/>
                </a:cubicBezTo>
                <a:cubicBezTo>
                  <a:pt x="1107513" y="2301022"/>
                  <a:pt x="1062124" y="2297776"/>
                  <a:pt x="1019485" y="2292150"/>
                </a:cubicBezTo>
                <a:lnTo>
                  <a:pt x="958737" y="2282843"/>
                </a:lnTo>
                <a:cubicBezTo>
                  <a:pt x="812939" y="2261636"/>
                  <a:pt x="676541" y="2219005"/>
                  <a:pt x="554815" y="2155166"/>
                </a:cubicBezTo>
                <a:cubicBezTo>
                  <a:pt x="524555" y="2140018"/>
                  <a:pt x="494295" y="2124653"/>
                  <a:pt x="467016" y="2106475"/>
                </a:cubicBezTo>
                <a:lnTo>
                  <a:pt x="403287" y="2064277"/>
                </a:lnTo>
                <a:cubicBezTo>
                  <a:pt x="278580" y="1972955"/>
                  <a:pt x="175652" y="1858262"/>
                  <a:pt x="105733" y="1727770"/>
                </a:cubicBezTo>
                <a:cubicBezTo>
                  <a:pt x="18077" y="1560194"/>
                  <a:pt x="-16223" y="1360142"/>
                  <a:pt x="7132" y="1154292"/>
                </a:cubicBezTo>
                <a:lnTo>
                  <a:pt x="7497" y="1151918"/>
                </a:lnTo>
                <a:cubicBezTo>
                  <a:pt x="12336" y="899013"/>
                  <a:pt x="39768" y="728125"/>
                  <a:pt x="105733" y="576065"/>
                </a:cubicBezTo>
                <a:cubicBezTo>
                  <a:pt x="175652" y="445574"/>
                  <a:pt x="278580" y="330880"/>
                  <a:pt x="403287" y="239558"/>
                </a:cubicBezTo>
                <a:lnTo>
                  <a:pt x="467016" y="197360"/>
                </a:lnTo>
                <a:cubicBezTo>
                  <a:pt x="494295" y="179182"/>
                  <a:pt x="524555" y="163817"/>
                  <a:pt x="554815" y="148669"/>
                </a:cubicBezTo>
                <a:cubicBezTo>
                  <a:pt x="676541" y="84830"/>
                  <a:pt x="812939" y="42199"/>
                  <a:pt x="958737" y="20991"/>
                </a:cubicBezTo>
                <a:lnTo>
                  <a:pt x="1019485" y="11686"/>
                </a:lnTo>
                <a:cubicBezTo>
                  <a:pt x="1062124" y="6060"/>
                  <a:pt x="1107513" y="2813"/>
                  <a:pt x="1152903" y="2813"/>
                </a:cubicBezTo>
                <a:cubicBezTo>
                  <a:pt x="1174451" y="0"/>
                  <a:pt x="1192562" y="0"/>
                  <a:pt x="1210672" y="0"/>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
        <p:nvSpPr>
          <p:cNvPr id="12" name="图片占位符 11"/>
          <p:cNvSpPr>
            <a:spLocks noGrp="1"/>
          </p:cNvSpPr>
          <p:nvPr>
            <p:ph type="pic" sz="quarter" idx="14"/>
          </p:nvPr>
        </p:nvSpPr>
        <p:spPr>
          <a:xfrm>
            <a:off x="7208594" y="3902502"/>
            <a:ext cx="2097966" cy="2102178"/>
          </a:xfrm>
          <a:custGeom>
            <a:avLst/>
            <a:gdLst>
              <a:gd name="connsiteX0" fmla="*/ 1210672 w 2299219"/>
              <a:gd name="connsiteY0" fmla="*/ 0 h 2303835"/>
              <a:gd name="connsiteX1" fmla="*/ 1223050 w 2299219"/>
              <a:gd name="connsiteY1" fmla="*/ 0 h 2303835"/>
              <a:gd name="connsiteX2" fmla="*/ 1417217 w 2299219"/>
              <a:gd name="connsiteY2" fmla="*/ 14932 h 2303835"/>
              <a:gd name="connsiteX3" fmla="*/ 1502265 w 2299219"/>
              <a:gd name="connsiteY3" fmla="*/ 32677 h 2303835"/>
              <a:gd name="connsiteX4" fmla="*/ 1614593 w 2299219"/>
              <a:gd name="connsiteY4" fmla="*/ 66653 h 2303835"/>
              <a:gd name="connsiteX5" fmla="*/ 1638892 w 2299219"/>
              <a:gd name="connsiteY5" fmla="*/ 75741 h 2303835"/>
              <a:gd name="connsiteX6" fmla="*/ 1848189 w 2299219"/>
              <a:gd name="connsiteY6" fmla="*/ 193681 h 2303835"/>
              <a:gd name="connsiteX7" fmla="*/ 2203282 w 2299219"/>
              <a:gd name="connsiteY7" fmla="*/ 685349 h 2303835"/>
              <a:gd name="connsiteX8" fmla="*/ 2288560 w 2299219"/>
              <a:gd name="connsiteY8" fmla="*/ 1010386 h 2303835"/>
              <a:gd name="connsiteX9" fmla="*/ 2288560 w 2299219"/>
              <a:gd name="connsiteY9" fmla="*/ 1293450 h 2303835"/>
              <a:gd name="connsiteX10" fmla="*/ 2203282 w 2299219"/>
              <a:gd name="connsiteY10" fmla="*/ 1618487 h 2303835"/>
              <a:gd name="connsiteX11" fmla="*/ 1848189 w 2299219"/>
              <a:gd name="connsiteY11" fmla="*/ 2110155 h 2303835"/>
              <a:gd name="connsiteX12" fmla="*/ 1638892 w 2299219"/>
              <a:gd name="connsiteY12" fmla="*/ 2228094 h 2303835"/>
              <a:gd name="connsiteX13" fmla="*/ 1614593 w 2299219"/>
              <a:gd name="connsiteY13" fmla="*/ 2237183 h 2303835"/>
              <a:gd name="connsiteX14" fmla="*/ 1502265 w 2299219"/>
              <a:gd name="connsiteY14" fmla="*/ 2271158 h 2303835"/>
              <a:gd name="connsiteX15" fmla="*/ 1417217 w 2299219"/>
              <a:gd name="connsiteY15" fmla="*/ 2288903 h 2303835"/>
              <a:gd name="connsiteX16" fmla="*/ 1223050 w 2299219"/>
              <a:gd name="connsiteY16" fmla="*/ 2303835 h 2303835"/>
              <a:gd name="connsiteX17" fmla="*/ 1210672 w 2299219"/>
              <a:gd name="connsiteY17" fmla="*/ 2303835 h 2303835"/>
              <a:gd name="connsiteX18" fmla="*/ 1152903 w 2299219"/>
              <a:gd name="connsiteY18" fmla="*/ 2301022 h 2303835"/>
              <a:gd name="connsiteX19" fmla="*/ 1019485 w 2299219"/>
              <a:gd name="connsiteY19" fmla="*/ 2292150 h 2303835"/>
              <a:gd name="connsiteX20" fmla="*/ 958737 w 2299219"/>
              <a:gd name="connsiteY20" fmla="*/ 2282843 h 2303835"/>
              <a:gd name="connsiteX21" fmla="*/ 554815 w 2299219"/>
              <a:gd name="connsiteY21" fmla="*/ 2155166 h 2303835"/>
              <a:gd name="connsiteX22" fmla="*/ 467016 w 2299219"/>
              <a:gd name="connsiteY22" fmla="*/ 2106475 h 2303835"/>
              <a:gd name="connsiteX23" fmla="*/ 403287 w 2299219"/>
              <a:gd name="connsiteY23" fmla="*/ 2064277 h 2303835"/>
              <a:gd name="connsiteX24" fmla="*/ 105733 w 2299219"/>
              <a:gd name="connsiteY24" fmla="*/ 1727770 h 2303835"/>
              <a:gd name="connsiteX25" fmla="*/ 7132 w 2299219"/>
              <a:gd name="connsiteY25" fmla="*/ 1154292 h 2303835"/>
              <a:gd name="connsiteX26" fmla="*/ 7497 w 2299219"/>
              <a:gd name="connsiteY26" fmla="*/ 1151918 h 2303835"/>
              <a:gd name="connsiteX27" fmla="*/ 105733 w 2299219"/>
              <a:gd name="connsiteY27" fmla="*/ 576065 h 2303835"/>
              <a:gd name="connsiteX28" fmla="*/ 403287 w 2299219"/>
              <a:gd name="connsiteY28" fmla="*/ 239558 h 2303835"/>
              <a:gd name="connsiteX29" fmla="*/ 467016 w 2299219"/>
              <a:gd name="connsiteY29" fmla="*/ 197360 h 2303835"/>
              <a:gd name="connsiteX30" fmla="*/ 554815 w 2299219"/>
              <a:gd name="connsiteY30" fmla="*/ 148669 h 2303835"/>
              <a:gd name="connsiteX31" fmla="*/ 958737 w 2299219"/>
              <a:gd name="connsiteY31" fmla="*/ 20991 h 2303835"/>
              <a:gd name="connsiteX32" fmla="*/ 1019485 w 2299219"/>
              <a:gd name="connsiteY32" fmla="*/ 11686 h 2303835"/>
              <a:gd name="connsiteX33" fmla="*/ 1152903 w 2299219"/>
              <a:gd name="connsiteY33" fmla="*/ 2813 h 2303835"/>
              <a:gd name="connsiteX34" fmla="*/ 1210672 w 2299219"/>
              <a:gd name="connsiteY34" fmla="*/ 0 h 230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99219" h="2303835">
                <a:moveTo>
                  <a:pt x="1210672" y="0"/>
                </a:moveTo>
                <a:lnTo>
                  <a:pt x="1223050" y="0"/>
                </a:lnTo>
                <a:cubicBezTo>
                  <a:pt x="1289759" y="2813"/>
                  <a:pt x="1353488" y="6060"/>
                  <a:pt x="1417217" y="14932"/>
                </a:cubicBezTo>
                <a:lnTo>
                  <a:pt x="1502265" y="32677"/>
                </a:lnTo>
                <a:cubicBezTo>
                  <a:pt x="1541465" y="42199"/>
                  <a:pt x="1578144" y="54750"/>
                  <a:pt x="1614593" y="66653"/>
                </a:cubicBezTo>
                <a:cubicBezTo>
                  <a:pt x="1623763" y="69898"/>
                  <a:pt x="1632703" y="72711"/>
                  <a:pt x="1638892" y="75741"/>
                </a:cubicBezTo>
                <a:cubicBezTo>
                  <a:pt x="1717522" y="106254"/>
                  <a:pt x="1787670" y="145423"/>
                  <a:pt x="1848189" y="193681"/>
                </a:cubicBezTo>
                <a:cubicBezTo>
                  <a:pt x="2000175" y="309456"/>
                  <a:pt x="2118463" y="476087"/>
                  <a:pt x="2203282" y="685349"/>
                </a:cubicBezTo>
                <a:cubicBezTo>
                  <a:pt x="2248901" y="804153"/>
                  <a:pt x="2276410" y="909974"/>
                  <a:pt x="2288560" y="1010386"/>
                </a:cubicBezTo>
                <a:cubicBezTo>
                  <a:pt x="2302773" y="1111736"/>
                  <a:pt x="2302773" y="1192100"/>
                  <a:pt x="2288560" y="1293450"/>
                </a:cubicBezTo>
                <a:cubicBezTo>
                  <a:pt x="2276410" y="1393860"/>
                  <a:pt x="2248901" y="1499681"/>
                  <a:pt x="2203282" y="1618487"/>
                </a:cubicBezTo>
                <a:cubicBezTo>
                  <a:pt x="2118463" y="1827748"/>
                  <a:pt x="2000175" y="1994378"/>
                  <a:pt x="1848189" y="2110155"/>
                </a:cubicBezTo>
                <a:cubicBezTo>
                  <a:pt x="1787670" y="2158412"/>
                  <a:pt x="1717522" y="2197581"/>
                  <a:pt x="1638892" y="2228094"/>
                </a:cubicBezTo>
                <a:cubicBezTo>
                  <a:pt x="1632703" y="2231124"/>
                  <a:pt x="1623763" y="2233937"/>
                  <a:pt x="1614593" y="2237183"/>
                </a:cubicBezTo>
                <a:cubicBezTo>
                  <a:pt x="1578144" y="2249085"/>
                  <a:pt x="1541465" y="2261636"/>
                  <a:pt x="1502265" y="2271158"/>
                </a:cubicBezTo>
                <a:lnTo>
                  <a:pt x="1417217" y="2288903"/>
                </a:lnTo>
                <a:cubicBezTo>
                  <a:pt x="1353488" y="2297776"/>
                  <a:pt x="1289759" y="2301022"/>
                  <a:pt x="1223050" y="2303835"/>
                </a:cubicBezTo>
                <a:lnTo>
                  <a:pt x="1210672" y="2303835"/>
                </a:lnTo>
                <a:cubicBezTo>
                  <a:pt x="1192562" y="2303835"/>
                  <a:pt x="1174451" y="2303835"/>
                  <a:pt x="1152903" y="2301022"/>
                </a:cubicBezTo>
                <a:cubicBezTo>
                  <a:pt x="1107513" y="2301022"/>
                  <a:pt x="1062124" y="2297776"/>
                  <a:pt x="1019485" y="2292150"/>
                </a:cubicBezTo>
                <a:lnTo>
                  <a:pt x="958737" y="2282843"/>
                </a:lnTo>
                <a:cubicBezTo>
                  <a:pt x="812939" y="2261636"/>
                  <a:pt x="676541" y="2219005"/>
                  <a:pt x="554815" y="2155166"/>
                </a:cubicBezTo>
                <a:cubicBezTo>
                  <a:pt x="524555" y="2140018"/>
                  <a:pt x="494295" y="2124653"/>
                  <a:pt x="467016" y="2106475"/>
                </a:cubicBezTo>
                <a:lnTo>
                  <a:pt x="403287" y="2064277"/>
                </a:lnTo>
                <a:cubicBezTo>
                  <a:pt x="278580" y="1972955"/>
                  <a:pt x="175652" y="1858262"/>
                  <a:pt x="105733" y="1727770"/>
                </a:cubicBezTo>
                <a:cubicBezTo>
                  <a:pt x="18077" y="1560194"/>
                  <a:pt x="-16223" y="1360142"/>
                  <a:pt x="7132" y="1154292"/>
                </a:cubicBezTo>
                <a:lnTo>
                  <a:pt x="7497" y="1151918"/>
                </a:lnTo>
                <a:cubicBezTo>
                  <a:pt x="12336" y="899013"/>
                  <a:pt x="39768" y="728125"/>
                  <a:pt x="105733" y="576065"/>
                </a:cubicBezTo>
                <a:cubicBezTo>
                  <a:pt x="175652" y="445574"/>
                  <a:pt x="278580" y="330880"/>
                  <a:pt x="403287" y="239558"/>
                </a:cubicBezTo>
                <a:lnTo>
                  <a:pt x="467016" y="197360"/>
                </a:lnTo>
                <a:cubicBezTo>
                  <a:pt x="494295" y="179182"/>
                  <a:pt x="524555" y="163817"/>
                  <a:pt x="554815" y="148669"/>
                </a:cubicBezTo>
                <a:cubicBezTo>
                  <a:pt x="676541" y="84830"/>
                  <a:pt x="812939" y="42199"/>
                  <a:pt x="958737" y="20991"/>
                </a:cubicBezTo>
                <a:lnTo>
                  <a:pt x="1019485" y="11686"/>
                </a:lnTo>
                <a:cubicBezTo>
                  <a:pt x="1062124" y="6060"/>
                  <a:pt x="1107513" y="2813"/>
                  <a:pt x="1152903" y="2813"/>
                </a:cubicBezTo>
                <a:cubicBezTo>
                  <a:pt x="1174451" y="0"/>
                  <a:pt x="1192562" y="0"/>
                  <a:pt x="1210672" y="0"/>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pic>
        <p:nvPicPr>
          <p:cNvPr id="3" name="图片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51334" y="4415468"/>
            <a:ext cx="1704302" cy="1076246"/>
          </a:xfrm>
          <a:prstGeom prst="rect">
            <a:avLst/>
          </a:prstGeom>
        </p:spPr>
      </p:pic>
      <p:pic>
        <p:nvPicPr>
          <p:cNvPr id="13" name="图片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61802" y="787023"/>
            <a:ext cx="976458" cy="962780"/>
          </a:xfrm>
          <a:prstGeom prst="rect">
            <a:avLst/>
          </a:prstGeom>
        </p:spPr>
      </p:pic>
      <p:pic>
        <p:nvPicPr>
          <p:cNvPr id="14" name="图片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3059077">
            <a:off x="701756" y="1646744"/>
            <a:ext cx="1158079" cy="1141857"/>
          </a:xfrm>
          <a:prstGeom prst="rect">
            <a:avLst/>
          </a:prstGeom>
        </p:spPr>
      </p:pic>
    </p:spTree>
    <p:extLst>
      <p:ext uri="{BB962C8B-B14F-4D97-AF65-F5344CB8AC3E}">
        <p14:creationId xmlns:p14="http://schemas.microsoft.com/office/powerpoint/2010/main" val="368970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0" presetClass="entr" presetSubtype="0" decel="100000" fill="hold" grpId="0" nodeType="withEffect">
                                  <p:stCondLst>
                                    <p:cond delay="200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3"/>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par>
                                <p:cTn id="15" presetID="50" presetClass="entr" presetSubtype="0" decel="100000" fill="hold" grpId="0" nodeType="withEffect">
                                  <p:stCondLst>
                                    <p:cond delay="400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strVal val="#ppt_w+.3"/>
                                          </p:val>
                                        </p:tav>
                                        <p:tav tm="100000">
                                          <p:val>
                                            <p:strVal val="#ppt_w"/>
                                          </p:val>
                                        </p:tav>
                                      </p:tavLst>
                                    </p:anim>
                                    <p:anim calcmode="lin" valueType="num">
                                      <p:cBhvr>
                                        <p:cTn id="18" dur="1000" fill="hold"/>
                                        <p:tgtEl>
                                          <p:spTgt spid="10"/>
                                        </p:tgtEl>
                                        <p:attrNameLst>
                                          <p:attrName>ppt_h</p:attrName>
                                        </p:attrNameLst>
                                      </p:cBhvr>
                                      <p:tavLst>
                                        <p:tav tm="0">
                                          <p:val>
                                            <p:strVal val="#ppt_h"/>
                                          </p:val>
                                        </p:tav>
                                        <p:tav tm="100000">
                                          <p:val>
                                            <p:strVal val="#ppt_h"/>
                                          </p:val>
                                        </p:tav>
                                      </p:tavLst>
                                    </p:anim>
                                    <p:animEffect transition="in" filter="fade">
                                      <p:cBhvr>
                                        <p:cTn id="19" dur="1000"/>
                                        <p:tgtEl>
                                          <p:spTgt spid="10"/>
                                        </p:tgtEl>
                                      </p:cBhvr>
                                    </p:animEffect>
                                  </p:childTnLst>
                                </p:cTn>
                              </p:par>
                              <p:par>
                                <p:cTn id="20" presetID="50" presetClass="entr" presetSubtype="0" decel="100000" fill="hold" grpId="0" nodeType="withEffect">
                                  <p:stCondLst>
                                    <p:cond delay="600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ppt_w</p:attrName>
                                        </p:attrNameLst>
                                      </p:cBhvr>
                                      <p:tavLst>
                                        <p:tav tm="0">
                                          <p:val>
                                            <p:strVal val="#ppt_w+.3"/>
                                          </p:val>
                                        </p:tav>
                                        <p:tav tm="100000">
                                          <p:val>
                                            <p:strVal val="#ppt_w"/>
                                          </p:val>
                                        </p:tav>
                                      </p:tavLst>
                                    </p:anim>
                                    <p:anim calcmode="lin" valueType="num">
                                      <p:cBhvr>
                                        <p:cTn id="23" dur="1000" fill="hold"/>
                                        <p:tgtEl>
                                          <p:spTgt spid="12"/>
                                        </p:tgtEl>
                                        <p:attrNameLst>
                                          <p:attrName>ppt_h</p:attrName>
                                        </p:attrNameLst>
                                      </p:cBhvr>
                                      <p:tavLst>
                                        <p:tav tm="0">
                                          <p:val>
                                            <p:strVal val="#ppt_h"/>
                                          </p:val>
                                        </p:tav>
                                        <p:tav tm="100000">
                                          <p:val>
                                            <p:strVal val="#ppt_h"/>
                                          </p:val>
                                        </p:tav>
                                      </p:tavLst>
                                    </p:anim>
                                    <p:animEffect transition="in" filter="fade">
                                      <p:cBhvr>
                                        <p:cTn id="24" dur="1000"/>
                                        <p:tgtEl>
                                          <p:spTgt spid="12"/>
                                        </p:tgtEl>
                                      </p:cBhvr>
                                    </p:animEffect>
                                  </p:childTnLst>
                                </p:cTn>
                              </p:par>
                              <p:par>
                                <p:cTn id="25" presetID="50" presetClass="entr" presetSubtype="0" decel="100000" fill="hold" grpId="0" nodeType="withEffect">
                                  <p:stCondLst>
                                    <p:cond delay="800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strVal val="#ppt_w+.3"/>
                                          </p:val>
                                        </p:tav>
                                        <p:tav tm="100000">
                                          <p:val>
                                            <p:strVal val="#ppt_w"/>
                                          </p:val>
                                        </p:tav>
                                      </p:tavLst>
                                    </p:anim>
                                    <p:anim calcmode="lin" valueType="num">
                                      <p:cBhvr>
                                        <p:cTn id="28" dur="1000" fill="hold"/>
                                        <p:tgtEl>
                                          <p:spTgt spid="11"/>
                                        </p:tgtEl>
                                        <p:attrNameLst>
                                          <p:attrName>ppt_h</p:attrName>
                                        </p:attrNameLst>
                                      </p:cBhvr>
                                      <p:tavLst>
                                        <p:tav tm="0">
                                          <p:val>
                                            <p:strVal val="#ppt_h"/>
                                          </p:val>
                                        </p:tav>
                                        <p:tav tm="100000">
                                          <p:val>
                                            <p:strVal val="#ppt_h"/>
                                          </p:val>
                                        </p:tav>
                                      </p:tavLst>
                                    </p:anim>
                                    <p:animEffect transition="in" filter="fade">
                                      <p:cBhvr>
                                        <p:cTn id="2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6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88DF-0913-48E9-B392-2770281C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90367-55A3-4A78-80E0-FB79C2130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9480-AB75-4611-9C1D-51976E18ECB5}"/>
              </a:ext>
            </a:extLst>
          </p:cNvPr>
          <p:cNvSpPr>
            <a:spLocks noGrp="1"/>
          </p:cNvSpPr>
          <p:nvPr>
            <p:ph type="dt" sz="half" idx="10"/>
          </p:nvPr>
        </p:nvSpPr>
        <p:spPr/>
        <p:txBody>
          <a:body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942ACD70-1033-49F7-A9DD-975950E86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E02E6-9627-4C00-9616-4C325FF51EE0}"/>
              </a:ext>
            </a:extLst>
          </p:cNvPr>
          <p:cNvSpPr>
            <a:spLocks noGrp="1"/>
          </p:cNvSpPr>
          <p:nvPr>
            <p:ph type="sldNum" sz="quarter" idx="12"/>
          </p:nvPr>
        </p:nvSpPr>
        <p:spPr/>
        <p:txBody>
          <a:bodyPr/>
          <a:lstStyle/>
          <a:p>
            <a:fld id="{FC10A4F6-632E-4557-8AC5-83B5C1733268}" type="slidenum">
              <a:rPr lang="en-GB" smtClean="0"/>
              <a:t>‹#›</a:t>
            </a:fld>
            <a:endParaRPr lang="en-GB"/>
          </a:p>
        </p:txBody>
      </p:sp>
    </p:spTree>
    <p:extLst>
      <p:ext uri="{BB962C8B-B14F-4D97-AF65-F5344CB8AC3E}">
        <p14:creationId xmlns:p14="http://schemas.microsoft.com/office/powerpoint/2010/main" val="327990771"/>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2372940" y="900113"/>
            <a:ext cx="7446120" cy="3704907"/>
          </a:xfrm>
          <a:custGeom>
            <a:avLst/>
            <a:gdLst>
              <a:gd name="connsiteX0" fmla="*/ 3818878 w 7846559"/>
              <a:gd name="connsiteY0" fmla="*/ 105 h 3919206"/>
              <a:gd name="connsiteX1" fmla="*/ 5958683 w 7846559"/>
              <a:gd name="connsiteY1" fmla="*/ 225533 h 3919206"/>
              <a:gd name="connsiteX2" fmla="*/ 7167760 w 7846559"/>
              <a:gd name="connsiteY2" fmla="*/ 108310 h 3919206"/>
              <a:gd name="connsiteX3" fmla="*/ 7663568 w 7846559"/>
              <a:gd name="connsiteY3" fmla="*/ 378824 h 3919206"/>
              <a:gd name="connsiteX4" fmla="*/ 7767949 w 7846559"/>
              <a:gd name="connsiteY4" fmla="*/ 1037074 h 3919206"/>
              <a:gd name="connsiteX5" fmla="*/ 7724457 w 7846559"/>
              <a:gd name="connsiteY5" fmla="*/ 2651139 h 3919206"/>
              <a:gd name="connsiteX6" fmla="*/ 7846234 w 7846559"/>
              <a:gd name="connsiteY6" fmla="*/ 3453663 h 3919206"/>
              <a:gd name="connsiteX7" fmla="*/ 7680965 w 7846559"/>
              <a:gd name="connsiteY7" fmla="*/ 3868451 h 3919206"/>
              <a:gd name="connsiteX8" fmla="*/ 6828522 w 7846559"/>
              <a:gd name="connsiteY8" fmla="*/ 3895502 h 3919206"/>
              <a:gd name="connsiteX9" fmla="*/ 4940971 w 7846559"/>
              <a:gd name="connsiteY9" fmla="*/ 3715160 h 3919206"/>
              <a:gd name="connsiteX10" fmla="*/ 2688086 w 7846559"/>
              <a:gd name="connsiteY10" fmla="*/ 3868451 h 3919206"/>
              <a:gd name="connsiteX11" fmla="*/ 878820 w 7846559"/>
              <a:gd name="connsiteY11" fmla="*/ 3742211 h 3919206"/>
              <a:gd name="connsiteX12" fmla="*/ 226440 w 7846559"/>
              <a:gd name="connsiteY12" fmla="*/ 3778280 h 3919206"/>
              <a:gd name="connsiteX13" fmla="*/ 43774 w 7846559"/>
              <a:gd name="connsiteY13" fmla="*/ 3471698 h 3919206"/>
              <a:gd name="connsiteX14" fmla="*/ 87266 w 7846559"/>
              <a:gd name="connsiteY14" fmla="*/ 2615071 h 3919206"/>
              <a:gd name="connsiteX15" fmla="*/ 282 w 7846559"/>
              <a:gd name="connsiteY15" fmla="*/ 1154297 h 3919206"/>
              <a:gd name="connsiteX16" fmla="*/ 122059 w 7846559"/>
              <a:gd name="connsiteY16" fmla="*/ 144379 h 3919206"/>
              <a:gd name="connsiteX17" fmla="*/ 1413878 w 7846559"/>
              <a:gd name="connsiteY17" fmla="*/ 98025 h 3919206"/>
              <a:gd name="connsiteX18" fmla="*/ 2546131 w 7846559"/>
              <a:gd name="connsiteY18" fmla="*/ 194926 h 3919206"/>
              <a:gd name="connsiteX19" fmla="*/ 3818878 w 7846559"/>
              <a:gd name="connsiteY19" fmla="*/ 105 h 3919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46559" h="3919206">
                <a:moveTo>
                  <a:pt x="3818878" y="105"/>
                </a:moveTo>
                <a:cubicBezTo>
                  <a:pt x="4387636" y="5206"/>
                  <a:pt x="5400536" y="207499"/>
                  <a:pt x="5958683" y="225533"/>
                </a:cubicBezTo>
                <a:cubicBezTo>
                  <a:pt x="6516830" y="243567"/>
                  <a:pt x="6883612" y="82762"/>
                  <a:pt x="7167760" y="108310"/>
                </a:cubicBezTo>
                <a:cubicBezTo>
                  <a:pt x="7451907" y="133859"/>
                  <a:pt x="7563537" y="224030"/>
                  <a:pt x="7663568" y="378824"/>
                </a:cubicBezTo>
                <a:cubicBezTo>
                  <a:pt x="7763600" y="533618"/>
                  <a:pt x="7757802" y="658355"/>
                  <a:pt x="7767949" y="1037074"/>
                </a:cubicBezTo>
                <a:cubicBezTo>
                  <a:pt x="7778097" y="1415793"/>
                  <a:pt x="7711410" y="2248375"/>
                  <a:pt x="7724457" y="2651139"/>
                </a:cubicBezTo>
                <a:cubicBezTo>
                  <a:pt x="7737504" y="3053904"/>
                  <a:pt x="7853484" y="3250778"/>
                  <a:pt x="7846234" y="3453663"/>
                </a:cubicBezTo>
                <a:cubicBezTo>
                  <a:pt x="7838986" y="3656549"/>
                  <a:pt x="7850584" y="3794812"/>
                  <a:pt x="7680965" y="3868451"/>
                </a:cubicBezTo>
                <a:cubicBezTo>
                  <a:pt x="7511346" y="3942091"/>
                  <a:pt x="7285188" y="3921051"/>
                  <a:pt x="6828522" y="3895502"/>
                </a:cubicBezTo>
                <a:cubicBezTo>
                  <a:pt x="6371856" y="3869954"/>
                  <a:pt x="5631044" y="3719669"/>
                  <a:pt x="4940971" y="3715160"/>
                </a:cubicBezTo>
                <a:cubicBezTo>
                  <a:pt x="4250898" y="3710651"/>
                  <a:pt x="3365112" y="3863943"/>
                  <a:pt x="2688086" y="3868451"/>
                </a:cubicBezTo>
                <a:cubicBezTo>
                  <a:pt x="2011061" y="3872960"/>
                  <a:pt x="1289094" y="3757240"/>
                  <a:pt x="878820" y="3742211"/>
                </a:cubicBezTo>
                <a:cubicBezTo>
                  <a:pt x="468546" y="3727183"/>
                  <a:pt x="365614" y="3823365"/>
                  <a:pt x="226440" y="3778280"/>
                </a:cubicBezTo>
                <a:cubicBezTo>
                  <a:pt x="87266" y="3733194"/>
                  <a:pt x="66969" y="3665566"/>
                  <a:pt x="43774" y="3471698"/>
                </a:cubicBezTo>
                <a:cubicBezTo>
                  <a:pt x="20578" y="3277829"/>
                  <a:pt x="94515" y="3001305"/>
                  <a:pt x="87266" y="2615071"/>
                </a:cubicBezTo>
                <a:cubicBezTo>
                  <a:pt x="80017" y="2228837"/>
                  <a:pt x="-5517" y="1566078"/>
                  <a:pt x="282" y="1154297"/>
                </a:cubicBezTo>
                <a:cubicBezTo>
                  <a:pt x="6080" y="742515"/>
                  <a:pt x="-12766" y="339750"/>
                  <a:pt x="122059" y="144379"/>
                </a:cubicBezTo>
                <a:cubicBezTo>
                  <a:pt x="357659" y="-31666"/>
                  <a:pt x="1009866" y="89601"/>
                  <a:pt x="1413878" y="98025"/>
                </a:cubicBezTo>
                <a:cubicBezTo>
                  <a:pt x="1817891" y="106449"/>
                  <a:pt x="2145298" y="211246"/>
                  <a:pt x="2546131" y="194926"/>
                </a:cubicBezTo>
                <a:cubicBezTo>
                  <a:pt x="2946964" y="178607"/>
                  <a:pt x="3250119" y="-4997"/>
                  <a:pt x="3818878" y="105"/>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Tree>
    <p:extLst>
      <p:ext uri="{BB962C8B-B14F-4D97-AF65-F5344CB8AC3E}">
        <p14:creationId xmlns:p14="http://schemas.microsoft.com/office/powerpoint/2010/main" val="346297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2" name="图片占位符 1"/>
          <p:cNvSpPr>
            <a:spLocks noGrp="1"/>
          </p:cNvSpPr>
          <p:nvPr>
            <p:ph type="pic" sz="quarter" idx="10"/>
          </p:nvPr>
        </p:nvSpPr>
        <p:spPr>
          <a:xfrm>
            <a:off x="2185989" y="1650745"/>
            <a:ext cx="4440498" cy="3540636"/>
          </a:xfrm>
          <a:custGeom>
            <a:avLst/>
            <a:gdLst>
              <a:gd name="connsiteX0" fmla="*/ 3818878 w 7846559"/>
              <a:gd name="connsiteY0" fmla="*/ 105 h 3919206"/>
              <a:gd name="connsiteX1" fmla="*/ 5958683 w 7846559"/>
              <a:gd name="connsiteY1" fmla="*/ 225533 h 3919206"/>
              <a:gd name="connsiteX2" fmla="*/ 7167760 w 7846559"/>
              <a:gd name="connsiteY2" fmla="*/ 108310 h 3919206"/>
              <a:gd name="connsiteX3" fmla="*/ 7663568 w 7846559"/>
              <a:gd name="connsiteY3" fmla="*/ 378824 h 3919206"/>
              <a:gd name="connsiteX4" fmla="*/ 7767949 w 7846559"/>
              <a:gd name="connsiteY4" fmla="*/ 1037074 h 3919206"/>
              <a:gd name="connsiteX5" fmla="*/ 7724457 w 7846559"/>
              <a:gd name="connsiteY5" fmla="*/ 2651139 h 3919206"/>
              <a:gd name="connsiteX6" fmla="*/ 7846234 w 7846559"/>
              <a:gd name="connsiteY6" fmla="*/ 3453663 h 3919206"/>
              <a:gd name="connsiteX7" fmla="*/ 7680965 w 7846559"/>
              <a:gd name="connsiteY7" fmla="*/ 3868451 h 3919206"/>
              <a:gd name="connsiteX8" fmla="*/ 6828522 w 7846559"/>
              <a:gd name="connsiteY8" fmla="*/ 3895502 h 3919206"/>
              <a:gd name="connsiteX9" fmla="*/ 4940971 w 7846559"/>
              <a:gd name="connsiteY9" fmla="*/ 3715160 h 3919206"/>
              <a:gd name="connsiteX10" fmla="*/ 2688086 w 7846559"/>
              <a:gd name="connsiteY10" fmla="*/ 3868451 h 3919206"/>
              <a:gd name="connsiteX11" fmla="*/ 878820 w 7846559"/>
              <a:gd name="connsiteY11" fmla="*/ 3742211 h 3919206"/>
              <a:gd name="connsiteX12" fmla="*/ 226440 w 7846559"/>
              <a:gd name="connsiteY12" fmla="*/ 3778280 h 3919206"/>
              <a:gd name="connsiteX13" fmla="*/ 43774 w 7846559"/>
              <a:gd name="connsiteY13" fmla="*/ 3471698 h 3919206"/>
              <a:gd name="connsiteX14" fmla="*/ 87266 w 7846559"/>
              <a:gd name="connsiteY14" fmla="*/ 2615071 h 3919206"/>
              <a:gd name="connsiteX15" fmla="*/ 282 w 7846559"/>
              <a:gd name="connsiteY15" fmla="*/ 1154297 h 3919206"/>
              <a:gd name="connsiteX16" fmla="*/ 122059 w 7846559"/>
              <a:gd name="connsiteY16" fmla="*/ 144379 h 3919206"/>
              <a:gd name="connsiteX17" fmla="*/ 1413878 w 7846559"/>
              <a:gd name="connsiteY17" fmla="*/ 98025 h 3919206"/>
              <a:gd name="connsiteX18" fmla="*/ 2546131 w 7846559"/>
              <a:gd name="connsiteY18" fmla="*/ 194926 h 3919206"/>
              <a:gd name="connsiteX19" fmla="*/ 3818878 w 7846559"/>
              <a:gd name="connsiteY19" fmla="*/ 105 h 3919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46559" h="3919206">
                <a:moveTo>
                  <a:pt x="3818878" y="105"/>
                </a:moveTo>
                <a:cubicBezTo>
                  <a:pt x="4387636" y="5206"/>
                  <a:pt x="5400536" y="207499"/>
                  <a:pt x="5958683" y="225533"/>
                </a:cubicBezTo>
                <a:cubicBezTo>
                  <a:pt x="6516830" y="243567"/>
                  <a:pt x="6883612" y="82762"/>
                  <a:pt x="7167760" y="108310"/>
                </a:cubicBezTo>
                <a:cubicBezTo>
                  <a:pt x="7451907" y="133859"/>
                  <a:pt x="7563537" y="224030"/>
                  <a:pt x="7663568" y="378824"/>
                </a:cubicBezTo>
                <a:cubicBezTo>
                  <a:pt x="7763600" y="533618"/>
                  <a:pt x="7757802" y="658355"/>
                  <a:pt x="7767949" y="1037074"/>
                </a:cubicBezTo>
                <a:cubicBezTo>
                  <a:pt x="7778097" y="1415793"/>
                  <a:pt x="7711410" y="2248375"/>
                  <a:pt x="7724457" y="2651139"/>
                </a:cubicBezTo>
                <a:cubicBezTo>
                  <a:pt x="7737504" y="3053904"/>
                  <a:pt x="7853484" y="3250778"/>
                  <a:pt x="7846234" y="3453663"/>
                </a:cubicBezTo>
                <a:cubicBezTo>
                  <a:pt x="7838986" y="3656549"/>
                  <a:pt x="7850584" y="3794812"/>
                  <a:pt x="7680965" y="3868451"/>
                </a:cubicBezTo>
                <a:cubicBezTo>
                  <a:pt x="7511346" y="3942091"/>
                  <a:pt x="7285188" y="3921051"/>
                  <a:pt x="6828522" y="3895502"/>
                </a:cubicBezTo>
                <a:cubicBezTo>
                  <a:pt x="6371856" y="3869954"/>
                  <a:pt x="5631044" y="3719669"/>
                  <a:pt x="4940971" y="3715160"/>
                </a:cubicBezTo>
                <a:cubicBezTo>
                  <a:pt x="4250898" y="3710651"/>
                  <a:pt x="3365112" y="3863943"/>
                  <a:pt x="2688086" y="3868451"/>
                </a:cubicBezTo>
                <a:cubicBezTo>
                  <a:pt x="2011061" y="3872960"/>
                  <a:pt x="1289094" y="3757240"/>
                  <a:pt x="878820" y="3742211"/>
                </a:cubicBezTo>
                <a:cubicBezTo>
                  <a:pt x="468546" y="3727183"/>
                  <a:pt x="365614" y="3823365"/>
                  <a:pt x="226440" y="3778280"/>
                </a:cubicBezTo>
                <a:cubicBezTo>
                  <a:pt x="87266" y="3733194"/>
                  <a:pt x="66969" y="3665566"/>
                  <a:pt x="43774" y="3471698"/>
                </a:cubicBezTo>
                <a:cubicBezTo>
                  <a:pt x="20578" y="3277829"/>
                  <a:pt x="94515" y="3001305"/>
                  <a:pt x="87266" y="2615071"/>
                </a:cubicBezTo>
                <a:cubicBezTo>
                  <a:pt x="80017" y="2228837"/>
                  <a:pt x="-5517" y="1566078"/>
                  <a:pt x="282" y="1154297"/>
                </a:cubicBezTo>
                <a:cubicBezTo>
                  <a:pt x="6080" y="742515"/>
                  <a:pt x="-12766" y="339750"/>
                  <a:pt x="122059" y="144379"/>
                </a:cubicBezTo>
                <a:cubicBezTo>
                  <a:pt x="357659" y="-31666"/>
                  <a:pt x="1009866" y="89601"/>
                  <a:pt x="1413878" y="98025"/>
                </a:cubicBezTo>
                <a:cubicBezTo>
                  <a:pt x="1817891" y="106449"/>
                  <a:pt x="2145298" y="211246"/>
                  <a:pt x="2546131" y="194926"/>
                </a:cubicBezTo>
                <a:cubicBezTo>
                  <a:pt x="2946964" y="178607"/>
                  <a:pt x="3250119" y="-4997"/>
                  <a:pt x="3818878" y="105"/>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
        <p:nvSpPr>
          <p:cNvPr id="4" name="图片占位符 3"/>
          <p:cNvSpPr>
            <a:spLocks noGrp="1"/>
          </p:cNvSpPr>
          <p:nvPr>
            <p:ph type="pic" sz="quarter" idx="11"/>
          </p:nvPr>
        </p:nvSpPr>
        <p:spPr>
          <a:xfrm>
            <a:off x="7315063" y="1561783"/>
            <a:ext cx="3172763" cy="1859280"/>
          </a:xfrm>
          <a:custGeom>
            <a:avLst/>
            <a:gdLst>
              <a:gd name="connsiteX0" fmla="*/ 3000973 w 4623450"/>
              <a:gd name="connsiteY0" fmla="*/ 0 h 2709402"/>
              <a:gd name="connsiteX1" fmla="*/ 3671922 w 4623450"/>
              <a:gd name="connsiteY1" fmla="*/ 674286 h 2709402"/>
              <a:gd name="connsiteX2" fmla="*/ 3671922 w 4623450"/>
              <a:gd name="connsiteY2" fmla="*/ 686545 h 2709402"/>
              <a:gd name="connsiteX3" fmla="*/ 3818311 w 4623450"/>
              <a:gd name="connsiteY3" fmla="*/ 674286 h 2709402"/>
              <a:gd name="connsiteX4" fmla="*/ 4623450 w 4623450"/>
              <a:gd name="connsiteY4" fmla="*/ 1495688 h 2709402"/>
              <a:gd name="connsiteX5" fmla="*/ 3818311 w 4623450"/>
              <a:gd name="connsiteY5" fmla="*/ 2304831 h 2709402"/>
              <a:gd name="connsiteX6" fmla="*/ 3440140 w 4623450"/>
              <a:gd name="connsiteY6" fmla="*/ 2219013 h 2709402"/>
              <a:gd name="connsiteX7" fmla="*/ 2708195 w 4623450"/>
              <a:gd name="connsiteY7" fmla="*/ 2709402 h 2709402"/>
              <a:gd name="connsiteX8" fmla="*/ 2037246 w 4623450"/>
              <a:gd name="connsiteY8" fmla="*/ 2329350 h 2709402"/>
              <a:gd name="connsiteX9" fmla="*/ 1707871 w 4623450"/>
              <a:gd name="connsiteY9" fmla="*/ 2378389 h 2709402"/>
              <a:gd name="connsiteX10" fmla="*/ 1158913 w 4623450"/>
              <a:gd name="connsiteY10" fmla="*/ 2206753 h 2709402"/>
              <a:gd name="connsiteX11" fmla="*/ 658751 w 4623450"/>
              <a:gd name="connsiteY11" fmla="*/ 2451948 h 2709402"/>
              <a:gd name="connsiteX12" fmla="*/ 0 w 4623450"/>
              <a:gd name="connsiteY12" fmla="*/ 1789922 h 2709402"/>
              <a:gd name="connsiteX13" fmla="*/ 658751 w 4623450"/>
              <a:gd name="connsiteY13" fmla="*/ 1140156 h 2709402"/>
              <a:gd name="connsiteX14" fmla="*/ 756343 w 4623450"/>
              <a:gd name="connsiteY14" fmla="*/ 1140156 h 2709402"/>
              <a:gd name="connsiteX15" fmla="*/ 1707871 w 4623450"/>
              <a:gd name="connsiteY15" fmla="*/ 404571 h 2709402"/>
              <a:gd name="connsiteX16" fmla="*/ 2330024 w 4623450"/>
              <a:gd name="connsiteY16" fmla="*/ 625247 h 2709402"/>
              <a:gd name="connsiteX17" fmla="*/ 3000973 w 4623450"/>
              <a:gd name="connsiteY17" fmla="*/ 0 h 270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23450" h="2709402">
                <a:moveTo>
                  <a:pt x="3000973" y="0"/>
                </a:moveTo>
                <a:cubicBezTo>
                  <a:pt x="3379144" y="0"/>
                  <a:pt x="3671922" y="306494"/>
                  <a:pt x="3671922" y="674286"/>
                </a:cubicBezTo>
                <a:cubicBezTo>
                  <a:pt x="3671922" y="686545"/>
                  <a:pt x="3671922" y="686545"/>
                  <a:pt x="3671922" y="686545"/>
                </a:cubicBezTo>
                <a:cubicBezTo>
                  <a:pt x="3720719" y="686545"/>
                  <a:pt x="3769515" y="674286"/>
                  <a:pt x="3818311" y="674286"/>
                </a:cubicBezTo>
                <a:cubicBezTo>
                  <a:pt x="4257478" y="674286"/>
                  <a:pt x="4623450" y="1042078"/>
                  <a:pt x="4623450" y="1495688"/>
                </a:cubicBezTo>
                <a:cubicBezTo>
                  <a:pt x="4623450" y="1937039"/>
                  <a:pt x="4257478" y="2304831"/>
                  <a:pt x="3818311" y="2304831"/>
                </a:cubicBezTo>
                <a:cubicBezTo>
                  <a:pt x="3671922" y="2304831"/>
                  <a:pt x="3549931" y="2268052"/>
                  <a:pt x="3440140" y="2219013"/>
                </a:cubicBezTo>
                <a:cubicBezTo>
                  <a:pt x="3318149" y="2500987"/>
                  <a:pt x="3037570" y="2709402"/>
                  <a:pt x="2708195" y="2709402"/>
                </a:cubicBezTo>
                <a:cubicBezTo>
                  <a:pt x="2427616" y="2709402"/>
                  <a:pt x="2171436" y="2550026"/>
                  <a:pt x="2037246" y="2329350"/>
                </a:cubicBezTo>
                <a:cubicBezTo>
                  <a:pt x="1939653" y="2366129"/>
                  <a:pt x="1829862" y="2378389"/>
                  <a:pt x="1707871" y="2378389"/>
                </a:cubicBezTo>
                <a:cubicBezTo>
                  <a:pt x="1500487" y="2378389"/>
                  <a:pt x="1317500" y="2317091"/>
                  <a:pt x="1158913" y="2206753"/>
                </a:cubicBezTo>
                <a:cubicBezTo>
                  <a:pt x="1036922" y="2353870"/>
                  <a:pt x="853936" y="2451948"/>
                  <a:pt x="658751" y="2451948"/>
                </a:cubicBezTo>
                <a:cubicBezTo>
                  <a:pt x="292778" y="2451948"/>
                  <a:pt x="0" y="2157714"/>
                  <a:pt x="0" y="1789922"/>
                </a:cubicBezTo>
                <a:cubicBezTo>
                  <a:pt x="0" y="1434389"/>
                  <a:pt x="292778" y="1140156"/>
                  <a:pt x="658751" y="1140156"/>
                </a:cubicBezTo>
                <a:cubicBezTo>
                  <a:pt x="695347" y="1140156"/>
                  <a:pt x="719746" y="1140156"/>
                  <a:pt x="756343" y="1140156"/>
                </a:cubicBezTo>
                <a:cubicBezTo>
                  <a:pt x="866135" y="723325"/>
                  <a:pt x="1256505" y="404571"/>
                  <a:pt x="1707871" y="404571"/>
                </a:cubicBezTo>
                <a:cubicBezTo>
                  <a:pt x="1939653" y="404571"/>
                  <a:pt x="2159237" y="490390"/>
                  <a:pt x="2330024" y="625247"/>
                </a:cubicBezTo>
                <a:cubicBezTo>
                  <a:pt x="2354422" y="281974"/>
                  <a:pt x="2647200" y="0"/>
                  <a:pt x="3000973" y="0"/>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pic>
        <p:nvPicPr>
          <p:cNvPr id="5" name="图片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3082" y="170020"/>
            <a:ext cx="2034120" cy="1760063"/>
          </a:xfrm>
          <a:prstGeom prst="rect">
            <a:avLst/>
          </a:prstGeom>
        </p:spPr>
      </p:pic>
    </p:spTree>
    <p:extLst>
      <p:ext uri="{BB962C8B-B14F-4D97-AF65-F5344CB8AC3E}">
        <p14:creationId xmlns:p14="http://schemas.microsoft.com/office/powerpoint/2010/main" val="4192416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par>
                                <p:cTn id="10" presetID="42" presetClass="entr" presetSubtype="0" fill="hold" grpId="0" nodeType="withEffect">
                                  <p:stCondLst>
                                    <p:cond delay="30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2" name="图片占位符 1"/>
          <p:cNvSpPr>
            <a:spLocks noGrp="1"/>
          </p:cNvSpPr>
          <p:nvPr>
            <p:ph type="pic" sz="quarter" idx="10"/>
          </p:nvPr>
        </p:nvSpPr>
        <p:spPr>
          <a:xfrm>
            <a:off x="6596380" y="1472828"/>
            <a:ext cx="4040354" cy="4048466"/>
          </a:xfrm>
          <a:custGeom>
            <a:avLst/>
            <a:gdLst>
              <a:gd name="connsiteX0" fmla="*/ 1210672 w 2299219"/>
              <a:gd name="connsiteY0" fmla="*/ 0 h 2303835"/>
              <a:gd name="connsiteX1" fmla="*/ 1223050 w 2299219"/>
              <a:gd name="connsiteY1" fmla="*/ 0 h 2303835"/>
              <a:gd name="connsiteX2" fmla="*/ 1417217 w 2299219"/>
              <a:gd name="connsiteY2" fmla="*/ 14932 h 2303835"/>
              <a:gd name="connsiteX3" fmla="*/ 1502265 w 2299219"/>
              <a:gd name="connsiteY3" fmla="*/ 32677 h 2303835"/>
              <a:gd name="connsiteX4" fmla="*/ 1614593 w 2299219"/>
              <a:gd name="connsiteY4" fmla="*/ 66653 h 2303835"/>
              <a:gd name="connsiteX5" fmla="*/ 1638892 w 2299219"/>
              <a:gd name="connsiteY5" fmla="*/ 75741 h 2303835"/>
              <a:gd name="connsiteX6" fmla="*/ 1848189 w 2299219"/>
              <a:gd name="connsiteY6" fmla="*/ 193681 h 2303835"/>
              <a:gd name="connsiteX7" fmla="*/ 2203282 w 2299219"/>
              <a:gd name="connsiteY7" fmla="*/ 685349 h 2303835"/>
              <a:gd name="connsiteX8" fmla="*/ 2288560 w 2299219"/>
              <a:gd name="connsiteY8" fmla="*/ 1010386 h 2303835"/>
              <a:gd name="connsiteX9" fmla="*/ 2288560 w 2299219"/>
              <a:gd name="connsiteY9" fmla="*/ 1293450 h 2303835"/>
              <a:gd name="connsiteX10" fmla="*/ 2203282 w 2299219"/>
              <a:gd name="connsiteY10" fmla="*/ 1618487 h 2303835"/>
              <a:gd name="connsiteX11" fmla="*/ 1848189 w 2299219"/>
              <a:gd name="connsiteY11" fmla="*/ 2110155 h 2303835"/>
              <a:gd name="connsiteX12" fmla="*/ 1638892 w 2299219"/>
              <a:gd name="connsiteY12" fmla="*/ 2228094 h 2303835"/>
              <a:gd name="connsiteX13" fmla="*/ 1614593 w 2299219"/>
              <a:gd name="connsiteY13" fmla="*/ 2237183 h 2303835"/>
              <a:gd name="connsiteX14" fmla="*/ 1502265 w 2299219"/>
              <a:gd name="connsiteY14" fmla="*/ 2271158 h 2303835"/>
              <a:gd name="connsiteX15" fmla="*/ 1417217 w 2299219"/>
              <a:gd name="connsiteY15" fmla="*/ 2288903 h 2303835"/>
              <a:gd name="connsiteX16" fmla="*/ 1223050 w 2299219"/>
              <a:gd name="connsiteY16" fmla="*/ 2303835 h 2303835"/>
              <a:gd name="connsiteX17" fmla="*/ 1210672 w 2299219"/>
              <a:gd name="connsiteY17" fmla="*/ 2303835 h 2303835"/>
              <a:gd name="connsiteX18" fmla="*/ 1152903 w 2299219"/>
              <a:gd name="connsiteY18" fmla="*/ 2301022 h 2303835"/>
              <a:gd name="connsiteX19" fmla="*/ 1019485 w 2299219"/>
              <a:gd name="connsiteY19" fmla="*/ 2292150 h 2303835"/>
              <a:gd name="connsiteX20" fmla="*/ 958737 w 2299219"/>
              <a:gd name="connsiteY20" fmla="*/ 2282843 h 2303835"/>
              <a:gd name="connsiteX21" fmla="*/ 554815 w 2299219"/>
              <a:gd name="connsiteY21" fmla="*/ 2155166 h 2303835"/>
              <a:gd name="connsiteX22" fmla="*/ 467016 w 2299219"/>
              <a:gd name="connsiteY22" fmla="*/ 2106475 h 2303835"/>
              <a:gd name="connsiteX23" fmla="*/ 403287 w 2299219"/>
              <a:gd name="connsiteY23" fmla="*/ 2064277 h 2303835"/>
              <a:gd name="connsiteX24" fmla="*/ 105733 w 2299219"/>
              <a:gd name="connsiteY24" fmla="*/ 1727770 h 2303835"/>
              <a:gd name="connsiteX25" fmla="*/ 7132 w 2299219"/>
              <a:gd name="connsiteY25" fmla="*/ 1154292 h 2303835"/>
              <a:gd name="connsiteX26" fmla="*/ 7497 w 2299219"/>
              <a:gd name="connsiteY26" fmla="*/ 1151918 h 2303835"/>
              <a:gd name="connsiteX27" fmla="*/ 105733 w 2299219"/>
              <a:gd name="connsiteY27" fmla="*/ 576065 h 2303835"/>
              <a:gd name="connsiteX28" fmla="*/ 403287 w 2299219"/>
              <a:gd name="connsiteY28" fmla="*/ 239558 h 2303835"/>
              <a:gd name="connsiteX29" fmla="*/ 467016 w 2299219"/>
              <a:gd name="connsiteY29" fmla="*/ 197360 h 2303835"/>
              <a:gd name="connsiteX30" fmla="*/ 554815 w 2299219"/>
              <a:gd name="connsiteY30" fmla="*/ 148669 h 2303835"/>
              <a:gd name="connsiteX31" fmla="*/ 958737 w 2299219"/>
              <a:gd name="connsiteY31" fmla="*/ 20991 h 2303835"/>
              <a:gd name="connsiteX32" fmla="*/ 1019485 w 2299219"/>
              <a:gd name="connsiteY32" fmla="*/ 11686 h 2303835"/>
              <a:gd name="connsiteX33" fmla="*/ 1152903 w 2299219"/>
              <a:gd name="connsiteY33" fmla="*/ 2813 h 2303835"/>
              <a:gd name="connsiteX34" fmla="*/ 1210672 w 2299219"/>
              <a:gd name="connsiteY34" fmla="*/ 0 h 230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99219" h="2303835">
                <a:moveTo>
                  <a:pt x="1210672" y="0"/>
                </a:moveTo>
                <a:lnTo>
                  <a:pt x="1223050" y="0"/>
                </a:lnTo>
                <a:cubicBezTo>
                  <a:pt x="1289759" y="2813"/>
                  <a:pt x="1353488" y="6060"/>
                  <a:pt x="1417217" y="14932"/>
                </a:cubicBezTo>
                <a:lnTo>
                  <a:pt x="1502265" y="32677"/>
                </a:lnTo>
                <a:cubicBezTo>
                  <a:pt x="1541465" y="42199"/>
                  <a:pt x="1578144" y="54750"/>
                  <a:pt x="1614593" y="66653"/>
                </a:cubicBezTo>
                <a:cubicBezTo>
                  <a:pt x="1623763" y="69898"/>
                  <a:pt x="1632703" y="72711"/>
                  <a:pt x="1638892" y="75741"/>
                </a:cubicBezTo>
                <a:cubicBezTo>
                  <a:pt x="1717522" y="106254"/>
                  <a:pt x="1787670" y="145423"/>
                  <a:pt x="1848189" y="193681"/>
                </a:cubicBezTo>
                <a:cubicBezTo>
                  <a:pt x="2000175" y="309456"/>
                  <a:pt x="2118463" y="476087"/>
                  <a:pt x="2203282" y="685349"/>
                </a:cubicBezTo>
                <a:cubicBezTo>
                  <a:pt x="2248901" y="804153"/>
                  <a:pt x="2276410" y="909974"/>
                  <a:pt x="2288560" y="1010386"/>
                </a:cubicBezTo>
                <a:cubicBezTo>
                  <a:pt x="2302773" y="1111736"/>
                  <a:pt x="2302773" y="1192100"/>
                  <a:pt x="2288560" y="1293450"/>
                </a:cubicBezTo>
                <a:cubicBezTo>
                  <a:pt x="2276410" y="1393860"/>
                  <a:pt x="2248901" y="1499681"/>
                  <a:pt x="2203282" y="1618487"/>
                </a:cubicBezTo>
                <a:cubicBezTo>
                  <a:pt x="2118463" y="1827748"/>
                  <a:pt x="2000175" y="1994378"/>
                  <a:pt x="1848189" y="2110155"/>
                </a:cubicBezTo>
                <a:cubicBezTo>
                  <a:pt x="1787670" y="2158412"/>
                  <a:pt x="1717522" y="2197581"/>
                  <a:pt x="1638892" y="2228094"/>
                </a:cubicBezTo>
                <a:cubicBezTo>
                  <a:pt x="1632703" y="2231124"/>
                  <a:pt x="1623763" y="2233937"/>
                  <a:pt x="1614593" y="2237183"/>
                </a:cubicBezTo>
                <a:cubicBezTo>
                  <a:pt x="1578144" y="2249085"/>
                  <a:pt x="1541465" y="2261636"/>
                  <a:pt x="1502265" y="2271158"/>
                </a:cubicBezTo>
                <a:lnTo>
                  <a:pt x="1417217" y="2288903"/>
                </a:lnTo>
                <a:cubicBezTo>
                  <a:pt x="1353488" y="2297776"/>
                  <a:pt x="1289759" y="2301022"/>
                  <a:pt x="1223050" y="2303835"/>
                </a:cubicBezTo>
                <a:lnTo>
                  <a:pt x="1210672" y="2303835"/>
                </a:lnTo>
                <a:cubicBezTo>
                  <a:pt x="1192562" y="2303835"/>
                  <a:pt x="1174451" y="2303835"/>
                  <a:pt x="1152903" y="2301022"/>
                </a:cubicBezTo>
                <a:cubicBezTo>
                  <a:pt x="1107513" y="2301022"/>
                  <a:pt x="1062124" y="2297776"/>
                  <a:pt x="1019485" y="2292150"/>
                </a:cubicBezTo>
                <a:lnTo>
                  <a:pt x="958737" y="2282843"/>
                </a:lnTo>
                <a:cubicBezTo>
                  <a:pt x="812939" y="2261636"/>
                  <a:pt x="676541" y="2219005"/>
                  <a:pt x="554815" y="2155166"/>
                </a:cubicBezTo>
                <a:cubicBezTo>
                  <a:pt x="524555" y="2140018"/>
                  <a:pt x="494295" y="2124653"/>
                  <a:pt x="467016" y="2106475"/>
                </a:cubicBezTo>
                <a:lnTo>
                  <a:pt x="403287" y="2064277"/>
                </a:lnTo>
                <a:cubicBezTo>
                  <a:pt x="278580" y="1972955"/>
                  <a:pt x="175652" y="1858262"/>
                  <a:pt x="105733" y="1727770"/>
                </a:cubicBezTo>
                <a:cubicBezTo>
                  <a:pt x="18077" y="1560194"/>
                  <a:pt x="-16223" y="1360142"/>
                  <a:pt x="7132" y="1154292"/>
                </a:cubicBezTo>
                <a:lnTo>
                  <a:pt x="7497" y="1151918"/>
                </a:lnTo>
                <a:cubicBezTo>
                  <a:pt x="12336" y="899013"/>
                  <a:pt x="39768" y="728125"/>
                  <a:pt x="105733" y="576065"/>
                </a:cubicBezTo>
                <a:cubicBezTo>
                  <a:pt x="175652" y="445574"/>
                  <a:pt x="278580" y="330880"/>
                  <a:pt x="403287" y="239558"/>
                </a:cubicBezTo>
                <a:lnTo>
                  <a:pt x="467016" y="197360"/>
                </a:lnTo>
                <a:cubicBezTo>
                  <a:pt x="494295" y="179182"/>
                  <a:pt x="524555" y="163817"/>
                  <a:pt x="554815" y="148669"/>
                </a:cubicBezTo>
                <a:cubicBezTo>
                  <a:pt x="676541" y="84830"/>
                  <a:pt x="812939" y="42199"/>
                  <a:pt x="958737" y="20991"/>
                </a:cubicBezTo>
                <a:lnTo>
                  <a:pt x="1019485" y="11686"/>
                </a:lnTo>
                <a:cubicBezTo>
                  <a:pt x="1062124" y="6060"/>
                  <a:pt x="1107513" y="2813"/>
                  <a:pt x="1152903" y="2813"/>
                </a:cubicBezTo>
                <a:cubicBezTo>
                  <a:pt x="1174451" y="0"/>
                  <a:pt x="1192562" y="0"/>
                  <a:pt x="1210672" y="0"/>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
        <p:nvSpPr>
          <p:cNvPr id="3" name="图片占位符 2"/>
          <p:cNvSpPr>
            <a:spLocks noGrp="1"/>
          </p:cNvSpPr>
          <p:nvPr>
            <p:ph type="pic" sz="quarter" idx="11"/>
          </p:nvPr>
        </p:nvSpPr>
        <p:spPr>
          <a:xfrm>
            <a:off x="3628046" y="911690"/>
            <a:ext cx="2467954" cy="2472909"/>
          </a:xfrm>
          <a:custGeom>
            <a:avLst/>
            <a:gdLst>
              <a:gd name="connsiteX0" fmla="*/ 1210672 w 2299219"/>
              <a:gd name="connsiteY0" fmla="*/ 0 h 2303835"/>
              <a:gd name="connsiteX1" fmla="*/ 1223050 w 2299219"/>
              <a:gd name="connsiteY1" fmla="*/ 0 h 2303835"/>
              <a:gd name="connsiteX2" fmla="*/ 1417217 w 2299219"/>
              <a:gd name="connsiteY2" fmla="*/ 14932 h 2303835"/>
              <a:gd name="connsiteX3" fmla="*/ 1502265 w 2299219"/>
              <a:gd name="connsiteY3" fmla="*/ 32677 h 2303835"/>
              <a:gd name="connsiteX4" fmla="*/ 1614593 w 2299219"/>
              <a:gd name="connsiteY4" fmla="*/ 66653 h 2303835"/>
              <a:gd name="connsiteX5" fmla="*/ 1638892 w 2299219"/>
              <a:gd name="connsiteY5" fmla="*/ 75741 h 2303835"/>
              <a:gd name="connsiteX6" fmla="*/ 1848189 w 2299219"/>
              <a:gd name="connsiteY6" fmla="*/ 193681 h 2303835"/>
              <a:gd name="connsiteX7" fmla="*/ 2203282 w 2299219"/>
              <a:gd name="connsiteY7" fmla="*/ 685349 h 2303835"/>
              <a:gd name="connsiteX8" fmla="*/ 2288560 w 2299219"/>
              <a:gd name="connsiteY8" fmla="*/ 1010386 h 2303835"/>
              <a:gd name="connsiteX9" fmla="*/ 2288560 w 2299219"/>
              <a:gd name="connsiteY9" fmla="*/ 1293450 h 2303835"/>
              <a:gd name="connsiteX10" fmla="*/ 2203282 w 2299219"/>
              <a:gd name="connsiteY10" fmla="*/ 1618487 h 2303835"/>
              <a:gd name="connsiteX11" fmla="*/ 1848189 w 2299219"/>
              <a:gd name="connsiteY11" fmla="*/ 2110155 h 2303835"/>
              <a:gd name="connsiteX12" fmla="*/ 1638892 w 2299219"/>
              <a:gd name="connsiteY12" fmla="*/ 2228094 h 2303835"/>
              <a:gd name="connsiteX13" fmla="*/ 1614593 w 2299219"/>
              <a:gd name="connsiteY13" fmla="*/ 2237183 h 2303835"/>
              <a:gd name="connsiteX14" fmla="*/ 1502265 w 2299219"/>
              <a:gd name="connsiteY14" fmla="*/ 2271158 h 2303835"/>
              <a:gd name="connsiteX15" fmla="*/ 1417217 w 2299219"/>
              <a:gd name="connsiteY15" fmla="*/ 2288903 h 2303835"/>
              <a:gd name="connsiteX16" fmla="*/ 1223050 w 2299219"/>
              <a:gd name="connsiteY16" fmla="*/ 2303835 h 2303835"/>
              <a:gd name="connsiteX17" fmla="*/ 1210672 w 2299219"/>
              <a:gd name="connsiteY17" fmla="*/ 2303835 h 2303835"/>
              <a:gd name="connsiteX18" fmla="*/ 1152903 w 2299219"/>
              <a:gd name="connsiteY18" fmla="*/ 2301022 h 2303835"/>
              <a:gd name="connsiteX19" fmla="*/ 1019485 w 2299219"/>
              <a:gd name="connsiteY19" fmla="*/ 2292150 h 2303835"/>
              <a:gd name="connsiteX20" fmla="*/ 958737 w 2299219"/>
              <a:gd name="connsiteY20" fmla="*/ 2282843 h 2303835"/>
              <a:gd name="connsiteX21" fmla="*/ 554815 w 2299219"/>
              <a:gd name="connsiteY21" fmla="*/ 2155166 h 2303835"/>
              <a:gd name="connsiteX22" fmla="*/ 467016 w 2299219"/>
              <a:gd name="connsiteY22" fmla="*/ 2106475 h 2303835"/>
              <a:gd name="connsiteX23" fmla="*/ 403287 w 2299219"/>
              <a:gd name="connsiteY23" fmla="*/ 2064277 h 2303835"/>
              <a:gd name="connsiteX24" fmla="*/ 105733 w 2299219"/>
              <a:gd name="connsiteY24" fmla="*/ 1727770 h 2303835"/>
              <a:gd name="connsiteX25" fmla="*/ 7132 w 2299219"/>
              <a:gd name="connsiteY25" fmla="*/ 1154292 h 2303835"/>
              <a:gd name="connsiteX26" fmla="*/ 7497 w 2299219"/>
              <a:gd name="connsiteY26" fmla="*/ 1151918 h 2303835"/>
              <a:gd name="connsiteX27" fmla="*/ 105733 w 2299219"/>
              <a:gd name="connsiteY27" fmla="*/ 576065 h 2303835"/>
              <a:gd name="connsiteX28" fmla="*/ 403287 w 2299219"/>
              <a:gd name="connsiteY28" fmla="*/ 239558 h 2303835"/>
              <a:gd name="connsiteX29" fmla="*/ 467016 w 2299219"/>
              <a:gd name="connsiteY29" fmla="*/ 197360 h 2303835"/>
              <a:gd name="connsiteX30" fmla="*/ 554815 w 2299219"/>
              <a:gd name="connsiteY30" fmla="*/ 148669 h 2303835"/>
              <a:gd name="connsiteX31" fmla="*/ 958737 w 2299219"/>
              <a:gd name="connsiteY31" fmla="*/ 20991 h 2303835"/>
              <a:gd name="connsiteX32" fmla="*/ 1019485 w 2299219"/>
              <a:gd name="connsiteY32" fmla="*/ 11686 h 2303835"/>
              <a:gd name="connsiteX33" fmla="*/ 1152903 w 2299219"/>
              <a:gd name="connsiteY33" fmla="*/ 2813 h 2303835"/>
              <a:gd name="connsiteX34" fmla="*/ 1210672 w 2299219"/>
              <a:gd name="connsiteY34" fmla="*/ 0 h 230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99219" h="2303835">
                <a:moveTo>
                  <a:pt x="1210672" y="0"/>
                </a:moveTo>
                <a:lnTo>
                  <a:pt x="1223050" y="0"/>
                </a:lnTo>
                <a:cubicBezTo>
                  <a:pt x="1289759" y="2813"/>
                  <a:pt x="1353488" y="6060"/>
                  <a:pt x="1417217" y="14932"/>
                </a:cubicBezTo>
                <a:lnTo>
                  <a:pt x="1502265" y="32677"/>
                </a:lnTo>
                <a:cubicBezTo>
                  <a:pt x="1541465" y="42199"/>
                  <a:pt x="1578144" y="54750"/>
                  <a:pt x="1614593" y="66653"/>
                </a:cubicBezTo>
                <a:cubicBezTo>
                  <a:pt x="1623763" y="69898"/>
                  <a:pt x="1632703" y="72711"/>
                  <a:pt x="1638892" y="75741"/>
                </a:cubicBezTo>
                <a:cubicBezTo>
                  <a:pt x="1717522" y="106254"/>
                  <a:pt x="1787670" y="145423"/>
                  <a:pt x="1848189" y="193681"/>
                </a:cubicBezTo>
                <a:cubicBezTo>
                  <a:pt x="2000175" y="309456"/>
                  <a:pt x="2118463" y="476087"/>
                  <a:pt x="2203282" y="685349"/>
                </a:cubicBezTo>
                <a:cubicBezTo>
                  <a:pt x="2248901" y="804153"/>
                  <a:pt x="2276410" y="909974"/>
                  <a:pt x="2288560" y="1010386"/>
                </a:cubicBezTo>
                <a:cubicBezTo>
                  <a:pt x="2302773" y="1111736"/>
                  <a:pt x="2302773" y="1192100"/>
                  <a:pt x="2288560" y="1293450"/>
                </a:cubicBezTo>
                <a:cubicBezTo>
                  <a:pt x="2276410" y="1393860"/>
                  <a:pt x="2248901" y="1499681"/>
                  <a:pt x="2203282" y="1618487"/>
                </a:cubicBezTo>
                <a:cubicBezTo>
                  <a:pt x="2118463" y="1827748"/>
                  <a:pt x="2000175" y="1994378"/>
                  <a:pt x="1848189" y="2110155"/>
                </a:cubicBezTo>
                <a:cubicBezTo>
                  <a:pt x="1787670" y="2158412"/>
                  <a:pt x="1717522" y="2197581"/>
                  <a:pt x="1638892" y="2228094"/>
                </a:cubicBezTo>
                <a:cubicBezTo>
                  <a:pt x="1632703" y="2231124"/>
                  <a:pt x="1623763" y="2233937"/>
                  <a:pt x="1614593" y="2237183"/>
                </a:cubicBezTo>
                <a:cubicBezTo>
                  <a:pt x="1578144" y="2249085"/>
                  <a:pt x="1541465" y="2261636"/>
                  <a:pt x="1502265" y="2271158"/>
                </a:cubicBezTo>
                <a:lnTo>
                  <a:pt x="1417217" y="2288903"/>
                </a:lnTo>
                <a:cubicBezTo>
                  <a:pt x="1353488" y="2297776"/>
                  <a:pt x="1289759" y="2301022"/>
                  <a:pt x="1223050" y="2303835"/>
                </a:cubicBezTo>
                <a:lnTo>
                  <a:pt x="1210672" y="2303835"/>
                </a:lnTo>
                <a:cubicBezTo>
                  <a:pt x="1192562" y="2303835"/>
                  <a:pt x="1174451" y="2303835"/>
                  <a:pt x="1152903" y="2301022"/>
                </a:cubicBezTo>
                <a:cubicBezTo>
                  <a:pt x="1107513" y="2301022"/>
                  <a:pt x="1062124" y="2297776"/>
                  <a:pt x="1019485" y="2292150"/>
                </a:cubicBezTo>
                <a:lnTo>
                  <a:pt x="958737" y="2282843"/>
                </a:lnTo>
                <a:cubicBezTo>
                  <a:pt x="812939" y="2261636"/>
                  <a:pt x="676541" y="2219005"/>
                  <a:pt x="554815" y="2155166"/>
                </a:cubicBezTo>
                <a:cubicBezTo>
                  <a:pt x="524555" y="2140018"/>
                  <a:pt x="494295" y="2124653"/>
                  <a:pt x="467016" y="2106475"/>
                </a:cubicBezTo>
                <a:lnTo>
                  <a:pt x="403287" y="2064277"/>
                </a:lnTo>
                <a:cubicBezTo>
                  <a:pt x="278580" y="1972955"/>
                  <a:pt x="175652" y="1858262"/>
                  <a:pt x="105733" y="1727770"/>
                </a:cubicBezTo>
                <a:cubicBezTo>
                  <a:pt x="18077" y="1560194"/>
                  <a:pt x="-16223" y="1360142"/>
                  <a:pt x="7132" y="1154292"/>
                </a:cubicBezTo>
                <a:lnTo>
                  <a:pt x="7497" y="1151918"/>
                </a:lnTo>
                <a:cubicBezTo>
                  <a:pt x="12336" y="899013"/>
                  <a:pt x="39768" y="728125"/>
                  <a:pt x="105733" y="576065"/>
                </a:cubicBezTo>
                <a:cubicBezTo>
                  <a:pt x="175652" y="445574"/>
                  <a:pt x="278580" y="330880"/>
                  <a:pt x="403287" y="239558"/>
                </a:cubicBezTo>
                <a:lnTo>
                  <a:pt x="467016" y="197360"/>
                </a:lnTo>
                <a:cubicBezTo>
                  <a:pt x="494295" y="179182"/>
                  <a:pt x="524555" y="163817"/>
                  <a:pt x="554815" y="148669"/>
                </a:cubicBezTo>
                <a:cubicBezTo>
                  <a:pt x="676541" y="84830"/>
                  <a:pt x="812939" y="42199"/>
                  <a:pt x="958737" y="20991"/>
                </a:cubicBezTo>
                <a:lnTo>
                  <a:pt x="1019485" y="11686"/>
                </a:lnTo>
                <a:cubicBezTo>
                  <a:pt x="1062124" y="6060"/>
                  <a:pt x="1107513" y="2813"/>
                  <a:pt x="1152903" y="2813"/>
                </a:cubicBezTo>
                <a:cubicBezTo>
                  <a:pt x="1174451" y="0"/>
                  <a:pt x="1192562" y="0"/>
                  <a:pt x="1210672" y="0"/>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pic>
        <p:nvPicPr>
          <p:cNvPr id="5" name="图片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6713" y="260379"/>
            <a:ext cx="1898608" cy="2927321"/>
          </a:xfrm>
          <a:prstGeom prst="rect">
            <a:avLst/>
          </a:prstGeom>
        </p:spPr>
      </p:pic>
    </p:spTree>
    <p:extLst>
      <p:ext uri="{BB962C8B-B14F-4D97-AF65-F5344CB8AC3E}">
        <p14:creationId xmlns:p14="http://schemas.microsoft.com/office/powerpoint/2010/main" val="41264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grpId="0" nodeType="withEffect">
                                  <p:stCondLst>
                                    <p:cond delay="300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
        <p:nvSpPr>
          <p:cNvPr id="2" name="图片占位符 1"/>
          <p:cNvSpPr>
            <a:spLocks noGrp="1"/>
          </p:cNvSpPr>
          <p:nvPr>
            <p:ph type="pic" sz="quarter" idx="10"/>
          </p:nvPr>
        </p:nvSpPr>
        <p:spPr>
          <a:xfrm>
            <a:off x="4960620" y="2476499"/>
            <a:ext cx="5791200" cy="3345180"/>
          </a:xfrm>
          <a:custGeom>
            <a:avLst/>
            <a:gdLst>
              <a:gd name="connsiteX0" fmla="*/ 3818878 w 7846559"/>
              <a:gd name="connsiteY0" fmla="*/ 105 h 3919206"/>
              <a:gd name="connsiteX1" fmla="*/ 5958683 w 7846559"/>
              <a:gd name="connsiteY1" fmla="*/ 225533 h 3919206"/>
              <a:gd name="connsiteX2" fmla="*/ 7167760 w 7846559"/>
              <a:gd name="connsiteY2" fmla="*/ 108310 h 3919206"/>
              <a:gd name="connsiteX3" fmla="*/ 7663568 w 7846559"/>
              <a:gd name="connsiteY3" fmla="*/ 378824 h 3919206"/>
              <a:gd name="connsiteX4" fmla="*/ 7767949 w 7846559"/>
              <a:gd name="connsiteY4" fmla="*/ 1037074 h 3919206"/>
              <a:gd name="connsiteX5" fmla="*/ 7724457 w 7846559"/>
              <a:gd name="connsiteY5" fmla="*/ 2651139 h 3919206"/>
              <a:gd name="connsiteX6" fmla="*/ 7846234 w 7846559"/>
              <a:gd name="connsiteY6" fmla="*/ 3453663 h 3919206"/>
              <a:gd name="connsiteX7" fmla="*/ 7680965 w 7846559"/>
              <a:gd name="connsiteY7" fmla="*/ 3868451 h 3919206"/>
              <a:gd name="connsiteX8" fmla="*/ 6828522 w 7846559"/>
              <a:gd name="connsiteY8" fmla="*/ 3895502 h 3919206"/>
              <a:gd name="connsiteX9" fmla="*/ 4940971 w 7846559"/>
              <a:gd name="connsiteY9" fmla="*/ 3715160 h 3919206"/>
              <a:gd name="connsiteX10" fmla="*/ 2688086 w 7846559"/>
              <a:gd name="connsiteY10" fmla="*/ 3868451 h 3919206"/>
              <a:gd name="connsiteX11" fmla="*/ 878820 w 7846559"/>
              <a:gd name="connsiteY11" fmla="*/ 3742211 h 3919206"/>
              <a:gd name="connsiteX12" fmla="*/ 226440 w 7846559"/>
              <a:gd name="connsiteY12" fmla="*/ 3778280 h 3919206"/>
              <a:gd name="connsiteX13" fmla="*/ 43774 w 7846559"/>
              <a:gd name="connsiteY13" fmla="*/ 3471698 h 3919206"/>
              <a:gd name="connsiteX14" fmla="*/ 87266 w 7846559"/>
              <a:gd name="connsiteY14" fmla="*/ 2615071 h 3919206"/>
              <a:gd name="connsiteX15" fmla="*/ 282 w 7846559"/>
              <a:gd name="connsiteY15" fmla="*/ 1154297 h 3919206"/>
              <a:gd name="connsiteX16" fmla="*/ 122059 w 7846559"/>
              <a:gd name="connsiteY16" fmla="*/ 144379 h 3919206"/>
              <a:gd name="connsiteX17" fmla="*/ 1413878 w 7846559"/>
              <a:gd name="connsiteY17" fmla="*/ 98025 h 3919206"/>
              <a:gd name="connsiteX18" fmla="*/ 2546131 w 7846559"/>
              <a:gd name="connsiteY18" fmla="*/ 194926 h 3919206"/>
              <a:gd name="connsiteX19" fmla="*/ 3818878 w 7846559"/>
              <a:gd name="connsiteY19" fmla="*/ 105 h 3919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46559" h="3919206">
                <a:moveTo>
                  <a:pt x="3818878" y="105"/>
                </a:moveTo>
                <a:cubicBezTo>
                  <a:pt x="4387636" y="5206"/>
                  <a:pt x="5400536" y="207499"/>
                  <a:pt x="5958683" y="225533"/>
                </a:cubicBezTo>
                <a:cubicBezTo>
                  <a:pt x="6516830" y="243567"/>
                  <a:pt x="6883612" y="82762"/>
                  <a:pt x="7167760" y="108310"/>
                </a:cubicBezTo>
                <a:cubicBezTo>
                  <a:pt x="7451907" y="133859"/>
                  <a:pt x="7563537" y="224030"/>
                  <a:pt x="7663568" y="378824"/>
                </a:cubicBezTo>
                <a:cubicBezTo>
                  <a:pt x="7763600" y="533618"/>
                  <a:pt x="7757802" y="658355"/>
                  <a:pt x="7767949" y="1037074"/>
                </a:cubicBezTo>
                <a:cubicBezTo>
                  <a:pt x="7778097" y="1415793"/>
                  <a:pt x="7711410" y="2248375"/>
                  <a:pt x="7724457" y="2651139"/>
                </a:cubicBezTo>
                <a:cubicBezTo>
                  <a:pt x="7737504" y="3053904"/>
                  <a:pt x="7853484" y="3250778"/>
                  <a:pt x="7846234" y="3453663"/>
                </a:cubicBezTo>
                <a:cubicBezTo>
                  <a:pt x="7838986" y="3656549"/>
                  <a:pt x="7850584" y="3794812"/>
                  <a:pt x="7680965" y="3868451"/>
                </a:cubicBezTo>
                <a:cubicBezTo>
                  <a:pt x="7511346" y="3942091"/>
                  <a:pt x="7285188" y="3921051"/>
                  <a:pt x="6828522" y="3895502"/>
                </a:cubicBezTo>
                <a:cubicBezTo>
                  <a:pt x="6371856" y="3869954"/>
                  <a:pt x="5631044" y="3719669"/>
                  <a:pt x="4940971" y="3715160"/>
                </a:cubicBezTo>
                <a:cubicBezTo>
                  <a:pt x="4250898" y="3710651"/>
                  <a:pt x="3365112" y="3863943"/>
                  <a:pt x="2688086" y="3868451"/>
                </a:cubicBezTo>
                <a:cubicBezTo>
                  <a:pt x="2011061" y="3872960"/>
                  <a:pt x="1289094" y="3757240"/>
                  <a:pt x="878820" y="3742211"/>
                </a:cubicBezTo>
                <a:cubicBezTo>
                  <a:pt x="468546" y="3727183"/>
                  <a:pt x="365614" y="3823365"/>
                  <a:pt x="226440" y="3778280"/>
                </a:cubicBezTo>
                <a:cubicBezTo>
                  <a:pt x="87266" y="3733194"/>
                  <a:pt x="66969" y="3665566"/>
                  <a:pt x="43774" y="3471698"/>
                </a:cubicBezTo>
                <a:cubicBezTo>
                  <a:pt x="20578" y="3277829"/>
                  <a:pt x="94515" y="3001305"/>
                  <a:pt x="87266" y="2615071"/>
                </a:cubicBezTo>
                <a:cubicBezTo>
                  <a:pt x="80017" y="2228837"/>
                  <a:pt x="-5517" y="1566078"/>
                  <a:pt x="282" y="1154297"/>
                </a:cubicBezTo>
                <a:cubicBezTo>
                  <a:pt x="6080" y="742515"/>
                  <a:pt x="-12766" y="339750"/>
                  <a:pt x="122059" y="144379"/>
                </a:cubicBezTo>
                <a:cubicBezTo>
                  <a:pt x="357659" y="-31666"/>
                  <a:pt x="1009866" y="89601"/>
                  <a:pt x="1413878" y="98025"/>
                </a:cubicBezTo>
                <a:cubicBezTo>
                  <a:pt x="1817891" y="106449"/>
                  <a:pt x="2145298" y="211246"/>
                  <a:pt x="2546131" y="194926"/>
                </a:cubicBezTo>
                <a:cubicBezTo>
                  <a:pt x="2946964" y="178607"/>
                  <a:pt x="3250119" y="-4997"/>
                  <a:pt x="3818878" y="105"/>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
        <p:nvSpPr>
          <p:cNvPr id="3" name="图片占位符 2"/>
          <p:cNvSpPr>
            <a:spLocks noGrp="1"/>
          </p:cNvSpPr>
          <p:nvPr>
            <p:ph type="pic" sz="quarter" idx="11"/>
          </p:nvPr>
        </p:nvSpPr>
        <p:spPr>
          <a:xfrm>
            <a:off x="2572545" y="992061"/>
            <a:ext cx="1943928" cy="1947831"/>
          </a:xfrm>
          <a:custGeom>
            <a:avLst/>
            <a:gdLst>
              <a:gd name="connsiteX0" fmla="*/ 1210672 w 2299219"/>
              <a:gd name="connsiteY0" fmla="*/ 0 h 2303835"/>
              <a:gd name="connsiteX1" fmla="*/ 1223050 w 2299219"/>
              <a:gd name="connsiteY1" fmla="*/ 0 h 2303835"/>
              <a:gd name="connsiteX2" fmla="*/ 1417217 w 2299219"/>
              <a:gd name="connsiteY2" fmla="*/ 14932 h 2303835"/>
              <a:gd name="connsiteX3" fmla="*/ 1502265 w 2299219"/>
              <a:gd name="connsiteY3" fmla="*/ 32677 h 2303835"/>
              <a:gd name="connsiteX4" fmla="*/ 1614593 w 2299219"/>
              <a:gd name="connsiteY4" fmla="*/ 66653 h 2303835"/>
              <a:gd name="connsiteX5" fmla="*/ 1638892 w 2299219"/>
              <a:gd name="connsiteY5" fmla="*/ 75741 h 2303835"/>
              <a:gd name="connsiteX6" fmla="*/ 1848189 w 2299219"/>
              <a:gd name="connsiteY6" fmla="*/ 193681 h 2303835"/>
              <a:gd name="connsiteX7" fmla="*/ 2203282 w 2299219"/>
              <a:gd name="connsiteY7" fmla="*/ 685349 h 2303835"/>
              <a:gd name="connsiteX8" fmla="*/ 2288560 w 2299219"/>
              <a:gd name="connsiteY8" fmla="*/ 1010386 h 2303835"/>
              <a:gd name="connsiteX9" fmla="*/ 2288560 w 2299219"/>
              <a:gd name="connsiteY9" fmla="*/ 1293450 h 2303835"/>
              <a:gd name="connsiteX10" fmla="*/ 2203282 w 2299219"/>
              <a:gd name="connsiteY10" fmla="*/ 1618487 h 2303835"/>
              <a:gd name="connsiteX11" fmla="*/ 1848189 w 2299219"/>
              <a:gd name="connsiteY11" fmla="*/ 2110155 h 2303835"/>
              <a:gd name="connsiteX12" fmla="*/ 1638892 w 2299219"/>
              <a:gd name="connsiteY12" fmla="*/ 2228094 h 2303835"/>
              <a:gd name="connsiteX13" fmla="*/ 1614593 w 2299219"/>
              <a:gd name="connsiteY13" fmla="*/ 2237183 h 2303835"/>
              <a:gd name="connsiteX14" fmla="*/ 1502265 w 2299219"/>
              <a:gd name="connsiteY14" fmla="*/ 2271158 h 2303835"/>
              <a:gd name="connsiteX15" fmla="*/ 1417217 w 2299219"/>
              <a:gd name="connsiteY15" fmla="*/ 2288903 h 2303835"/>
              <a:gd name="connsiteX16" fmla="*/ 1223050 w 2299219"/>
              <a:gd name="connsiteY16" fmla="*/ 2303835 h 2303835"/>
              <a:gd name="connsiteX17" fmla="*/ 1210672 w 2299219"/>
              <a:gd name="connsiteY17" fmla="*/ 2303835 h 2303835"/>
              <a:gd name="connsiteX18" fmla="*/ 1152903 w 2299219"/>
              <a:gd name="connsiteY18" fmla="*/ 2301022 h 2303835"/>
              <a:gd name="connsiteX19" fmla="*/ 1019485 w 2299219"/>
              <a:gd name="connsiteY19" fmla="*/ 2292150 h 2303835"/>
              <a:gd name="connsiteX20" fmla="*/ 958737 w 2299219"/>
              <a:gd name="connsiteY20" fmla="*/ 2282843 h 2303835"/>
              <a:gd name="connsiteX21" fmla="*/ 554815 w 2299219"/>
              <a:gd name="connsiteY21" fmla="*/ 2155166 h 2303835"/>
              <a:gd name="connsiteX22" fmla="*/ 467016 w 2299219"/>
              <a:gd name="connsiteY22" fmla="*/ 2106475 h 2303835"/>
              <a:gd name="connsiteX23" fmla="*/ 403287 w 2299219"/>
              <a:gd name="connsiteY23" fmla="*/ 2064277 h 2303835"/>
              <a:gd name="connsiteX24" fmla="*/ 105733 w 2299219"/>
              <a:gd name="connsiteY24" fmla="*/ 1727770 h 2303835"/>
              <a:gd name="connsiteX25" fmla="*/ 7132 w 2299219"/>
              <a:gd name="connsiteY25" fmla="*/ 1154292 h 2303835"/>
              <a:gd name="connsiteX26" fmla="*/ 7497 w 2299219"/>
              <a:gd name="connsiteY26" fmla="*/ 1151918 h 2303835"/>
              <a:gd name="connsiteX27" fmla="*/ 105733 w 2299219"/>
              <a:gd name="connsiteY27" fmla="*/ 576065 h 2303835"/>
              <a:gd name="connsiteX28" fmla="*/ 403287 w 2299219"/>
              <a:gd name="connsiteY28" fmla="*/ 239558 h 2303835"/>
              <a:gd name="connsiteX29" fmla="*/ 467016 w 2299219"/>
              <a:gd name="connsiteY29" fmla="*/ 197360 h 2303835"/>
              <a:gd name="connsiteX30" fmla="*/ 554815 w 2299219"/>
              <a:gd name="connsiteY30" fmla="*/ 148669 h 2303835"/>
              <a:gd name="connsiteX31" fmla="*/ 958737 w 2299219"/>
              <a:gd name="connsiteY31" fmla="*/ 20991 h 2303835"/>
              <a:gd name="connsiteX32" fmla="*/ 1019485 w 2299219"/>
              <a:gd name="connsiteY32" fmla="*/ 11686 h 2303835"/>
              <a:gd name="connsiteX33" fmla="*/ 1152903 w 2299219"/>
              <a:gd name="connsiteY33" fmla="*/ 2813 h 2303835"/>
              <a:gd name="connsiteX34" fmla="*/ 1210672 w 2299219"/>
              <a:gd name="connsiteY34" fmla="*/ 0 h 230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99219" h="2303835">
                <a:moveTo>
                  <a:pt x="1210672" y="0"/>
                </a:moveTo>
                <a:lnTo>
                  <a:pt x="1223050" y="0"/>
                </a:lnTo>
                <a:cubicBezTo>
                  <a:pt x="1289759" y="2813"/>
                  <a:pt x="1353488" y="6060"/>
                  <a:pt x="1417217" y="14932"/>
                </a:cubicBezTo>
                <a:lnTo>
                  <a:pt x="1502265" y="32677"/>
                </a:lnTo>
                <a:cubicBezTo>
                  <a:pt x="1541465" y="42199"/>
                  <a:pt x="1578144" y="54750"/>
                  <a:pt x="1614593" y="66653"/>
                </a:cubicBezTo>
                <a:cubicBezTo>
                  <a:pt x="1623763" y="69898"/>
                  <a:pt x="1632703" y="72711"/>
                  <a:pt x="1638892" y="75741"/>
                </a:cubicBezTo>
                <a:cubicBezTo>
                  <a:pt x="1717522" y="106254"/>
                  <a:pt x="1787670" y="145423"/>
                  <a:pt x="1848189" y="193681"/>
                </a:cubicBezTo>
                <a:cubicBezTo>
                  <a:pt x="2000175" y="309456"/>
                  <a:pt x="2118463" y="476087"/>
                  <a:pt x="2203282" y="685349"/>
                </a:cubicBezTo>
                <a:cubicBezTo>
                  <a:pt x="2248901" y="804153"/>
                  <a:pt x="2276410" y="909974"/>
                  <a:pt x="2288560" y="1010386"/>
                </a:cubicBezTo>
                <a:cubicBezTo>
                  <a:pt x="2302773" y="1111736"/>
                  <a:pt x="2302773" y="1192100"/>
                  <a:pt x="2288560" y="1293450"/>
                </a:cubicBezTo>
                <a:cubicBezTo>
                  <a:pt x="2276410" y="1393860"/>
                  <a:pt x="2248901" y="1499681"/>
                  <a:pt x="2203282" y="1618487"/>
                </a:cubicBezTo>
                <a:cubicBezTo>
                  <a:pt x="2118463" y="1827748"/>
                  <a:pt x="2000175" y="1994378"/>
                  <a:pt x="1848189" y="2110155"/>
                </a:cubicBezTo>
                <a:cubicBezTo>
                  <a:pt x="1787670" y="2158412"/>
                  <a:pt x="1717522" y="2197581"/>
                  <a:pt x="1638892" y="2228094"/>
                </a:cubicBezTo>
                <a:cubicBezTo>
                  <a:pt x="1632703" y="2231124"/>
                  <a:pt x="1623763" y="2233937"/>
                  <a:pt x="1614593" y="2237183"/>
                </a:cubicBezTo>
                <a:cubicBezTo>
                  <a:pt x="1578144" y="2249085"/>
                  <a:pt x="1541465" y="2261636"/>
                  <a:pt x="1502265" y="2271158"/>
                </a:cubicBezTo>
                <a:lnTo>
                  <a:pt x="1417217" y="2288903"/>
                </a:lnTo>
                <a:cubicBezTo>
                  <a:pt x="1353488" y="2297776"/>
                  <a:pt x="1289759" y="2301022"/>
                  <a:pt x="1223050" y="2303835"/>
                </a:cubicBezTo>
                <a:lnTo>
                  <a:pt x="1210672" y="2303835"/>
                </a:lnTo>
                <a:cubicBezTo>
                  <a:pt x="1192562" y="2303835"/>
                  <a:pt x="1174451" y="2303835"/>
                  <a:pt x="1152903" y="2301022"/>
                </a:cubicBezTo>
                <a:cubicBezTo>
                  <a:pt x="1107513" y="2301022"/>
                  <a:pt x="1062124" y="2297776"/>
                  <a:pt x="1019485" y="2292150"/>
                </a:cubicBezTo>
                <a:lnTo>
                  <a:pt x="958737" y="2282843"/>
                </a:lnTo>
                <a:cubicBezTo>
                  <a:pt x="812939" y="2261636"/>
                  <a:pt x="676541" y="2219005"/>
                  <a:pt x="554815" y="2155166"/>
                </a:cubicBezTo>
                <a:cubicBezTo>
                  <a:pt x="524555" y="2140018"/>
                  <a:pt x="494295" y="2124653"/>
                  <a:pt x="467016" y="2106475"/>
                </a:cubicBezTo>
                <a:lnTo>
                  <a:pt x="403287" y="2064277"/>
                </a:lnTo>
                <a:cubicBezTo>
                  <a:pt x="278580" y="1972955"/>
                  <a:pt x="175652" y="1858262"/>
                  <a:pt x="105733" y="1727770"/>
                </a:cubicBezTo>
                <a:cubicBezTo>
                  <a:pt x="18077" y="1560194"/>
                  <a:pt x="-16223" y="1360142"/>
                  <a:pt x="7132" y="1154292"/>
                </a:cubicBezTo>
                <a:lnTo>
                  <a:pt x="7497" y="1151918"/>
                </a:lnTo>
                <a:cubicBezTo>
                  <a:pt x="12336" y="899013"/>
                  <a:pt x="39768" y="728125"/>
                  <a:pt x="105733" y="576065"/>
                </a:cubicBezTo>
                <a:cubicBezTo>
                  <a:pt x="175652" y="445574"/>
                  <a:pt x="278580" y="330880"/>
                  <a:pt x="403287" y="239558"/>
                </a:cubicBezTo>
                <a:lnTo>
                  <a:pt x="467016" y="197360"/>
                </a:lnTo>
                <a:cubicBezTo>
                  <a:pt x="494295" y="179182"/>
                  <a:pt x="524555" y="163817"/>
                  <a:pt x="554815" y="148669"/>
                </a:cubicBezTo>
                <a:cubicBezTo>
                  <a:pt x="676541" y="84830"/>
                  <a:pt x="812939" y="42199"/>
                  <a:pt x="958737" y="20991"/>
                </a:cubicBezTo>
                <a:lnTo>
                  <a:pt x="1019485" y="11686"/>
                </a:lnTo>
                <a:cubicBezTo>
                  <a:pt x="1062124" y="6060"/>
                  <a:pt x="1107513" y="2813"/>
                  <a:pt x="1152903" y="2813"/>
                </a:cubicBezTo>
                <a:cubicBezTo>
                  <a:pt x="1174451" y="0"/>
                  <a:pt x="1192562" y="0"/>
                  <a:pt x="1210672" y="0"/>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
        <p:nvSpPr>
          <p:cNvPr id="4" name="图片占位符 3"/>
          <p:cNvSpPr>
            <a:spLocks noGrp="1"/>
          </p:cNvSpPr>
          <p:nvPr>
            <p:ph type="pic" sz="quarter" idx="12"/>
          </p:nvPr>
        </p:nvSpPr>
        <p:spPr>
          <a:xfrm>
            <a:off x="1805158" y="3132931"/>
            <a:ext cx="2028245" cy="2032317"/>
          </a:xfrm>
          <a:custGeom>
            <a:avLst/>
            <a:gdLst>
              <a:gd name="connsiteX0" fmla="*/ 1210672 w 2299219"/>
              <a:gd name="connsiteY0" fmla="*/ 0 h 2303835"/>
              <a:gd name="connsiteX1" fmla="*/ 1223050 w 2299219"/>
              <a:gd name="connsiteY1" fmla="*/ 0 h 2303835"/>
              <a:gd name="connsiteX2" fmla="*/ 1417217 w 2299219"/>
              <a:gd name="connsiteY2" fmla="*/ 14932 h 2303835"/>
              <a:gd name="connsiteX3" fmla="*/ 1502265 w 2299219"/>
              <a:gd name="connsiteY3" fmla="*/ 32677 h 2303835"/>
              <a:gd name="connsiteX4" fmla="*/ 1614593 w 2299219"/>
              <a:gd name="connsiteY4" fmla="*/ 66653 h 2303835"/>
              <a:gd name="connsiteX5" fmla="*/ 1638892 w 2299219"/>
              <a:gd name="connsiteY5" fmla="*/ 75741 h 2303835"/>
              <a:gd name="connsiteX6" fmla="*/ 1848189 w 2299219"/>
              <a:gd name="connsiteY6" fmla="*/ 193681 h 2303835"/>
              <a:gd name="connsiteX7" fmla="*/ 2203282 w 2299219"/>
              <a:gd name="connsiteY7" fmla="*/ 685349 h 2303835"/>
              <a:gd name="connsiteX8" fmla="*/ 2288560 w 2299219"/>
              <a:gd name="connsiteY8" fmla="*/ 1010386 h 2303835"/>
              <a:gd name="connsiteX9" fmla="*/ 2288560 w 2299219"/>
              <a:gd name="connsiteY9" fmla="*/ 1293450 h 2303835"/>
              <a:gd name="connsiteX10" fmla="*/ 2203282 w 2299219"/>
              <a:gd name="connsiteY10" fmla="*/ 1618487 h 2303835"/>
              <a:gd name="connsiteX11" fmla="*/ 1848189 w 2299219"/>
              <a:gd name="connsiteY11" fmla="*/ 2110155 h 2303835"/>
              <a:gd name="connsiteX12" fmla="*/ 1638892 w 2299219"/>
              <a:gd name="connsiteY12" fmla="*/ 2228094 h 2303835"/>
              <a:gd name="connsiteX13" fmla="*/ 1614593 w 2299219"/>
              <a:gd name="connsiteY13" fmla="*/ 2237183 h 2303835"/>
              <a:gd name="connsiteX14" fmla="*/ 1502265 w 2299219"/>
              <a:gd name="connsiteY14" fmla="*/ 2271158 h 2303835"/>
              <a:gd name="connsiteX15" fmla="*/ 1417217 w 2299219"/>
              <a:gd name="connsiteY15" fmla="*/ 2288903 h 2303835"/>
              <a:gd name="connsiteX16" fmla="*/ 1223050 w 2299219"/>
              <a:gd name="connsiteY16" fmla="*/ 2303835 h 2303835"/>
              <a:gd name="connsiteX17" fmla="*/ 1210672 w 2299219"/>
              <a:gd name="connsiteY17" fmla="*/ 2303835 h 2303835"/>
              <a:gd name="connsiteX18" fmla="*/ 1152903 w 2299219"/>
              <a:gd name="connsiteY18" fmla="*/ 2301022 h 2303835"/>
              <a:gd name="connsiteX19" fmla="*/ 1019485 w 2299219"/>
              <a:gd name="connsiteY19" fmla="*/ 2292150 h 2303835"/>
              <a:gd name="connsiteX20" fmla="*/ 958737 w 2299219"/>
              <a:gd name="connsiteY20" fmla="*/ 2282843 h 2303835"/>
              <a:gd name="connsiteX21" fmla="*/ 554815 w 2299219"/>
              <a:gd name="connsiteY21" fmla="*/ 2155166 h 2303835"/>
              <a:gd name="connsiteX22" fmla="*/ 467016 w 2299219"/>
              <a:gd name="connsiteY22" fmla="*/ 2106475 h 2303835"/>
              <a:gd name="connsiteX23" fmla="*/ 403287 w 2299219"/>
              <a:gd name="connsiteY23" fmla="*/ 2064277 h 2303835"/>
              <a:gd name="connsiteX24" fmla="*/ 105733 w 2299219"/>
              <a:gd name="connsiteY24" fmla="*/ 1727770 h 2303835"/>
              <a:gd name="connsiteX25" fmla="*/ 7132 w 2299219"/>
              <a:gd name="connsiteY25" fmla="*/ 1154292 h 2303835"/>
              <a:gd name="connsiteX26" fmla="*/ 7497 w 2299219"/>
              <a:gd name="connsiteY26" fmla="*/ 1151918 h 2303835"/>
              <a:gd name="connsiteX27" fmla="*/ 105733 w 2299219"/>
              <a:gd name="connsiteY27" fmla="*/ 576065 h 2303835"/>
              <a:gd name="connsiteX28" fmla="*/ 403287 w 2299219"/>
              <a:gd name="connsiteY28" fmla="*/ 239558 h 2303835"/>
              <a:gd name="connsiteX29" fmla="*/ 467016 w 2299219"/>
              <a:gd name="connsiteY29" fmla="*/ 197360 h 2303835"/>
              <a:gd name="connsiteX30" fmla="*/ 554815 w 2299219"/>
              <a:gd name="connsiteY30" fmla="*/ 148669 h 2303835"/>
              <a:gd name="connsiteX31" fmla="*/ 958737 w 2299219"/>
              <a:gd name="connsiteY31" fmla="*/ 20991 h 2303835"/>
              <a:gd name="connsiteX32" fmla="*/ 1019485 w 2299219"/>
              <a:gd name="connsiteY32" fmla="*/ 11686 h 2303835"/>
              <a:gd name="connsiteX33" fmla="*/ 1152903 w 2299219"/>
              <a:gd name="connsiteY33" fmla="*/ 2813 h 2303835"/>
              <a:gd name="connsiteX34" fmla="*/ 1210672 w 2299219"/>
              <a:gd name="connsiteY34" fmla="*/ 0 h 230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99219" h="2303835">
                <a:moveTo>
                  <a:pt x="1210672" y="0"/>
                </a:moveTo>
                <a:lnTo>
                  <a:pt x="1223050" y="0"/>
                </a:lnTo>
                <a:cubicBezTo>
                  <a:pt x="1289759" y="2813"/>
                  <a:pt x="1353488" y="6060"/>
                  <a:pt x="1417217" y="14932"/>
                </a:cubicBezTo>
                <a:lnTo>
                  <a:pt x="1502265" y="32677"/>
                </a:lnTo>
                <a:cubicBezTo>
                  <a:pt x="1541465" y="42199"/>
                  <a:pt x="1578144" y="54750"/>
                  <a:pt x="1614593" y="66653"/>
                </a:cubicBezTo>
                <a:cubicBezTo>
                  <a:pt x="1623763" y="69898"/>
                  <a:pt x="1632703" y="72711"/>
                  <a:pt x="1638892" y="75741"/>
                </a:cubicBezTo>
                <a:cubicBezTo>
                  <a:pt x="1717522" y="106254"/>
                  <a:pt x="1787670" y="145423"/>
                  <a:pt x="1848189" y="193681"/>
                </a:cubicBezTo>
                <a:cubicBezTo>
                  <a:pt x="2000175" y="309456"/>
                  <a:pt x="2118463" y="476087"/>
                  <a:pt x="2203282" y="685349"/>
                </a:cubicBezTo>
                <a:cubicBezTo>
                  <a:pt x="2248901" y="804153"/>
                  <a:pt x="2276410" y="909974"/>
                  <a:pt x="2288560" y="1010386"/>
                </a:cubicBezTo>
                <a:cubicBezTo>
                  <a:pt x="2302773" y="1111736"/>
                  <a:pt x="2302773" y="1192100"/>
                  <a:pt x="2288560" y="1293450"/>
                </a:cubicBezTo>
                <a:cubicBezTo>
                  <a:pt x="2276410" y="1393860"/>
                  <a:pt x="2248901" y="1499681"/>
                  <a:pt x="2203282" y="1618487"/>
                </a:cubicBezTo>
                <a:cubicBezTo>
                  <a:pt x="2118463" y="1827748"/>
                  <a:pt x="2000175" y="1994378"/>
                  <a:pt x="1848189" y="2110155"/>
                </a:cubicBezTo>
                <a:cubicBezTo>
                  <a:pt x="1787670" y="2158412"/>
                  <a:pt x="1717522" y="2197581"/>
                  <a:pt x="1638892" y="2228094"/>
                </a:cubicBezTo>
                <a:cubicBezTo>
                  <a:pt x="1632703" y="2231124"/>
                  <a:pt x="1623763" y="2233937"/>
                  <a:pt x="1614593" y="2237183"/>
                </a:cubicBezTo>
                <a:cubicBezTo>
                  <a:pt x="1578144" y="2249085"/>
                  <a:pt x="1541465" y="2261636"/>
                  <a:pt x="1502265" y="2271158"/>
                </a:cubicBezTo>
                <a:lnTo>
                  <a:pt x="1417217" y="2288903"/>
                </a:lnTo>
                <a:cubicBezTo>
                  <a:pt x="1353488" y="2297776"/>
                  <a:pt x="1289759" y="2301022"/>
                  <a:pt x="1223050" y="2303835"/>
                </a:cubicBezTo>
                <a:lnTo>
                  <a:pt x="1210672" y="2303835"/>
                </a:lnTo>
                <a:cubicBezTo>
                  <a:pt x="1192562" y="2303835"/>
                  <a:pt x="1174451" y="2303835"/>
                  <a:pt x="1152903" y="2301022"/>
                </a:cubicBezTo>
                <a:cubicBezTo>
                  <a:pt x="1107513" y="2301022"/>
                  <a:pt x="1062124" y="2297776"/>
                  <a:pt x="1019485" y="2292150"/>
                </a:cubicBezTo>
                <a:lnTo>
                  <a:pt x="958737" y="2282843"/>
                </a:lnTo>
                <a:cubicBezTo>
                  <a:pt x="812939" y="2261636"/>
                  <a:pt x="676541" y="2219005"/>
                  <a:pt x="554815" y="2155166"/>
                </a:cubicBezTo>
                <a:cubicBezTo>
                  <a:pt x="524555" y="2140018"/>
                  <a:pt x="494295" y="2124653"/>
                  <a:pt x="467016" y="2106475"/>
                </a:cubicBezTo>
                <a:lnTo>
                  <a:pt x="403287" y="2064277"/>
                </a:lnTo>
                <a:cubicBezTo>
                  <a:pt x="278580" y="1972955"/>
                  <a:pt x="175652" y="1858262"/>
                  <a:pt x="105733" y="1727770"/>
                </a:cubicBezTo>
                <a:cubicBezTo>
                  <a:pt x="18077" y="1560194"/>
                  <a:pt x="-16223" y="1360142"/>
                  <a:pt x="7132" y="1154292"/>
                </a:cubicBezTo>
                <a:lnTo>
                  <a:pt x="7497" y="1151918"/>
                </a:lnTo>
                <a:cubicBezTo>
                  <a:pt x="12336" y="899013"/>
                  <a:pt x="39768" y="728125"/>
                  <a:pt x="105733" y="576065"/>
                </a:cubicBezTo>
                <a:cubicBezTo>
                  <a:pt x="175652" y="445574"/>
                  <a:pt x="278580" y="330880"/>
                  <a:pt x="403287" y="239558"/>
                </a:cubicBezTo>
                <a:lnTo>
                  <a:pt x="467016" y="197360"/>
                </a:lnTo>
                <a:cubicBezTo>
                  <a:pt x="494295" y="179182"/>
                  <a:pt x="524555" y="163817"/>
                  <a:pt x="554815" y="148669"/>
                </a:cubicBezTo>
                <a:cubicBezTo>
                  <a:pt x="676541" y="84830"/>
                  <a:pt x="812939" y="42199"/>
                  <a:pt x="958737" y="20991"/>
                </a:cubicBezTo>
                <a:lnTo>
                  <a:pt x="1019485" y="11686"/>
                </a:lnTo>
                <a:cubicBezTo>
                  <a:pt x="1062124" y="6060"/>
                  <a:pt x="1107513" y="2813"/>
                  <a:pt x="1152903" y="2813"/>
                </a:cubicBezTo>
                <a:cubicBezTo>
                  <a:pt x="1174451" y="0"/>
                  <a:pt x="1192562" y="0"/>
                  <a:pt x="1210672" y="0"/>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pic>
        <p:nvPicPr>
          <p:cNvPr id="6" name="图片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7524" y="504958"/>
            <a:ext cx="1553886" cy="1526910"/>
          </a:xfrm>
          <a:prstGeom prst="rect">
            <a:avLst/>
          </a:prstGeom>
        </p:spPr>
      </p:pic>
      <p:pic>
        <p:nvPicPr>
          <p:cNvPr id="7" name="图片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067833">
            <a:off x="4711088" y="419132"/>
            <a:ext cx="878723" cy="863468"/>
          </a:xfrm>
          <a:prstGeom prst="rect">
            <a:avLst/>
          </a:prstGeom>
        </p:spPr>
      </p:pic>
    </p:spTree>
    <p:extLst>
      <p:ext uri="{BB962C8B-B14F-4D97-AF65-F5344CB8AC3E}">
        <p14:creationId xmlns:p14="http://schemas.microsoft.com/office/powerpoint/2010/main" val="347663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grpId="0" nodeType="withEffect">
                                  <p:stCondLst>
                                    <p:cond delay="200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par>
                                <p:cTn id="11" presetID="14" presetClass="entr" presetSubtype="10" fill="hold" grpId="0" nodeType="withEffect">
                                  <p:stCondLst>
                                    <p:cond delay="500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6_自定义版式">
    <p:spTree>
      <p:nvGrpSpPr>
        <p:cNvPr id="1" name=""/>
        <p:cNvGrpSpPr/>
        <p:nvPr/>
      </p:nvGrpSpPr>
      <p:grpSpPr>
        <a:xfrm>
          <a:off x="0" y="0"/>
          <a:ext cx="0" cy="0"/>
          <a:chOff x="0" y="0"/>
          <a:chExt cx="0" cy="0"/>
        </a:xfrm>
      </p:grpSpPr>
      <p:sp>
        <p:nvSpPr>
          <p:cNvPr id="2" name="图片占位符 1"/>
          <p:cNvSpPr>
            <a:spLocks noGrp="1"/>
          </p:cNvSpPr>
          <p:nvPr>
            <p:ph type="pic" sz="quarter" idx="10"/>
          </p:nvPr>
        </p:nvSpPr>
        <p:spPr>
          <a:xfrm rot="527755">
            <a:off x="2036301" y="771370"/>
            <a:ext cx="3258091" cy="2116122"/>
          </a:xfrm>
          <a:custGeom>
            <a:avLst/>
            <a:gdLst>
              <a:gd name="connsiteX0" fmla="*/ 3818878 w 7846559"/>
              <a:gd name="connsiteY0" fmla="*/ 105 h 3919206"/>
              <a:gd name="connsiteX1" fmla="*/ 5958683 w 7846559"/>
              <a:gd name="connsiteY1" fmla="*/ 225533 h 3919206"/>
              <a:gd name="connsiteX2" fmla="*/ 7167760 w 7846559"/>
              <a:gd name="connsiteY2" fmla="*/ 108310 h 3919206"/>
              <a:gd name="connsiteX3" fmla="*/ 7663568 w 7846559"/>
              <a:gd name="connsiteY3" fmla="*/ 378824 h 3919206"/>
              <a:gd name="connsiteX4" fmla="*/ 7767949 w 7846559"/>
              <a:gd name="connsiteY4" fmla="*/ 1037074 h 3919206"/>
              <a:gd name="connsiteX5" fmla="*/ 7724457 w 7846559"/>
              <a:gd name="connsiteY5" fmla="*/ 2651139 h 3919206"/>
              <a:gd name="connsiteX6" fmla="*/ 7846234 w 7846559"/>
              <a:gd name="connsiteY6" fmla="*/ 3453663 h 3919206"/>
              <a:gd name="connsiteX7" fmla="*/ 7680965 w 7846559"/>
              <a:gd name="connsiteY7" fmla="*/ 3868451 h 3919206"/>
              <a:gd name="connsiteX8" fmla="*/ 6828522 w 7846559"/>
              <a:gd name="connsiteY8" fmla="*/ 3895502 h 3919206"/>
              <a:gd name="connsiteX9" fmla="*/ 4940971 w 7846559"/>
              <a:gd name="connsiteY9" fmla="*/ 3715160 h 3919206"/>
              <a:gd name="connsiteX10" fmla="*/ 2688086 w 7846559"/>
              <a:gd name="connsiteY10" fmla="*/ 3868451 h 3919206"/>
              <a:gd name="connsiteX11" fmla="*/ 878820 w 7846559"/>
              <a:gd name="connsiteY11" fmla="*/ 3742211 h 3919206"/>
              <a:gd name="connsiteX12" fmla="*/ 226440 w 7846559"/>
              <a:gd name="connsiteY12" fmla="*/ 3778280 h 3919206"/>
              <a:gd name="connsiteX13" fmla="*/ 43774 w 7846559"/>
              <a:gd name="connsiteY13" fmla="*/ 3471698 h 3919206"/>
              <a:gd name="connsiteX14" fmla="*/ 87266 w 7846559"/>
              <a:gd name="connsiteY14" fmla="*/ 2615071 h 3919206"/>
              <a:gd name="connsiteX15" fmla="*/ 282 w 7846559"/>
              <a:gd name="connsiteY15" fmla="*/ 1154297 h 3919206"/>
              <a:gd name="connsiteX16" fmla="*/ 122059 w 7846559"/>
              <a:gd name="connsiteY16" fmla="*/ 144379 h 3919206"/>
              <a:gd name="connsiteX17" fmla="*/ 1413878 w 7846559"/>
              <a:gd name="connsiteY17" fmla="*/ 98025 h 3919206"/>
              <a:gd name="connsiteX18" fmla="*/ 2546131 w 7846559"/>
              <a:gd name="connsiteY18" fmla="*/ 194926 h 3919206"/>
              <a:gd name="connsiteX19" fmla="*/ 3818878 w 7846559"/>
              <a:gd name="connsiteY19" fmla="*/ 105 h 3919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46559" h="3919206">
                <a:moveTo>
                  <a:pt x="3818878" y="105"/>
                </a:moveTo>
                <a:cubicBezTo>
                  <a:pt x="4387636" y="5206"/>
                  <a:pt x="5400536" y="207499"/>
                  <a:pt x="5958683" y="225533"/>
                </a:cubicBezTo>
                <a:cubicBezTo>
                  <a:pt x="6516830" y="243567"/>
                  <a:pt x="6883612" y="82762"/>
                  <a:pt x="7167760" y="108310"/>
                </a:cubicBezTo>
                <a:cubicBezTo>
                  <a:pt x="7451907" y="133859"/>
                  <a:pt x="7563537" y="224030"/>
                  <a:pt x="7663568" y="378824"/>
                </a:cubicBezTo>
                <a:cubicBezTo>
                  <a:pt x="7763600" y="533618"/>
                  <a:pt x="7757802" y="658355"/>
                  <a:pt x="7767949" y="1037074"/>
                </a:cubicBezTo>
                <a:cubicBezTo>
                  <a:pt x="7778097" y="1415793"/>
                  <a:pt x="7711410" y="2248375"/>
                  <a:pt x="7724457" y="2651139"/>
                </a:cubicBezTo>
                <a:cubicBezTo>
                  <a:pt x="7737504" y="3053904"/>
                  <a:pt x="7853484" y="3250778"/>
                  <a:pt x="7846234" y="3453663"/>
                </a:cubicBezTo>
                <a:cubicBezTo>
                  <a:pt x="7838986" y="3656549"/>
                  <a:pt x="7850584" y="3794812"/>
                  <a:pt x="7680965" y="3868451"/>
                </a:cubicBezTo>
                <a:cubicBezTo>
                  <a:pt x="7511346" y="3942091"/>
                  <a:pt x="7285188" y="3921051"/>
                  <a:pt x="6828522" y="3895502"/>
                </a:cubicBezTo>
                <a:cubicBezTo>
                  <a:pt x="6371856" y="3869954"/>
                  <a:pt x="5631044" y="3719669"/>
                  <a:pt x="4940971" y="3715160"/>
                </a:cubicBezTo>
                <a:cubicBezTo>
                  <a:pt x="4250898" y="3710651"/>
                  <a:pt x="3365112" y="3863943"/>
                  <a:pt x="2688086" y="3868451"/>
                </a:cubicBezTo>
                <a:cubicBezTo>
                  <a:pt x="2011061" y="3872960"/>
                  <a:pt x="1289094" y="3757240"/>
                  <a:pt x="878820" y="3742211"/>
                </a:cubicBezTo>
                <a:cubicBezTo>
                  <a:pt x="468546" y="3727183"/>
                  <a:pt x="365614" y="3823365"/>
                  <a:pt x="226440" y="3778280"/>
                </a:cubicBezTo>
                <a:cubicBezTo>
                  <a:pt x="87266" y="3733194"/>
                  <a:pt x="66969" y="3665566"/>
                  <a:pt x="43774" y="3471698"/>
                </a:cubicBezTo>
                <a:cubicBezTo>
                  <a:pt x="20578" y="3277829"/>
                  <a:pt x="94515" y="3001305"/>
                  <a:pt x="87266" y="2615071"/>
                </a:cubicBezTo>
                <a:cubicBezTo>
                  <a:pt x="80017" y="2228837"/>
                  <a:pt x="-5517" y="1566078"/>
                  <a:pt x="282" y="1154297"/>
                </a:cubicBezTo>
                <a:cubicBezTo>
                  <a:pt x="6080" y="742515"/>
                  <a:pt x="-12766" y="339750"/>
                  <a:pt x="122059" y="144379"/>
                </a:cubicBezTo>
                <a:cubicBezTo>
                  <a:pt x="357659" y="-31666"/>
                  <a:pt x="1009866" y="89601"/>
                  <a:pt x="1413878" y="98025"/>
                </a:cubicBezTo>
                <a:cubicBezTo>
                  <a:pt x="1817891" y="106449"/>
                  <a:pt x="2145298" y="211246"/>
                  <a:pt x="2546131" y="194926"/>
                </a:cubicBezTo>
                <a:cubicBezTo>
                  <a:pt x="2946964" y="178607"/>
                  <a:pt x="3250119" y="-4997"/>
                  <a:pt x="3818878" y="105"/>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
        <p:nvSpPr>
          <p:cNvPr id="3" name="图片占位符 2"/>
          <p:cNvSpPr>
            <a:spLocks noGrp="1"/>
          </p:cNvSpPr>
          <p:nvPr>
            <p:ph type="pic" sz="quarter" idx="11"/>
          </p:nvPr>
        </p:nvSpPr>
        <p:spPr>
          <a:xfrm rot="20648115">
            <a:off x="1653922" y="3790425"/>
            <a:ext cx="2920485" cy="1896848"/>
          </a:xfrm>
          <a:custGeom>
            <a:avLst/>
            <a:gdLst>
              <a:gd name="connsiteX0" fmla="*/ 3818878 w 7846559"/>
              <a:gd name="connsiteY0" fmla="*/ 105 h 3919206"/>
              <a:gd name="connsiteX1" fmla="*/ 5958683 w 7846559"/>
              <a:gd name="connsiteY1" fmla="*/ 225533 h 3919206"/>
              <a:gd name="connsiteX2" fmla="*/ 7167760 w 7846559"/>
              <a:gd name="connsiteY2" fmla="*/ 108310 h 3919206"/>
              <a:gd name="connsiteX3" fmla="*/ 7663568 w 7846559"/>
              <a:gd name="connsiteY3" fmla="*/ 378824 h 3919206"/>
              <a:gd name="connsiteX4" fmla="*/ 7767949 w 7846559"/>
              <a:gd name="connsiteY4" fmla="*/ 1037074 h 3919206"/>
              <a:gd name="connsiteX5" fmla="*/ 7724457 w 7846559"/>
              <a:gd name="connsiteY5" fmla="*/ 2651139 h 3919206"/>
              <a:gd name="connsiteX6" fmla="*/ 7846234 w 7846559"/>
              <a:gd name="connsiteY6" fmla="*/ 3453663 h 3919206"/>
              <a:gd name="connsiteX7" fmla="*/ 7680965 w 7846559"/>
              <a:gd name="connsiteY7" fmla="*/ 3868451 h 3919206"/>
              <a:gd name="connsiteX8" fmla="*/ 6828522 w 7846559"/>
              <a:gd name="connsiteY8" fmla="*/ 3895502 h 3919206"/>
              <a:gd name="connsiteX9" fmla="*/ 4940971 w 7846559"/>
              <a:gd name="connsiteY9" fmla="*/ 3715160 h 3919206"/>
              <a:gd name="connsiteX10" fmla="*/ 2688086 w 7846559"/>
              <a:gd name="connsiteY10" fmla="*/ 3868451 h 3919206"/>
              <a:gd name="connsiteX11" fmla="*/ 878820 w 7846559"/>
              <a:gd name="connsiteY11" fmla="*/ 3742211 h 3919206"/>
              <a:gd name="connsiteX12" fmla="*/ 226440 w 7846559"/>
              <a:gd name="connsiteY12" fmla="*/ 3778280 h 3919206"/>
              <a:gd name="connsiteX13" fmla="*/ 43774 w 7846559"/>
              <a:gd name="connsiteY13" fmla="*/ 3471698 h 3919206"/>
              <a:gd name="connsiteX14" fmla="*/ 87266 w 7846559"/>
              <a:gd name="connsiteY14" fmla="*/ 2615071 h 3919206"/>
              <a:gd name="connsiteX15" fmla="*/ 282 w 7846559"/>
              <a:gd name="connsiteY15" fmla="*/ 1154297 h 3919206"/>
              <a:gd name="connsiteX16" fmla="*/ 122059 w 7846559"/>
              <a:gd name="connsiteY16" fmla="*/ 144379 h 3919206"/>
              <a:gd name="connsiteX17" fmla="*/ 1413878 w 7846559"/>
              <a:gd name="connsiteY17" fmla="*/ 98025 h 3919206"/>
              <a:gd name="connsiteX18" fmla="*/ 2546131 w 7846559"/>
              <a:gd name="connsiteY18" fmla="*/ 194926 h 3919206"/>
              <a:gd name="connsiteX19" fmla="*/ 3818878 w 7846559"/>
              <a:gd name="connsiteY19" fmla="*/ 105 h 3919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46559" h="3919206">
                <a:moveTo>
                  <a:pt x="3818878" y="105"/>
                </a:moveTo>
                <a:cubicBezTo>
                  <a:pt x="4387636" y="5206"/>
                  <a:pt x="5400536" y="207499"/>
                  <a:pt x="5958683" y="225533"/>
                </a:cubicBezTo>
                <a:cubicBezTo>
                  <a:pt x="6516830" y="243567"/>
                  <a:pt x="6883612" y="82762"/>
                  <a:pt x="7167760" y="108310"/>
                </a:cubicBezTo>
                <a:cubicBezTo>
                  <a:pt x="7451907" y="133859"/>
                  <a:pt x="7563537" y="224030"/>
                  <a:pt x="7663568" y="378824"/>
                </a:cubicBezTo>
                <a:cubicBezTo>
                  <a:pt x="7763600" y="533618"/>
                  <a:pt x="7757802" y="658355"/>
                  <a:pt x="7767949" y="1037074"/>
                </a:cubicBezTo>
                <a:cubicBezTo>
                  <a:pt x="7778097" y="1415793"/>
                  <a:pt x="7711410" y="2248375"/>
                  <a:pt x="7724457" y="2651139"/>
                </a:cubicBezTo>
                <a:cubicBezTo>
                  <a:pt x="7737504" y="3053904"/>
                  <a:pt x="7853484" y="3250778"/>
                  <a:pt x="7846234" y="3453663"/>
                </a:cubicBezTo>
                <a:cubicBezTo>
                  <a:pt x="7838986" y="3656549"/>
                  <a:pt x="7850584" y="3794812"/>
                  <a:pt x="7680965" y="3868451"/>
                </a:cubicBezTo>
                <a:cubicBezTo>
                  <a:pt x="7511346" y="3942091"/>
                  <a:pt x="7285188" y="3921051"/>
                  <a:pt x="6828522" y="3895502"/>
                </a:cubicBezTo>
                <a:cubicBezTo>
                  <a:pt x="6371856" y="3869954"/>
                  <a:pt x="5631044" y="3719669"/>
                  <a:pt x="4940971" y="3715160"/>
                </a:cubicBezTo>
                <a:cubicBezTo>
                  <a:pt x="4250898" y="3710651"/>
                  <a:pt x="3365112" y="3863943"/>
                  <a:pt x="2688086" y="3868451"/>
                </a:cubicBezTo>
                <a:cubicBezTo>
                  <a:pt x="2011061" y="3872960"/>
                  <a:pt x="1289094" y="3757240"/>
                  <a:pt x="878820" y="3742211"/>
                </a:cubicBezTo>
                <a:cubicBezTo>
                  <a:pt x="468546" y="3727183"/>
                  <a:pt x="365614" y="3823365"/>
                  <a:pt x="226440" y="3778280"/>
                </a:cubicBezTo>
                <a:cubicBezTo>
                  <a:pt x="87266" y="3733194"/>
                  <a:pt x="66969" y="3665566"/>
                  <a:pt x="43774" y="3471698"/>
                </a:cubicBezTo>
                <a:cubicBezTo>
                  <a:pt x="20578" y="3277829"/>
                  <a:pt x="94515" y="3001305"/>
                  <a:pt x="87266" y="2615071"/>
                </a:cubicBezTo>
                <a:cubicBezTo>
                  <a:pt x="80017" y="2228837"/>
                  <a:pt x="-5517" y="1566078"/>
                  <a:pt x="282" y="1154297"/>
                </a:cubicBezTo>
                <a:cubicBezTo>
                  <a:pt x="6080" y="742515"/>
                  <a:pt x="-12766" y="339750"/>
                  <a:pt x="122059" y="144379"/>
                </a:cubicBezTo>
                <a:cubicBezTo>
                  <a:pt x="357659" y="-31666"/>
                  <a:pt x="1009866" y="89601"/>
                  <a:pt x="1413878" y="98025"/>
                </a:cubicBezTo>
                <a:cubicBezTo>
                  <a:pt x="1817891" y="106449"/>
                  <a:pt x="2145298" y="211246"/>
                  <a:pt x="2546131" y="194926"/>
                </a:cubicBezTo>
                <a:cubicBezTo>
                  <a:pt x="2946964" y="178607"/>
                  <a:pt x="3250119" y="-4997"/>
                  <a:pt x="3818878" y="105"/>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
        <p:nvSpPr>
          <p:cNvPr id="4" name="图片占位符 3"/>
          <p:cNvSpPr>
            <a:spLocks noGrp="1"/>
          </p:cNvSpPr>
          <p:nvPr>
            <p:ph type="pic" sz="quarter" idx="12"/>
          </p:nvPr>
        </p:nvSpPr>
        <p:spPr>
          <a:xfrm rot="526586">
            <a:off x="6098287" y="3111336"/>
            <a:ext cx="4239513" cy="2753553"/>
          </a:xfrm>
          <a:custGeom>
            <a:avLst/>
            <a:gdLst>
              <a:gd name="connsiteX0" fmla="*/ 3818878 w 7846559"/>
              <a:gd name="connsiteY0" fmla="*/ 105 h 3919206"/>
              <a:gd name="connsiteX1" fmla="*/ 5958683 w 7846559"/>
              <a:gd name="connsiteY1" fmla="*/ 225533 h 3919206"/>
              <a:gd name="connsiteX2" fmla="*/ 7167760 w 7846559"/>
              <a:gd name="connsiteY2" fmla="*/ 108310 h 3919206"/>
              <a:gd name="connsiteX3" fmla="*/ 7663568 w 7846559"/>
              <a:gd name="connsiteY3" fmla="*/ 378824 h 3919206"/>
              <a:gd name="connsiteX4" fmla="*/ 7767949 w 7846559"/>
              <a:gd name="connsiteY4" fmla="*/ 1037074 h 3919206"/>
              <a:gd name="connsiteX5" fmla="*/ 7724457 w 7846559"/>
              <a:gd name="connsiteY5" fmla="*/ 2651139 h 3919206"/>
              <a:gd name="connsiteX6" fmla="*/ 7846234 w 7846559"/>
              <a:gd name="connsiteY6" fmla="*/ 3453663 h 3919206"/>
              <a:gd name="connsiteX7" fmla="*/ 7680965 w 7846559"/>
              <a:gd name="connsiteY7" fmla="*/ 3868451 h 3919206"/>
              <a:gd name="connsiteX8" fmla="*/ 6828522 w 7846559"/>
              <a:gd name="connsiteY8" fmla="*/ 3895502 h 3919206"/>
              <a:gd name="connsiteX9" fmla="*/ 4940971 w 7846559"/>
              <a:gd name="connsiteY9" fmla="*/ 3715160 h 3919206"/>
              <a:gd name="connsiteX10" fmla="*/ 2688086 w 7846559"/>
              <a:gd name="connsiteY10" fmla="*/ 3868451 h 3919206"/>
              <a:gd name="connsiteX11" fmla="*/ 878820 w 7846559"/>
              <a:gd name="connsiteY11" fmla="*/ 3742211 h 3919206"/>
              <a:gd name="connsiteX12" fmla="*/ 226440 w 7846559"/>
              <a:gd name="connsiteY12" fmla="*/ 3778280 h 3919206"/>
              <a:gd name="connsiteX13" fmla="*/ 43774 w 7846559"/>
              <a:gd name="connsiteY13" fmla="*/ 3471698 h 3919206"/>
              <a:gd name="connsiteX14" fmla="*/ 87266 w 7846559"/>
              <a:gd name="connsiteY14" fmla="*/ 2615071 h 3919206"/>
              <a:gd name="connsiteX15" fmla="*/ 282 w 7846559"/>
              <a:gd name="connsiteY15" fmla="*/ 1154297 h 3919206"/>
              <a:gd name="connsiteX16" fmla="*/ 122059 w 7846559"/>
              <a:gd name="connsiteY16" fmla="*/ 144379 h 3919206"/>
              <a:gd name="connsiteX17" fmla="*/ 1413878 w 7846559"/>
              <a:gd name="connsiteY17" fmla="*/ 98025 h 3919206"/>
              <a:gd name="connsiteX18" fmla="*/ 2546131 w 7846559"/>
              <a:gd name="connsiteY18" fmla="*/ 194926 h 3919206"/>
              <a:gd name="connsiteX19" fmla="*/ 3818878 w 7846559"/>
              <a:gd name="connsiteY19" fmla="*/ 105 h 3919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46559" h="3919206">
                <a:moveTo>
                  <a:pt x="3818878" y="105"/>
                </a:moveTo>
                <a:cubicBezTo>
                  <a:pt x="4387636" y="5206"/>
                  <a:pt x="5400536" y="207499"/>
                  <a:pt x="5958683" y="225533"/>
                </a:cubicBezTo>
                <a:cubicBezTo>
                  <a:pt x="6516830" y="243567"/>
                  <a:pt x="6883612" y="82762"/>
                  <a:pt x="7167760" y="108310"/>
                </a:cubicBezTo>
                <a:cubicBezTo>
                  <a:pt x="7451907" y="133859"/>
                  <a:pt x="7563537" y="224030"/>
                  <a:pt x="7663568" y="378824"/>
                </a:cubicBezTo>
                <a:cubicBezTo>
                  <a:pt x="7763600" y="533618"/>
                  <a:pt x="7757802" y="658355"/>
                  <a:pt x="7767949" y="1037074"/>
                </a:cubicBezTo>
                <a:cubicBezTo>
                  <a:pt x="7778097" y="1415793"/>
                  <a:pt x="7711410" y="2248375"/>
                  <a:pt x="7724457" y="2651139"/>
                </a:cubicBezTo>
                <a:cubicBezTo>
                  <a:pt x="7737504" y="3053904"/>
                  <a:pt x="7853484" y="3250778"/>
                  <a:pt x="7846234" y="3453663"/>
                </a:cubicBezTo>
                <a:cubicBezTo>
                  <a:pt x="7838986" y="3656549"/>
                  <a:pt x="7850584" y="3794812"/>
                  <a:pt x="7680965" y="3868451"/>
                </a:cubicBezTo>
                <a:cubicBezTo>
                  <a:pt x="7511346" y="3942091"/>
                  <a:pt x="7285188" y="3921051"/>
                  <a:pt x="6828522" y="3895502"/>
                </a:cubicBezTo>
                <a:cubicBezTo>
                  <a:pt x="6371856" y="3869954"/>
                  <a:pt x="5631044" y="3719669"/>
                  <a:pt x="4940971" y="3715160"/>
                </a:cubicBezTo>
                <a:cubicBezTo>
                  <a:pt x="4250898" y="3710651"/>
                  <a:pt x="3365112" y="3863943"/>
                  <a:pt x="2688086" y="3868451"/>
                </a:cubicBezTo>
                <a:cubicBezTo>
                  <a:pt x="2011061" y="3872960"/>
                  <a:pt x="1289094" y="3757240"/>
                  <a:pt x="878820" y="3742211"/>
                </a:cubicBezTo>
                <a:cubicBezTo>
                  <a:pt x="468546" y="3727183"/>
                  <a:pt x="365614" y="3823365"/>
                  <a:pt x="226440" y="3778280"/>
                </a:cubicBezTo>
                <a:cubicBezTo>
                  <a:pt x="87266" y="3733194"/>
                  <a:pt x="66969" y="3665566"/>
                  <a:pt x="43774" y="3471698"/>
                </a:cubicBezTo>
                <a:cubicBezTo>
                  <a:pt x="20578" y="3277829"/>
                  <a:pt x="94515" y="3001305"/>
                  <a:pt x="87266" y="2615071"/>
                </a:cubicBezTo>
                <a:cubicBezTo>
                  <a:pt x="80017" y="2228837"/>
                  <a:pt x="-5517" y="1566078"/>
                  <a:pt x="282" y="1154297"/>
                </a:cubicBezTo>
                <a:cubicBezTo>
                  <a:pt x="6080" y="742515"/>
                  <a:pt x="-12766" y="339750"/>
                  <a:pt x="122059" y="144379"/>
                </a:cubicBezTo>
                <a:cubicBezTo>
                  <a:pt x="357659" y="-31666"/>
                  <a:pt x="1009866" y="89601"/>
                  <a:pt x="1413878" y="98025"/>
                </a:cubicBezTo>
                <a:cubicBezTo>
                  <a:pt x="1817891" y="106449"/>
                  <a:pt x="2145298" y="211246"/>
                  <a:pt x="2546131" y="194926"/>
                </a:cubicBezTo>
                <a:cubicBezTo>
                  <a:pt x="2946964" y="178607"/>
                  <a:pt x="3250119" y="-4997"/>
                  <a:pt x="3818878" y="105"/>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pic>
        <p:nvPicPr>
          <p:cNvPr id="6" name="图片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65680" y="387464"/>
            <a:ext cx="2036240" cy="1761897"/>
          </a:xfrm>
          <a:prstGeom prst="rect">
            <a:avLst/>
          </a:prstGeom>
        </p:spPr>
      </p:pic>
    </p:spTree>
    <p:extLst>
      <p:ext uri="{BB962C8B-B14F-4D97-AF65-F5344CB8AC3E}">
        <p14:creationId xmlns:p14="http://schemas.microsoft.com/office/powerpoint/2010/main" val="3415410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20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40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图片占位符 1"/>
          <p:cNvSpPr>
            <a:spLocks noGrp="1"/>
          </p:cNvSpPr>
          <p:nvPr>
            <p:ph type="pic" sz="quarter" idx="11"/>
          </p:nvPr>
        </p:nvSpPr>
        <p:spPr>
          <a:xfrm>
            <a:off x="4714241" y="2590799"/>
            <a:ext cx="5513054" cy="3230721"/>
          </a:xfrm>
          <a:custGeom>
            <a:avLst/>
            <a:gdLst>
              <a:gd name="connsiteX0" fmla="*/ 3000973 w 4623450"/>
              <a:gd name="connsiteY0" fmla="*/ 0 h 2709402"/>
              <a:gd name="connsiteX1" fmla="*/ 3671922 w 4623450"/>
              <a:gd name="connsiteY1" fmla="*/ 674286 h 2709402"/>
              <a:gd name="connsiteX2" fmla="*/ 3671922 w 4623450"/>
              <a:gd name="connsiteY2" fmla="*/ 686545 h 2709402"/>
              <a:gd name="connsiteX3" fmla="*/ 3818311 w 4623450"/>
              <a:gd name="connsiteY3" fmla="*/ 674286 h 2709402"/>
              <a:gd name="connsiteX4" fmla="*/ 4623450 w 4623450"/>
              <a:gd name="connsiteY4" fmla="*/ 1495688 h 2709402"/>
              <a:gd name="connsiteX5" fmla="*/ 3818311 w 4623450"/>
              <a:gd name="connsiteY5" fmla="*/ 2304831 h 2709402"/>
              <a:gd name="connsiteX6" fmla="*/ 3440140 w 4623450"/>
              <a:gd name="connsiteY6" fmla="*/ 2219013 h 2709402"/>
              <a:gd name="connsiteX7" fmla="*/ 2708195 w 4623450"/>
              <a:gd name="connsiteY7" fmla="*/ 2709402 h 2709402"/>
              <a:gd name="connsiteX8" fmla="*/ 2037246 w 4623450"/>
              <a:gd name="connsiteY8" fmla="*/ 2329350 h 2709402"/>
              <a:gd name="connsiteX9" fmla="*/ 1707871 w 4623450"/>
              <a:gd name="connsiteY9" fmla="*/ 2378389 h 2709402"/>
              <a:gd name="connsiteX10" fmla="*/ 1158913 w 4623450"/>
              <a:gd name="connsiteY10" fmla="*/ 2206753 h 2709402"/>
              <a:gd name="connsiteX11" fmla="*/ 658751 w 4623450"/>
              <a:gd name="connsiteY11" fmla="*/ 2451948 h 2709402"/>
              <a:gd name="connsiteX12" fmla="*/ 0 w 4623450"/>
              <a:gd name="connsiteY12" fmla="*/ 1789922 h 2709402"/>
              <a:gd name="connsiteX13" fmla="*/ 658751 w 4623450"/>
              <a:gd name="connsiteY13" fmla="*/ 1140156 h 2709402"/>
              <a:gd name="connsiteX14" fmla="*/ 756343 w 4623450"/>
              <a:gd name="connsiteY14" fmla="*/ 1140156 h 2709402"/>
              <a:gd name="connsiteX15" fmla="*/ 1707871 w 4623450"/>
              <a:gd name="connsiteY15" fmla="*/ 404571 h 2709402"/>
              <a:gd name="connsiteX16" fmla="*/ 2330024 w 4623450"/>
              <a:gd name="connsiteY16" fmla="*/ 625247 h 2709402"/>
              <a:gd name="connsiteX17" fmla="*/ 3000973 w 4623450"/>
              <a:gd name="connsiteY17" fmla="*/ 0 h 270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23450" h="2709402">
                <a:moveTo>
                  <a:pt x="3000973" y="0"/>
                </a:moveTo>
                <a:cubicBezTo>
                  <a:pt x="3379144" y="0"/>
                  <a:pt x="3671922" y="306494"/>
                  <a:pt x="3671922" y="674286"/>
                </a:cubicBezTo>
                <a:cubicBezTo>
                  <a:pt x="3671922" y="686545"/>
                  <a:pt x="3671922" y="686545"/>
                  <a:pt x="3671922" y="686545"/>
                </a:cubicBezTo>
                <a:cubicBezTo>
                  <a:pt x="3720719" y="686545"/>
                  <a:pt x="3769515" y="674286"/>
                  <a:pt x="3818311" y="674286"/>
                </a:cubicBezTo>
                <a:cubicBezTo>
                  <a:pt x="4257478" y="674286"/>
                  <a:pt x="4623450" y="1042078"/>
                  <a:pt x="4623450" y="1495688"/>
                </a:cubicBezTo>
                <a:cubicBezTo>
                  <a:pt x="4623450" y="1937039"/>
                  <a:pt x="4257478" y="2304831"/>
                  <a:pt x="3818311" y="2304831"/>
                </a:cubicBezTo>
                <a:cubicBezTo>
                  <a:pt x="3671922" y="2304831"/>
                  <a:pt x="3549931" y="2268052"/>
                  <a:pt x="3440140" y="2219013"/>
                </a:cubicBezTo>
                <a:cubicBezTo>
                  <a:pt x="3318149" y="2500987"/>
                  <a:pt x="3037570" y="2709402"/>
                  <a:pt x="2708195" y="2709402"/>
                </a:cubicBezTo>
                <a:cubicBezTo>
                  <a:pt x="2427616" y="2709402"/>
                  <a:pt x="2171436" y="2550026"/>
                  <a:pt x="2037246" y="2329350"/>
                </a:cubicBezTo>
                <a:cubicBezTo>
                  <a:pt x="1939653" y="2366129"/>
                  <a:pt x="1829862" y="2378389"/>
                  <a:pt x="1707871" y="2378389"/>
                </a:cubicBezTo>
                <a:cubicBezTo>
                  <a:pt x="1500487" y="2378389"/>
                  <a:pt x="1317500" y="2317091"/>
                  <a:pt x="1158913" y="2206753"/>
                </a:cubicBezTo>
                <a:cubicBezTo>
                  <a:pt x="1036922" y="2353870"/>
                  <a:pt x="853936" y="2451948"/>
                  <a:pt x="658751" y="2451948"/>
                </a:cubicBezTo>
                <a:cubicBezTo>
                  <a:pt x="292778" y="2451948"/>
                  <a:pt x="0" y="2157714"/>
                  <a:pt x="0" y="1789922"/>
                </a:cubicBezTo>
                <a:cubicBezTo>
                  <a:pt x="0" y="1434389"/>
                  <a:pt x="292778" y="1140156"/>
                  <a:pt x="658751" y="1140156"/>
                </a:cubicBezTo>
                <a:cubicBezTo>
                  <a:pt x="695347" y="1140156"/>
                  <a:pt x="719746" y="1140156"/>
                  <a:pt x="756343" y="1140156"/>
                </a:cubicBezTo>
                <a:cubicBezTo>
                  <a:pt x="866135" y="723325"/>
                  <a:pt x="1256505" y="404571"/>
                  <a:pt x="1707871" y="404571"/>
                </a:cubicBezTo>
                <a:cubicBezTo>
                  <a:pt x="1939653" y="404571"/>
                  <a:pt x="2159237" y="490390"/>
                  <a:pt x="2330024" y="625247"/>
                </a:cubicBezTo>
                <a:cubicBezTo>
                  <a:pt x="2354422" y="281974"/>
                  <a:pt x="2647200" y="0"/>
                  <a:pt x="3000973" y="0"/>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dirty="0"/>
          </a:p>
        </p:txBody>
      </p:sp>
      <p:sp>
        <p:nvSpPr>
          <p:cNvPr id="3" name="图片占位符 2"/>
          <p:cNvSpPr>
            <a:spLocks noGrp="1"/>
          </p:cNvSpPr>
          <p:nvPr>
            <p:ph type="pic" sz="quarter" idx="12"/>
          </p:nvPr>
        </p:nvSpPr>
        <p:spPr>
          <a:xfrm>
            <a:off x="1919030" y="1051670"/>
            <a:ext cx="1945640" cy="1949547"/>
          </a:xfrm>
          <a:custGeom>
            <a:avLst/>
            <a:gdLst>
              <a:gd name="connsiteX0" fmla="*/ 1210672 w 2299219"/>
              <a:gd name="connsiteY0" fmla="*/ 0 h 2303835"/>
              <a:gd name="connsiteX1" fmla="*/ 1223050 w 2299219"/>
              <a:gd name="connsiteY1" fmla="*/ 0 h 2303835"/>
              <a:gd name="connsiteX2" fmla="*/ 1417217 w 2299219"/>
              <a:gd name="connsiteY2" fmla="*/ 14932 h 2303835"/>
              <a:gd name="connsiteX3" fmla="*/ 1502265 w 2299219"/>
              <a:gd name="connsiteY3" fmla="*/ 32677 h 2303835"/>
              <a:gd name="connsiteX4" fmla="*/ 1614593 w 2299219"/>
              <a:gd name="connsiteY4" fmla="*/ 66653 h 2303835"/>
              <a:gd name="connsiteX5" fmla="*/ 1638892 w 2299219"/>
              <a:gd name="connsiteY5" fmla="*/ 75741 h 2303835"/>
              <a:gd name="connsiteX6" fmla="*/ 1848189 w 2299219"/>
              <a:gd name="connsiteY6" fmla="*/ 193681 h 2303835"/>
              <a:gd name="connsiteX7" fmla="*/ 2203282 w 2299219"/>
              <a:gd name="connsiteY7" fmla="*/ 685349 h 2303835"/>
              <a:gd name="connsiteX8" fmla="*/ 2288560 w 2299219"/>
              <a:gd name="connsiteY8" fmla="*/ 1010386 h 2303835"/>
              <a:gd name="connsiteX9" fmla="*/ 2288560 w 2299219"/>
              <a:gd name="connsiteY9" fmla="*/ 1293450 h 2303835"/>
              <a:gd name="connsiteX10" fmla="*/ 2203282 w 2299219"/>
              <a:gd name="connsiteY10" fmla="*/ 1618487 h 2303835"/>
              <a:gd name="connsiteX11" fmla="*/ 1848189 w 2299219"/>
              <a:gd name="connsiteY11" fmla="*/ 2110155 h 2303835"/>
              <a:gd name="connsiteX12" fmla="*/ 1638892 w 2299219"/>
              <a:gd name="connsiteY12" fmla="*/ 2228094 h 2303835"/>
              <a:gd name="connsiteX13" fmla="*/ 1614593 w 2299219"/>
              <a:gd name="connsiteY13" fmla="*/ 2237183 h 2303835"/>
              <a:gd name="connsiteX14" fmla="*/ 1502265 w 2299219"/>
              <a:gd name="connsiteY14" fmla="*/ 2271158 h 2303835"/>
              <a:gd name="connsiteX15" fmla="*/ 1417217 w 2299219"/>
              <a:gd name="connsiteY15" fmla="*/ 2288903 h 2303835"/>
              <a:gd name="connsiteX16" fmla="*/ 1223050 w 2299219"/>
              <a:gd name="connsiteY16" fmla="*/ 2303835 h 2303835"/>
              <a:gd name="connsiteX17" fmla="*/ 1210672 w 2299219"/>
              <a:gd name="connsiteY17" fmla="*/ 2303835 h 2303835"/>
              <a:gd name="connsiteX18" fmla="*/ 1152903 w 2299219"/>
              <a:gd name="connsiteY18" fmla="*/ 2301022 h 2303835"/>
              <a:gd name="connsiteX19" fmla="*/ 1019485 w 2299219"/>
              <a:gd name="connsiteY19" fmla="*/ 2292150 h 2303835"/>
              <a:gd name="connsiteX20" fmla="*/ 958737 w 2299219"/>
              <a:gd name="connsiteY20" fmla="*/ 2282843 h 2303835"/>
              <a:gd name="connsiteX21" fmla="*/ 554815 w 2299219"/>
              <a:gd name="connsiteY21" fmla="*/ 2155166 h 2303835"/>
              <a:gd name="connsiteX22" fmla="*/ 467016 w 2299219"/>
              <a:gd name="connsiteY22" fmla="*/ 2106475 h 2303835"/>
              <a:gd name="connsiteX23" fmla="*/ 403287 w 2299219"/>
              <a:gd name="connsiteY23" fmla="*/ 2064277 h 2303835"/>
              <a:gd name="connsiteX24" fmla="*/ 105733 w 2299219"/>
              <a:gd name="connsiteY24" fmla="*/ 1727770 h 2303835"/>
              <a:gd name="connsiteX25" fmla="*/ 7132 w 2299219"/>
              <a:gd name="connsiteY25" fmla="*/ 1154292 h 2303835"/>
              <a:gd name="connsiteX26" fmla="*/ 7497 w 2299219"/>
              <a:gd name="connsiteY26" fmla="*/ 1151918 h 2303835"/>
              <a:gd name="connsiteX27" fmla="*/ 105733 w 2299219"/>
              <a:gd name="connsiteY27" fmla="*/ 576065 h 2303835"/>
              <a:gd name="connsiteX28" fmla="*/ 403287 w 2299219"/>
              <a:gd name="connsiteY28" fmla="*/ 239558 h 2303835"/>
              <a:gd name="connsiteX29" fmla="*/ 467016 w 2299219"/>
              <a:gd name="connsiteY29" fmla="*/ 197360 h 2303835"/>
              <a:gd name="connsiteX30" fmla="*/ 554815 w 2299219"/>
              <a:gd name="connsiteY30" fmla="*/ 148669 h 2303835"/>
              <a:gd name="connsiteX31" fmla="*/ 958737 w 2299219"/>
              <a:gd name="connsiteY31" fmla="*/ 20991 h 2303835"/>
              <a:gd name="connsiteX32" fmla="*/ 1019485 w 2299219"/>
              <a:gd name="connsiteY32" fmla="*/ 11686 h 2303835"/>
              <a:gd name="connsiteX33" fmla="*/ 1152903 w 2299219"/>
              <a:gd name="connsiteY33" fmla="*/ 2813 h 2303835"/>
              <a:gd name="connsiteX34" fmla="*/ 1210672 w 2299219"/>
              <a:gd name="connsiteY34" fmla="*/ 0 h 230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99219" h="2303835">
                <a:moveTo>
                  <a:pt x="1210672" y="0"/>
                </a:moveTo>
                <a:lnTo>
                  <a:pt x="1223050" y="0"/>
                </a:lnTo>
                <a:cubicBezTo>
                  <a:pt x="1289759" y="2813"/>
                  <a:pt x="1353488" y="6060"/>
                  <a:pt x="1417217" y="14932"/>
                </a:cubicBezTo>
                <a:lnTo>
                  <a:pt x="1502265" y="32677"/>
                </a:lnTo>
                <a:cubicBezTo>
                  <a:pt x="1541465" y="42199"/>
                  <a:pt x="1578144" y="54750"/>
                  <a:pt x="1614593" y="66653"/>
                </a:cubicBezTo>
                <a:cubicBezTo>
                  <a:pt x="1623763" y="69898"/>
                  <a:pt x="1632703" y="72711"/>
                  <a:pt x="1638892" y="75741"/>
                </a:cubicBezTo>
                <a:cubicBezTo>
                  <a:pt x="1717522" y="106254"/>
                  <a:pt x="1787670" y="145423"/>
                  <a:pt x="1848189" y="193681"/>
                </a:cubicBezTo>
                <a:cubicBezTo>
                  <a:pt x="2000175" y="309456"/>
                  <a:pt x="2118463" y="476087"/>
                  <a:pt x="2203282" y="685349"/>
                </a:cubicBezTo>
                <a:cubicBezTo>
                  <a:pt x="2248901" y="804153"/>
                  <a:pt x="2276410" y="909974"/>
                  <a:pt x="2288560" y="1010386"/>
                </a:cubicBezTo>
                <a:cubicBezTo>
                  <a:pt x="2302773" y="1111736"/>
                  <a:pt x="2302773" y="1192100"/>
                  <a:pt x="2288560" y="1293450"/>
                </a:cubicBezTo>
                <a:cubicBezTo>
                  <a:pt x="2276410" y="1393860"/>
                  <a:pt x="2248901" y="1499681"/>
                  <a:pt x="2203282" y="1618487"/>
                </a:cubicBezTo>
                <a:cubicBezTo>
                  <a:pt x="2118463" y="1827748"/>
                  <a:pt x="2000175" y="1994378"/>
                  <a:pt x="1848189" y="2110155"/>
                </a:cubicBezTo>
                <a:cubicBezTo>
                  <a:pt x="1787670" y="2158412"/>
                  <a:pt x="1717522" y="2197581"/>
                  <a:pt x="1638892" y="2228094"/>
                </a:cubicBezTo>
                <a:cubicBezTo>
                  <a:pt x="1632703" y="2231124"/>
                  <a:pt x="1623763" y="2233937"/>
                  <a:pt x="1614593" y="2237183"/>
                </a:cubicBezTo>
                <a:cubicBezTo>
                  <a:pt x="1578144" y="2249085"/>
                  <a:pt x="1541465" y="2261636"/>
                  <a:pt x="1502265" y="2271158"/>
                </a:cubicBezTo>
                <a:lnTo>
                  <a:pt x="1417217" y="2288903"/>
                </a:lnTo>
                <a:cubicBezTo>
                  <a:pt x="1353488" y="2297776"/>
                  <a:pt x="1289759" y="2301022"/>
                  <a:pt x="1223050" y="2303835"/>
                </a:cubicBezTo>
                <a:lnTo>
                  <a:pt x="1210672" y="2303835"/>
                </a:lnTo>
                <a:cubicBezTo>
                  <a:pt x="1192562" y="2303835"/>
                  <a:pt x="1174451" y="2303835"/>
                  <a:pt x="1152903" y="2301022"/>
                </a:cubicBezTo>
                <a:cubicBezTo>
                  <a:pt x="1107513" y="2301022"/>
                  <a:pt x="1062124" y="2297776"/>
                  <a:pt x="1019485" y="2292150"/>
                </a:cubicBezTo>
                <a:lnTo>
                  <a:pt x="958737" y="2282843"/>
                </a:lnTo>
                <a:cubicBezTo>
                  <a:pt x="812939" y="2261636"/>
                  <a:pt x="676541" y="2219005"/>
                  <a:pt x="554815" y="2155166"/>
                </a:cubicBezTo>
                <a:cubicBezTo>
                  <a:pt x="524555" y="2140018"/>
                  <a:pt x="494295" y="2124653"/>
                  <a:pt x="467016" y="2106475"/>
                </a:cubicBezTo>
                <a:lnTo>
                  <a:pt x="403287" y="2064277"/>
                </a:lnTo>
                <a:cubicBezTo>
                  <a:pt x="278580" y="1972955"/>
                  <a:pt x="175652" y="1858262"/>
                  <a:pt x="105733" y="1727770"/>
                </a:cubicBezTo>
                <a:cubicBezTo>
                  <a:pt x="18077" y="1560194"/>
                  <a:pt x="-16223" y="1360142"/>
                  <a:pt x="7132" y="1154292"/>
                </a:cubicBezTo>
                <a:lnTo>
                  <a:pt x="7497" y="1151918"/>
                </a:lnTo>
                <a:cubicBezTo>
                  <a:pt x="12336" y="899013"/>
                  <a:pt x="39768" y="728125"/>
                  <a:pt x="105733" y="576065"/>
                </a:cubicBezTo>
                <a:cubicBezTo>
                  <a:pt x="175652" y="445574"/>
                  <a:pt x="278580" y="330880"/>
                  <a:pt x="403287" y="239558"/>
                </a:cubicBezTo>
                <a:lnTo>
                  <a:pt x="467016" y="197360"/>
                </a:lnTo>
                <a:cubicBezTo>
                  <a:pt x="494295" y="179182"/>
                  <a:pt x="524555" y="163817"/>
                  <a:pt x="554815" y="148669"/>
                </a:cubicBezTo>
                <a:cubicBezTo>
                  <a:pt x="676541" y="84830"/>
                  <a:pt x="812939" y="42199"/>
                  <a:pt x="958737" y="20991"/>
                </a:cubicBezTo>
                <a:lnTo>
                  <a:pt x="1019485" y="11686"/>
                </a:lnTo>
                <a:cubicBezTo>
                  <a:pt x="1062124" y="6060"/>
                  <a:pt x="1107513" y="2813"/>
                  <a:pt x="1152903" y="2813"/>
                </a:cubicBezTo>
                <a:cubicBezTo>
                  <a:pt x="1174451" y="0"/>
                  <a:pt x="1192562" y="0"/>
                  <a:pt x="1210672" y="0"/>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pic>
        <p:nvPicPr>
          <p:cNvPr id="4" name="图片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43013" y="3789363"/>
            <a:ext cx="2381686" cy="2221165"/>
          </a:xfrm>
          <a:prstGeom prst="rect">
            <a:avLst/>
          </a:prstGeom>
        </p:spPr>
      </p:pic>
    </p:spTree>
    <p:extLst>
      <p:ext uri="{BB962C8B-B14F-4D97-AF65-F5344CB8AC3E}">
        <p14:creationId xmlns:p14="http://schemas.microsoft.com/office/powerpoint/2010/main" val="139619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360"/>
                                          </p:val>
                                        </p:tav>
                                        <p:tav tm="100000">
                                          <p:val>
                                            <p:fltVal val="0"/>
                                          </p:val>
                                        </p:tav>
                                      </p:tavLst>
                                    </p:anim>
                                    <p:animEffect transition="in" filter="fade">
                                      <p:cBhvr>
                                        <p:cTn id="10" dur="1000"/>
                                        <p:tgtEl>
                                          <p:spTgt spid="2"/>
                                        </p:tgtEl>
                                      </p:cBhvr>
                                    </p:animEffect>
                                  </p:childTnLst>
                                </p:cTn>
                              </p:par>
                              <p:par>
                                <p:cTn id="11" presetID="42" presetClass="entr" presetSubtype="0" fill="hold" grpId="0" nodeType="withEffect">
                                  <p:stCondLst>
                                    <p:cond delay="20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图片占位符 1"/>
          <p:cNvSpPr>
            <a:spLocks noGrp="1"/>
          </p:cNvSpPr>
          <p:nvPr>
            <p:ph type="pic" sz="quarter" idx="11"/>
          </p:nvPr>
        </p:nvSpPr>
        <p:spPr>
          <a:xfrm>
            <a:off x="2372854" y="1259344"/>
            <a:ext cx="3250914" cy="1905078"/>
          </a:xfrm>
          <a:custGeom>
            <a:avLst/>
            <a:gdLst>
              <a:gd name="connsiteX0" fmla="*/ 3000973 w 4623450"/>
              <a:gd name="connsiteY0" fmla="*/ 0 h 2709402"/>
              <a:gd name="connsiteX1" fmla="*/ 3671922 w 4623450"/>
              <a:gd name="connsiteY1" fmla="*/ 674286 h 2709402"/>
              <a:gd name="connsiteX2" fmla="*/ 3671922 w 4623450"/>
              <a:gd name="connsiteY2" fmla="*/ 686545 h 2709402"/>
              <a:gd name="connsiteX3" fmla="*/ 3818311 w 4623450"/>
              <a:gd name="connsiteY3" fmla="*/ 674286 h 2709402"/>
              <a:gd name="connsiteX4" fmla="*/ 4623450 w 4623450"/>
              <a:gd name="connsiteY4" fmla="*/ 1495688 h 2709402"/>
              <a:gd name="connsiteX5" fmla="*/ 3818311 w 4623450"/>
              <a:gd name="connsiteY5" fmla="*/ 2304831 h 2709402"/>
              <a:gd name="connsiteX6" fmla="*/ 3440140 w 4623450"/>
              <a:gd name="connsiteY6" fmla="*/ 2219013 h 2709402"/>
              <a:gd name="connsiteX7" fmla="*/ 2708195 w 4623450"/>
              <a:gd name="connsiteY7" fmla="*/ 2709402 h 2709402"/>
              <a:gd name="connsiteX8" fmla="*/ 2037246 w 4623450"/>
              <a:gd name="connsiteY8" fmla="*/ 2329350 h 2709402"/>
              <a:gd name="connsiteX9" fmla="*/ 1707871 w 4623450"/>
              <a:gd name="connsiteY9" fmla="*/ 2378389 h 2709402"/>
              <a:gd name="connsiteX10" fmla="*/ 1158913 w 4623450"/>
              <a:gd name="connsiteY10" fmla="*/ 2206753 h 2709402"/>
              <a:gd name="connsiteX11" fmla="*/ 658751 w 4623450"/>
              <a:gd name="connsiteY11" fmla="*/ 2451948 h 2709402"/>
              <a:gd name="connsiteX12" fmla="*/ 0 w 4623450"/>
              <a:gd name="connsiteY12" fmla="*/ 1789922 h 2709402"/>
              <a:gd name="connsiteX13" fmla="*/ 658751 w 4623450"/>
              <a:gd name="connsiteY13" fmla="*/ 1140156 h 2709402"/>
              <a:gd name="connsiteX14" fmla="*/ 756343 w 4623450"/>
              <a:gd name="connsiteY14" fmla="*/ 1140156 h 2709402"/>
              <a:gd name="connsiteX15" fmla="*/ 1707871 w 4623450"/>
              <a:gd name="connsiteY15" fmla="*/ 404571 h 2709402"/>
              <a:gd name="connsiteX16" fmla="*/ 2330024 w 4623450"/>
              <a:gd name="connsiteY16" fmla="*/ 625247 h 2709402"/>
              <a:gd name="connsiteX17" fmla="*/ 3000973 w 4623450"/>
              <a:gd name="connsiteY17" fmla="*/ 0 h 270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23450" h="2709402">
                <a:moveTo>
                  <a:pt x="3000973" y="0"/>
                </a:moveTo>
                <a:cubicBezTo>
                  <a:pt x="3379144" y="0"/>
                  <a:pt x="3671922" y="306494"/>
                  <a:pt x="3671922" y="674286"/>
                </a:cubicBezTo>
                <a:cubicBezTo>
                  <a:pt x="3671922" y="686545"/>
                  <a:pt x="3671922" y="686545"/>
                  <a:pt x="3671922" y="686545"/>
                </a:cubicBezTo>
                <a:cubicBezTo>
                  <a:pt x="3720719" y="686545"/>
                  <a:pt x="3769515" y="674286"/>
                  <a:pt x="3818311" y="674286"/>
                </a:cubicBezTo>
                <a:cubicBezTo>
                  <a:pt x="4257478" y="674286"/>
                  <a:pt x="4623450" y="1042078"/>
                  <a:pt x="4623450" y="1495688"/>
                </a:cubicBezTo>
                <a:cubicBezTo>
                  <a:pt x="4623450" y="1937039"/>
                  <a:pt x="4257478" y="2304831"/>
                  <a:pt x="3818311" y="2304831"/>
                </a:cubicBezTo>
                <a:cubicBezTo>
                  <a:pt x="3671922" y="2304831"/>
                  <a:pt x="3549931" y="2268052"/>
                  <a:pt x="3440140" y="2219013"/>
                </a:cubicBezTo>
                <a:cubicBezTo>
                  <a:pt x="3318149" y="2500987"/>
                  <a:pt x="3037570" y="2709402"/>
                  <a:pt x="2708195" y="2709402"/>
                </a:cubicBezTo>
                <a:cubicBezTo>
                  <a:pt x="2427616" y="2709402"/>
                  <a:pt x="2171436" y="2550026"/>
                  <a:pt x="2037246" y="2329350"/>
                </a:cubicBezTo>
                <a:cubicBezTo>
                  <a:pt x="1939653" y="2366129"/>
                  <a:pt x="1829862" y="2378389"/>
                  <a:pt x="1707871" y="2378389"/>
                </a:cubicBezTo>
                <a:cubicBezTo>
                  <a:pt x="1500487" y="2378389"/>
                  <a:pt x="1317500" y="2317091"/>
                  <a:pt x="1158913" y="2206753"/>
                </a:cubicBezTo>
                <a:cubicBezTo>
                  <a:pt x="1036922" y="2353870"/>
                  <a:pt x="853936" y="2451948"/>
                  <a:pt x="658751" y="2451948"/>
                </a:cubicBezTo>
                <a:cubicBezTo>
                  <a:pt x="292778" y="2451948"/>
                  <a:pt x="0" y="2157714"/>
                  <a:pt x="0" y="1789922"/>
                </a:cubicBezTo>
                <a:cubicBezTo>
                  <a:pt x="0" y="1434389"/>
                  <a:pt x="292778" y="1140156"/>
                  <a:pt x="658751" y="1140156"/>
                </a:cubicBezTo>
                <a:cubicBezTo>
                  <a:pt x="695347" y="1140156"/>
                  <a:pt x="719746" y="1140156"/>
                  <a:pt x="756343" y="1140156"/>
                </a:cubicBezTo>
                <a:cubicBezTo>
                  <a:pt x="866135" y="723325"/>
                  <a:pt x="1256505" y="404571"/>
                  <a:pt x="1707871" y="404571"/>
                </a:cubicBezTo>
                <a:cubicBezTo>
                  <a:pt x="1939653" y="404571"/>
                  <a:pt x="2159237" y="490390"/>
                  <a:pt x="2330024" y="625247"/>
                </a:cubicBezTo>
                <a:cubicBezTo>
                  <a:pt x="2354422" y="281974"/>
                  <a:pt x="2647200" y="0"/>
                  <a:pt x="3000973" y="0"/>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
        <p:nvSpPr>
          <p:cNvPr id="3" name="图片占位符 2"/>
          <p:cNvSpPr>
            <a:spLocks noGrp="1"/>
          </p:cNvSpPr>
          <p:nvPr>
            <p:ph type="pic" sz="quarter" idx="12"/>
          </p:nvPr>
        </p:nvSpPr>
        <p:spPr>
          <a:xfrm>
            <a:off x="6398429" y="1019631"/>
            <a:ext cx="4069028" cy="2384504"/>
          </a:xfrm>
          <a:custGeom>
            <a:avLst/>
            <a:gdLst>
              <a:gd name="connsiteX0" fmla="*/ 3000973 w 4623450"/>
              <a:gd name="connsiteY0" fmla="*/ 0 h 2709402"/>
              <a:gd name="connsiteX1" fmla="*/ 3671922 w 4623450"/>
              <a:gd name="connsiteY1" fmla="*/ 674286 h 2709402"/>
              <a:gd name="connsiteX2" fmla="*/ 3671922 w 4623450"/>
              <a:gd name="connsiteY2" fmla="*/ 686545 h 2709402"/>
              <a:gd name="connsiteX3" fmla="*/ 3818311 w 4623450"/>
              <a:gd name="connsiteY3" fmla="*/ 674286 h 2709402"/>
              <a:gd name="connsiteX4" fmla="*/ 4623450 w 4623450"/>
              <a:gd name="connsiteY4" fmla="*/ 1495688 h 2709402"/>
              <a:gd name="connsiteX5" fmla="*/ 3818311 w 4623450"/>
              <a:gd name="connsiteY5" fmla="*/ 2304831 h 2709402"/>
              <a:gd name="connsiteX6" fmla="*/ 3440140 w 4623450"/>
              <a:gd name="connsiteY6" fmla="*/ 2219013 h 2709402"/>
              <a:gd name="connsiteX7" fmla="*/ 2708195 w 4623450"/>
              <a:gd name="connsiteY7" fmla="*/ 2709402 h 2709402"/>
              <a:gd name="connsiteX8" fmla="*/ 2037246 w 4623450"/>
              <a:gd name="connsiteY8" fmla="*/ 2329350 h 2709402"/>
              <a:gd name="connsiteX9" fmla="*/ 1707871 w 4623450"/>
              <a:gd name="connsiteY9" fmla="*/ 2378389 h 2709402"/>
              <a:gd name="connsiteX10" fmla="*/ 1158913 w 4623450"/>
              <a:gd name="connsiteY10" fmla="*/ 2206753 h 2709402"/>
              <a:gd name="connsiteX11" fmla="*/ 658751 w 4623450"/>
              <a:gd name="connsiteY11" fmla="*/ 2451948 h 2709402"/>
              <a:gd name="connsiteX12" fmla="*/ 0 w 4623450"/>
              <a:gd name="connsiteY12" fmla="*/ 1789922 h 2709402"/>
              <a:gd name="connsiteX13" fmla="*/ 658751 w 4623450"/>
              <a:gd name="connsiteY13" fmla="*/ 1140156 h 2709402"/>
              <a:gd name="connsiteX14" fmla="*/ 756343 w 4623450"/>
              <a:gd name="connsiteY14" fmla="*/ 1140156 h 2709402"/>
              <a:gd name="connsiteX15" fmla="*/ 1707871 w 4623450"/>
              <a:gd name="connsiteY15" fmla="*/ 404571 h 2709402"/>
              <a:gd name="connsiteX16" fmla="*/ 2330024 w 4623450"/>
              <a:gd name="connsiteY16" fmla="*/ 625247 h 2709402"/>
              <a:gd name="connsiteX17" fmla="*/ 3000973 w 4623450"/>
              <a:gd name="connsiteY17" fmla="*/ 0 h 270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23450" h="2709402">
                <a:moveTo>
                  <a:pt x="3000973" y="0"/>
                </a:moveTo>
                <a:cubicBezTo>
                  <a:pt x="3379144" y="0"/>
                  <a:pt x="3671922" y="306494"/>
                  <a:pt x="3671922" y="674286"/>
                </a:cubicBezTo>
                <a:cubicBezTo>
                  <a:pt x="3671922" y="686545"/>
                  <a:pt x="3671922" y="686545"/>
                  <a:pt x="3671922" y="686545"/>
                </a:cubicBezTo>
                <a:cubicBezTo>
                  <a:pt x="3720719" y="686545"/>
                  <a:pt x="3769515" y="674286"/>
                  <a:pt x="3818311" y="674286"/>
                </a:cubicBezTo>
                <a:cubicBezTo>
                  <a:pt x="4257478" y="674286"/>
                  <a:pt x="4623450" y="1042078"/>
                  <a:pt x="4623450" y="1495688"/>
                </a:cubicBezTo>
                <a:cubicBezTo>
                  <a:pt x="4623450" y="1937039"/>
                  <a:pt x="4257478" y="2304831"/>
                  <a:pt x="3818311" y="2304831"/>
                </a:cubicBezTo>
                <a:cubicBezTo>
                  <a:pt x="3671922" y="2304831"/>
                  <a:pt x="3549931" y="2268052"/>
                  <a:pt x="3440140" y="2219013"/>
                </a:cubicBezTo>
                <a:cubicBezTo>
                  <a:pt x="3318149" y="2500987"/>
                  <a:pt x="3037570" y="2709402"/>
                  <a:pt x="2708195" y="2709402"/>
                </a:cubicBezTo>
                <a:cubicBezTo>
                  <a:pt x="2427616" y="2709402"/>
                  <a:pt x="2171436" y="2550026"/>
                  <a:pt x="2037246" y="2329350"/>
                </a:cubicBezTo>
                <a:cubicBezTo>
                  <a:pt x="1939653" y="2366129"/>
                  <a:pt x="1829862" y="2378389"/>
                  <a:pt x="1707871" y="2378389"/>
                </a:cubicBezTo>
                <a:cubicBezTo>
                  <a:pt x="1500487" y="2378389"/>
                  <a:pt x="1317500" y="2317091"/>
                  <a:pt x="1158913" y="2206753"/>
                </a:cubicBezTo>
                <a:cubicBezTo>
                  <a:pt x="1036922" y="2353870"/>
                  <a:pt x="853936" y="2451948"/>
                  <a:pt x="658751" y="2451948"/>
                </a:cubicBezTo>
                <a:cubicBezTo>
                  <a:pt x="292778" y="2451948"/>
                  <a:pt x="0" y="2157714"/>
                  <a:pt x="0" y="1789922"/>
                </a:cubicBezTo>
                <a:cubicBezTo>
                  <a:pt x="0" y="1434389"/>
                  <a:pt x="292778" y="1140156"/>
                  <a:pt x="658751" y="1140156"/>
                </a:cubicBezTo>
                <a:cubicBezTo>
                  <a:pt x="695347" y="1140156"/>
                  <a:pt x="719746" y="1140156"/>
                  <a:pt x="756343" y="1140156"/>
                </a:cubicBezTo>
                <a:cubicBezTo>
                  <a:pt x="866135" y="723325"/>
                  <a:pt x="1256505" y="404571"/>
                  <a:pt x="1707871" y="404571"/>
                </a:cubicBezTo>
                <a:cubicBezTo>
                  <a:pt x="1939653" y="404571"/>
                  <a:pt x="2159237" y="490390"/>
                  <a:pt x="2330024" y="625247"/>
                </a:cubicBezTo>
                <a:cubicBezTo>
                  <a:pt x="2354422" y="281974"/>
                  <a:pt x="2647200" y="0"/>
                  <a:pt x="3000973" y="0"/>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
        <p:nvSpPr>
          <p:cNvPr id="4" name="图片占位符 3"/>
          <p:cNvSpPr>
            <a:spLocks noGrp="1"/>
          </p:cNvSpPr>
          <p:nvPr>
            <p:ph type="pic" sz="quarter" idx="13"/>
          </p:nvPr>
        </p:nvSpPr>
        <p:spPr>
          <a:xfrm>
            <a:off x="1963797" y="3549650"/>
            <a:ext cx="4069028" cy="2384504"/>
          </a:xfrm>
          <a:custGeom>
            <a:avLst/>
            <a:gdLst>
              <a:gd name="connsiteX0" fmla="*/ 3000973 w 4623450"/>
              <a:gd name="connsiteY0" fmla="*/ 0 h 2709402"/>
              <a:gd name="connsiteX1" fmla="*/ 3671922 w 4623450"/>
              <a:gd name="connsiteY1" fmla="*/ 674286 h 2709402"/>
              <a:gd name="connsiteX2" fmla="*/ 3671922 w 4623450"/>
              <a:gd name="connsiteY2" fmla="*/ 686545 h 2709402"/>
              <a:gd name="connsiteX3" fmla="*/ 3818311 w 4623450"/>
              <a:gd name="connsiteY3" fmla="*/ 674286 h 2709402"/>
              <a:gd name="connsiteX4" fmla="*/ 4623450 w 4623450"/>
              <a:gd name="connsiteY4" fmla="*/ 1495688 h 2709402"/>
              <a:gd name="connsiteX5" fmla="*/ 3818311 w 4623450"/>
              <a:gd name="connsiteY5" fmla="*/ 2304831 h 2709402"/>
              <a:gd name="connsiteX6" fmla="*/ 3440140 w 4623450"/>
              <a:gd name="connsiteY6" fmla="*/ 2219013 h 2709402"/>
              <a:gd name="connsiteX7" fmla="*/ 2708195 w 4623450"/>
              <a:gd name="connsiteY7" fmla="*/ 2709402 h 2709402"/>
              <a:gd name="connsiteX8" fmla="*/ 2037246 w 4623450"/>
              <a:gd name="connsiteY8" fmla="*/ 2329350 h 2709402"/>
              <a:gd name="connsiteX9" fmla="*/ 1707871 w 4623450"/>
              <a:gd name="connsiteY9" fmla="*/ 2378389 h 2709402"/>
              <a:gd name="connsiteX10" fmla="*/ 1158913 w 4623450"/>
              <a:gd name="connsiteY10" fmla="*/ 2206753 h 2709402"/>
              <a:gd name="connsiteX11" fmla="*/ 658751 w 4623450"/>
              <a:gd name="connsiteY11" fmla="*/ 2451948 h 2709402"/>
              <a:gd name="connsiteX12" fmla="*/ 0 w 4623450"/>
              <a:gd name="connsiteY12" fmla="*/ 1789922 h 2709402"/>
              <a:gd name="connsiteX13" fmla="*/ 658751 w 4623450"/>
              <a:gd name="connsiteY13" fmla="*/ 1140156 h 2709402"/>
              <a:gd name="connsiteX14" fmla="*/ 756343 w 4623450"/>
              <a:gd name="connsiteY14" fmla="*/ 1140156 h 2709402"/>
              <a:gd name="connsiteX15" fmla="*/ 1707871 w 4623450"/>
              <a:gd name="connsiteY15" fmla="*/ 404571 h 2709402"/>
              <a:gd name="connsiteX16" fmla="*/ 2330024 w 4623450"/>
              <a:gd name="connsiteY16" fmla="*/ 625247 h 2709402"/>
              <a:gd name="connsiteX17" fmla="*/ 3000973 w 4623450"/>
              <a:gd name="connsiteY17" fmla="*/ 0 h 270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23450" h="2709402">
                <a:moveTo>
                  <a:pt x="3000973" y="0"/>
                </a:moveTo>
                <a:cubicBezTo>
                  <a:pt x="3379144" y="0"/>
                  <a:pt x="3671922" y="306494"/>
                  <a:pt x="3671922" y="674286"/>
                </a:cubicBezTo>
                <a:cubicBezTo>
                  <a:pt x="3671922" y="686545"/>
                  <a:pt x="3671922" y="686545"/>
                  <a:pt x="3671922" y="686545"/>
                </a:cubicBezTo>
                <a:cubicBezTo>
                  <a:pt x="3720719" y="686545"/>
                  <a:pt x="3769515" y="674286"/>
                  <a:pt x="3818311" y="674286"/>
                </a:cubicBezTo>
                <a:cubicBezTo>
                  <a:pt x="4257478" y="674286"/>
                  <a:pt x="4623450" y="1042078"/>
                  <a:pt x="4623450" y="1495688"/>
                </a:cubicBezTo>
                <a:cubicBezTo>
                  <a:pt x="4623450" y="1937039"/>
                  <a:pt x="4257478" y="2304831"/>
                  <a:pt x="3818311" y="2304831"/>
                </a:cubicBezTo>
                <a:cubicBezTo>
                  <a:pt x="3671922" y="2304831"/>
                  <a:pt x="3549931" y="2268052"/>
                  <a:pt x="3440140" y="2219013"/>
                </a:cubicBezTo>
                <a:cubicBezTo>
                  <a:pt x="3318149" y="2500987"/>
                  <a:pt x="3037570" y="2709402"/>
                  <a:pt x="2708195" y="2709402"/>
                </a:cubicBezTo>
                <a:cubicBezTo>
                  <a:pt x="2427616" y="2709402"/>
                  <a:pt x="2171436" y="2550026"/>
                  <a:pt x="2037246" y="2329350"/>
                </a:cubicBezTo>
                <a:cubicBezTo>
                  <a:pt x="1939653" y="2366129"/>
                  <a:pt x="1829862" y="2378389"/>
                  <a:pt x="1707871" y="2378389"/>
                </a:cubicBezTo>
                <a:cubicBezTo>
                  <a:pt x="1500487" y="2378389"/>
                  <a:pt x="1317500" y="2317091"/>
                  <a:pt x="1158913" y="2206753"/>
                </a:cubicBezTo>
                <a:cubicBezTo>
                  <a:pt x="1036922" y="2353870"/>
                  <a:pt x="853936" y="2451948"/>
                  <a:pt x="658751" y="2451948"/>
                </a:cubicBezTo>
                <a:cubicBezTo>
                  <a:pt x="292778" y="2451948"/>
                  <a:pt x="0" y="2157714"/>
                  <a:pt x="0" y="1789922"/>
                </a:cubicBezTo>
                <a:cubicBezTo>
                  <a:pt x="0" y="1434389"/>
                  <a:pt x="292778" y="1140156"/>
                  <a:pt x="658751" y="1140156"/>
                </a:cubicBezTo>
                <a:cubicBezTo>
                  <a:pt x="695347" y="1140156"/>
                  <a:pt x="719746" y="1140156"/>
                  <a:pt x="756343" y="1140156"/>
                </a:cubicBezTo>
                <a:cubicBezTo>
                  <a:pt x="866135" y="723325"/>
                  <a:pt x="1256505" y="404571"/>
                  <a:pt x="1707871" y="404571"/>
                </a:cubicBezTo>
                <a:cubicBezTo>
                  <a:pt x="1939653" y="404571"/>
                  <a:pt x="2159237" y="490390"/>
                  <a:pt x="2330024" y="625247"/>
                </a:cubicBezTo>
                <a:cubicBezTo>
                  <a:pt x="2354422" y="281974"/>
                  <a:pt x="2647200" y="0"/>
                  <a:pt x="3000973" y="0"/>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
        <p:nvSpPr>
          <p:cNvPr id="5" name="图片占位符 4"/>
          <p:cNvSpPr>
            <a:spLocks noGrp="1"/>
          </p:cNvSpPr>
          <p:nvPr>
            <p:ph type="pic" sz="quarter" idx="14"/>
          </p:nvPr>
        </p:nvSpPr>
        <p:spPr>
          <a:xfrm>
            <a:off x="6807486" y="3789363"/>
            <a:ext cx="3250914" cy="1905078"/>
          </a:xfrm>
          <a:custGeom>
            <a:avLst/>
            <a:gdLst>
              <a:gd name="connsiteX0" fmla="*/ 3000973 w 4623450"/>
              <a:gd name="connsiteY0" fmla="*/ 0 h 2709402"/>
              <a:gd name="connsiteX1" fmla="*/ 3671922 w 4623450"/>
              <a:gd name="connsiteY1" fmla="*/ 674286 h 2709402"/>
              <a:gd name="connsiteX2" fmla="*/ 3671922 w 4623450"/>
              <a:gd name="connsiteY2" fmla="*/ 686545 h 2709402"/>
              <a:gd name="connsiteX3" fmla="*/ 3818311 w 4623450"/>
              <a:gd name="connsiteY3" fmla="*/ 674286 h 2709402"/>
              <a:gd name="connsiteX4" fmla="*/ 4623450 w 4623450"/>
              <a:gd name="connsiteY4" fmla="*/ 1495688 h 2709402"/>
              <a:gd name="connsiteX5" fmla="*/ 3818311 w 4623450"/>
              <a:gd name="connsiteY5" fmla="*/ 2304831 h 2709402"/>
              <a:gd name="connsiteX6" fmla="*/ 3440140 w 4623450"/>
              <a:gd name="connsiteY6" fmla="*/ 2219013 h 2709402"/>
              <a:gd name="connsiteX7" fmla="*/ 2708195 w 4623450"/>
              <a:gd name="connsiteY7" fmla="*/ 2709402 h 2709402"/>
              <a:gd name="connsiteX8" fmla="*/ 2037246 w 4623450"/>
              <a:gd name="connsiteY8" fmla="*/ 2329350 h 2709402"/>
              <a:gd name="connsiteX9" fmla="*/ 1707871 w 4623450"/>
              <a:gd name="connsiteY9" fmla="*/ 2378389 h 2709402"/>
              <a:gd name="connsiteX10" fmla="*/ 1158913 w 4623450"/>
              <a:gd name="connsiteY10" fmla="*/ 2206753 h 2709402"/>
              <a:gd name="connsiteX11" fmla="*/ 658751 w 4623450"/>
              <a:gd name="connsiteY11" fmla="*/ 2451948 h 2709402"/>
              <a:gd name="connsiteX12" fmla="*/ 0 w 4623450"/>
              <a:gd name="connsiteY12" fmla="*/ 1789922 h 2709402"/>
              <a:gd name="connsiteX13" fmla="*/ 658751 w 4623450"/>
              <a:gd name="connsiteY13" fmla="*/ 1140156 h 2709402"/>
              <a:gd name="connsiteX14" fmla="*/ 756343 w 4623450"/>
              <a:gd name="connsiteY14" fmla="*/ 1140156 h 2709402"/>
              <a:gd name="connsiteX15" fmla="*/ 1707871 w 4623450"/>
              <a:gd name="connsiteY15" fmla="*/ 404571 h 2709402"/>
              <a:gd name="connsiteX16" fmla="*/ 2330024 w 4623450"/>
              <a:gd name="connsiteY16" fmla="*/ 625247 h 2709402"/>
              <a:gd name="connsiteX17" fmla="*/ 3000973 w 4623450"/>
              <a:gd name="connsiteY17" fmla="*/ 0 h 270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23450" h="2709402">
                <a:moveTo>
                  <a:pt x="3000973" y="0"/>
                </a:moveTo>
                <a:cubicBezTo>
                  <a:pt x="3379144" y="0"/>
                  <a:pt x="3671922" y="306494"/>
                  <a:pt x="3671922" y="674286"/>
                </a:cubicBezTo>
                <a:cubicBezTo>
                  <a:pt x="3671922" y="686545"/>
                  <a:pt x="3671922" y="686545"/>
                  <a:pt x="3671922" y="686545"/>
                </a:cubicBezTo>
                <a:cubicBezTo>
                  <a:pt x="3720719" y="686545"/>
                  <a:pt x="3769515" y="674286"/>
                  <a:pt x="3818311" y="674286"/>
                </a:cubicBezTo>
                <a:cubicBezTo>
                  <a:pt x="4257478" y="674286"/>
                  <a:pt x="4623450" y="1042078"/>
                  <a:pt x="4623450" y="1495688"/>
                </a:cubicBezTo>
                <a:cubicBezTo>
                  <a:pt x="4623450" y="1937039"/>
                  <a:pt x="4257478" y="2304831"/>
                  <a:pt x="3818311" y="2304831"/>
                </a:cubicBezTo>
                <a:cubicBezTo>
                  <a:pt x="3671922" y="2304831"/>
                  <a:pt x="3549931" y="2268052"/>
                  <a:pt x="3440140" y="2219013"/>
                </a:cubicBezTo>
                <a:cubicBezTo>
                  <a:pt x="3318149" y="2500987"/>
                  <a:pt x="3037570" y="2709402"/>
                  <a:pt x="2708195" y="2709402"/>
                </a:cubicBezTo>
                <a:cubicBezTo>
                  <a:pt x="2427616" y="2709402"/>
                  <a:pt x="2171436" y="2550026"/>
                  <a:pt x="2037246" y="2329350"/>
                </a:cubicBezTo>
                <a:cubicBezTo>
                  <a:pt x="1939653" y="2366129"/>
                  <a:pt x="1829862" y="2378389"/>
                  <a:pt x="1707871" y="2378389"/>
                </a:cubicBezTo>
                <a:cubicBezTo>
                  <a:pt x="1500487" y="2378389"/>
                  <a:pt x="1317500" y="2317091"/>
                  <a:pt x="1158913" y="2206753"/>
                </a:cubicBezTo>
                <a:cubicBezTo>
                  <a:pt x="1036922" y="2353870"/>
                  <a:pt x="853936" y="2451948"/>
                  <a:pt x="658751" y="2451948"/>
                </a:cubicBezTo>
                <a:cubicBezTo>
                  <a:pt x="292778" y="2451948"/>
                  <a:pt x="0" y="2157714"/>
                  <a:pt x="0" y="1789922"/>
                </a:cubicBezTo>
                <a:cubicBezTo>
                  <a:pt x="0" y="1434389"/>
                  <a:pt x="292778" y="1140156"/>
                  <a:pt x="658751" y="1140156"/>
                </a:cubicBezTo>
                <a:cubicBezTo>
                  <a:pt x="695347" y="1140156"/>
                  <a:pt x="719746" y="1140156"/>
                  <a:pt x="756343" y="1140156"/>
                </a:cubicBezTo>
                <a:cubicBezTo>
                  <a:pt x="866135" y="723325"/>
                  <a:pt x="1256505" y="404571"/>
                  <a:pt x="1707871" y="404571"/>
                </a:cubicBezTo>
                <a:cubicBezTo>
                  <a:pt x="1939653" y="404571"/>
                  <a:pt x="2159237" y="490390"/>
                  <a:pt x="2330024" y="625247"/>
                </a:cubicBezTo>
                <a:cubicBezTo>
                  <a:pt x="2354422" y="281974"/>
                  <a:pt x="2647200" y="0"/>
                  <a:pt x="3000973" y="0"/>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Tree>
    <p:extLst>
      <p:ext uri="{BB962C8B-B14F-4D97-AF65-F5344CB8AC3E}">
        <p14:creationId xmlns:p14="http://schemas.microsoft.com/office/powerpoint/2010/main" val="384879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210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grpId="0" nodeType="withEffect">
                                  <p:stCondLst>
                                    <p:cond delay="430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par>
                                <p:cTn id="14" presetID="6" presetClass="entr" presetSubtype="16" fill="hold" grpId="0" nodeType="withEffect">
                                  <p:stCondLst>
                                    <p:cond delay="650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1337554" y="1489077"/>
            <a:ext cx="2962666" cy="2905124"/>
          </a:xfrm>
          <a:prstGeom prst="irregularSeal2">
            <a:avLst/>
          </a:pr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
        <p:nvSpPr>
          <p:cNvPr id="10" name="图片占位符 9"/>
          <p:cNvSpPr>
            <a:spLocks noGrp="1"/>
          </p:cNvSpPr>
          <p:nvPr>
            <p:ph type="pic" sz="quarter" idx="11"/>
          </p:nvPr>
        </p:nvSpPr>
        <p:spPr>
          <a:xfrm>
            <a:off x="4851104" y="650877"/>
            <a:ext cx="2962666" cy="2905124"/>
          </a:xfrm>
          <a:prstGeom prst="irregularSeal2">
            <a:avLst/>
          </a:pr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
        <p:nvSpPr>
          <p:cNvPr id="11" name="图片占位符 10"/>
          <p:cNvSpPr>
            <a:spLocks noGrp="1"/>
          </p:cNvSpPr>
          <p:nvPr>
            <p:ph type="pic" sz="quarter" idx="12"/>
          </p:nvPr>
        </p:nvSpPr>
        <p:spPr>
          <a:xfrm>
            <a:off x="8247369" y="1641477"/>
            <a:ext cx="2962666" cy="2905124"/>
          </a:xfrm>
          <a:prstGeom prst="irregularSeal2">
            <a:avLst/>
          </a:pr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pic>
        <p:nvPicPr>
          <p:cNvPr id="5" name="图片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8980662">
            <a:off x="8465271" y="4905689"/>
            <a:ext cx="3827208" cy="1663828"/>
          </a:xfrm>
          <a:prstGeom prst="rect">
            <a:avLst/>
          </a:prstGeom>
        </p:spPr>
      </p:pic>
    </p:spTree>
    <p:extLst>
      <p:ext uri="{BB962C8B-B14F-4D97-AF65-F5344CB8AC3E}">
        <p14:creationId xmlns:p14="http://schemas.microsoft.com/office/powerpoint/2010/main" val="1892648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23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00" fill="hold"/>
                                        <p:tgtEl>
                                          <p:spTgt spid="10"/>
                                        </p:tgtEl>
                                        <p:attrNameLst>
                                          <p:attrName>ppt_w</p:attrName>
                                        </p:attrNameLst>
                                      </p:cBhvr>
                                      <p:tavLst>
                                        <p:tav tm="0">
                                          <p:val>
                                            <p:fltVal val="0"/>
                                          </p:val>
                                        </p:tav>
                                        <p:tav tm="100000">
                                          <p:val>
                                            <p:strVal val="#ppt_w"/>
                                          </p:val>
                                        </p:tav>
                                      </p:tavLst>
                                    </p:anim>
                                    <p:anim calcmode="lin" valueType="num">
                                      <p:cBhvr>
                                        <p:cTn id="12" dur="1000" fill="hold"/>
                                        <p:tgtEl>
                                          <p:spTgt spid="10"/>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44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25" name="图片占位符 24"/>
          <p:cNvSpPr>
            <a:spLocks noGrp="1"/>
          </p:cNvSpPr>
          <p:nvPr>
            <p:ph type="pic" sz="quarter" idx="10"/>
          </p:nvPr>
        </p:nvSpPr>
        <p:spPr>
          <a:xfrm>
            <a:off x="2225040" y="1427480"/>
            <a:ext cx="8432800" cy="4185286"/>
          </a:xfrm>
          <a:custGeom>
            <a:avLst/>
            <a:gdLst>
              <a:gd name="connsiteX0" fmla="*/ 7366004 w 8432800"/>
              <a:gd name="connsiteY0" fmla="*/ 2905126 h 4185286"/>
              <a:gd name="connsiteX1" fmla="*/ 8219436 w 8432800"/>
              <a:gd name="connsiteY1" fmla="*/ 2905126 h 4185286"/>
              <a:gd name="connsiteX2" fmla="*/ 8432800 w 8432800"/>
              <a:gd name="connsiteY2" fmla="*/ 3118490 h 4185286"/>
              <a:gd name="connsiteX3" fmla="*/ 8432800 w 8432800"/>
              <a:gd name="connsiteY3" fmla="*/ 3971922 h 4185286"/>
              <a:gd name="connsiteX4" fmla="*/ 8219436 w 8432800"/>
              <a:gd name="connsiteY4" fmla="*/ 4185286 h 4185286"/>
              <a:gd name="connsiteX5" fmla="*/ 7366004 w 8432800"/>
              <a:gd name="connsiteY5" fmla="*/ 4185286 h 4185286"/>
              <a:gd name="connsiteX6" fmla="*/ 7152640 w 8432800"/>
              <a:gd name="connsiteY6" fmla="*/ 3971922 h 4185286"/>
              <a:gd name="connsiteX7" fmla="*/ 7152640 w 8432800"/>
              <a:gd name="connsiteY7" fmla="*/ 3118490 h 4185286"/>
              <a:gd name="connsiteX8" fmla="*/ 7366004 w 8432800"/>
              <a:gd name="connsiteY8" fmla="*/ 2905126 h 4185286"/>
              <a:gd name="connsiteX9" fmla="*/ 4504948 w 8432800"/>
              <a:gd name="connsiteY9" fmla="*/ 2905126 h 4185286"/>
              <a:gd name="connsiteX10" fmla="*/ 5358380 w 8432800"/>
              <a:gd name="connsiteY10" fmla="*/ 2905126 h 4185286"/>
              <a:gd name="connsiteX11" fmla="*/ 5571744 w 8432800"/>
              <a:gd name="connsiteY11" fmla="*/ 3118490 h 4185286"/>
              <a:gd name="connsiteX12" fmla="*/ 5571744 w 8432800"/>
              <a:gd name="connsiteY12" fmla="*/ 3971922 h 4185286"/>
              <a:gd name="connsiteX13" fmla="*/ 5358380 w 8432800"/>
              <a:gd name="connsiteY13" fmla="*/ 4185286 h 4185286"/>
              <a:gd name="connsiteX14" fmla="*/ 4504948 w 8432800"/>
              <a:gd name="connsiteY14" fmla="*/ 4185286 h 4185286"/>
              <a:gd name="connsiteX15" fmla="*/ 4291584 w 8432800"/>
              <a:gd name="connsiteY15" fmla="*/ 3971922 h 4185286"/>
              <a:gd name="connsiteX16" fmla="*/ 4291584 w 8432800"/>
              <a:gd name="connsiteY16" fmla="*/ 3118490 h 4185286"/>
              <a:gd name="connsiteX17" fmla="*/ 4504948 w 8432800"/>
              <a:gd name="connsiteY17" fmla="*/ 2905126 h 4185286"/>
              <a:gd name="connsiteX18" fmla="*/ 3074420 w 8432800"/>
              <a:gd name="connsiteY18" fmla="*/ 2905126 h 4185286"/>
              <a:gd name="connsiteX19" fmla="*/ 3927852 w 8432800"/>
              <a:gd name="connsiteY19" fmla="*/ 2905126 h 4185286"/>
              <a:gd name="connsiteX20" fmla="*/ 4141216 w 8432800"/>
              <a:gd name="connsiteY20" fmla="*/ 3118490 h 4185286"/>
              <a:gd name="connsiteX21" fmla="*/ 4141216 w 8432800"/>
              <a:gd name="connsiteY21" fmla="*/ 3971922 h 4185286"/>
              <a:gd name="connsiteX22" fmla="*/ 3927852 w 8432800"/>
              <a:gd name="connsiteY22" fmla="*/ 4185286 h 4185286"/>
              <a:gd name="connsiteX23" fmla="*/ 3074420 w 8432800"/>
              <a:gd name="connsiteY23" fmla="*/ 4185286 h 4185286"/>
              <a:gd name="connsiteX24" fmla="*/ 2861056 w 8432800"/>
              <a:gd name="connsiteY24" fmla="*/ 3971922 h 4185286"/>
              <a:gd name="connsiteX25" fmla="*/ 2861056 w 8432800"/>
              <a:gd name="connsiteY25" fmla="*/ 3118490 h 4185286"/>
              <a:gd name="connsiteX26" fmla="*/ 3074420 w 8432800"/>
              <a:gd name="connsiteY26" fmla="*/ 2905126 h 4185286"/>
              <a:gd name="connsiteX27" fmla="*/ 1643892 w 8432800"/>
              <a:gd name="connsiteY27" fmla="*/ 2905126 h 4185286"/>
              <a:gd name="connsiteX28" fmla="*/ 2497324 w 8432800"/>
              <a:gd name="connsiteY28" fmla="*/ 2905126 h 4185286"/>
              <a:gd name="connsiteX29" fmla="*/ 2710688 w 8432800"/>
              <a:gd name="connsiteY29" fmla="*/ 3118490 h 4185286"/>
              <a:gd name="connsiteX30" fmla="*/ 2710688 w 8432800"/>
              <a:gd name="connsiteY30" fmla="*/ 3971922 h 4185286"/>
              <a:gd name="connsiteX31" fmla="*/ 2497324 w 8432800"/>
              <a:gd name="connsiteY31" fmla="*/ 4185286 h 4185286"/>
              <a:gd name="connsiteX32" fmla="*/ 1643892 w 8432800"/>
              <a:gd name="connsiteY32" fmla="*/ 4185286 h 4185286"/>
              <a:gd name="connsiteX33" fmla="*/ 1430528 w 8432800"/>
              <a:gd name="connsiteY33" fmla="*/ 3971922 h 4185286"/>
              <a:gd name="connsiteX34" fmla="*/ 1430528 w 8432800"/>
              <a:gd name="connsiteY34" fmla="*/ 3118490 h 4185286"/>
              <a:gd name="connsiteX35" fmla="*/ 1643892 w 8432800"/>
              <a:gd name="connsiteY35" fmla="*/ 2905126 h 4185286"/>
              <a:gd name="connsiteX36" fmla="*/ 213365 w 8432800"/>
              <a:gd name="connsiteY36" fmla="*/ 2905126 h 4185286"/>
              <a:gd name="connsiteX37" fmla="*/ 1066796 w 8432800"/>
              <a:gd name="connsiteY37" fmla="*/ 2905126 h 4185286"/>
              <a:gd name="connsiteX38" fmla="*/ 1280160 w 8432800"/>
              <a:gd name="connsiteY38" fmla="*/ 3118490 h 4185286"/>
              <a:gd name="connsiteX39" fmla="*/ 1280160 w 8432800"/>
              <a:gd name="connsiteY39" fmla="*/ 3971922 h 4185286"/>
              <a:gd name="connsiteX40" fmla="*/ 1066796 w 8432800"/>
              <a:gd name="connsiteY40" fmla="*/ 4185286 h 4185286"/>
              <a:gd name="connsiteX41" fmla="*/ 213365 w 8432800"/>
              <a:gd name="connsiteY41" fmla="*/ 4185286 h 4185286"/>
              <a:gd name="connsiteX42" fmla="*/ 0 w 8432800"/>
              <a:gd name="connsiteY42" fmla="*/ 3971922 h 4185286"/>
              <a:gd name="connsiteX43" fmla="*/ 0 w 8432800"/>
              <a:gd name="connsiteY43" fmla="*/ 3118490 h 4185286"/>
              <a:gd name="connsiteX44" fmla="*/ 213365 w 8432800"/>
              <a:gd name="connsiteY44" fmla="*/ 2905126 h 4185286"/>
              <a:gd name="connsiteX45" fmla="*/ 7366004 w 8432800"/>
              <a:gd name="connsiteY45" fmla="*/ 1452563 h 4185286"/>
              <a:gd name="connsiteX46" fmla="*/ 8219436 w 8432800"/>
              <a:gd name="connsiteY46" fmla="*/ 1452563 h 4185286"/>
              <a:gd name="connsiteX47" fmla="*/ 8432800 w 8432800"/>
              <a:gd name="connsiteY47" fmla="*/ 1665927 h 4185286"/>
              <a:gd name="connsiteX48" fmla="*/ 8432800 w 8432800"/>
              <a:gd name="connsiteY48" fmla="*/ 2519359 h 4185286"/>
              <a:gd name="connsiteX49" fmla="*/ 8219436 w 8432800"/>
              <a:gd name="connsiteY49" fmla="*/ 2732723 h 4185286"/>
              <a:gd name="connsiteX50" fmla="*/ 7366004 w 8432800"/>
              <a:gd name="connsiteY50" fmla="*/ 2732723 h 4185286"/>
              <a:gd name="connsiteX51" fmla="*/ 7152640 w 8432800"/>
              <a:gd name="connsiteY51" fmla="*/ 2519359 h 4185286"/>
              <a:gd name="connsiteX52" fmla="*/ 7152640 w 8432800"/>
              <a:gd name="connsiteY52" fmla="*/ 1665927 h 4185286"/>
              <a:gd name="connsiteX53" fmla="*/ 7366004 w 8432800"/>
              <a:gd name="connsiteY53" fmla="*/ 1452563 h 4185286"/>
              <a:gd name="connsiteX54" fmla="*/ 5935476 w 8432800"/>
              <a:gd name="connsiteY54" fmla="*/ 1452563 h 4185286"/>
              <a:gd name="connsiteX55" fmla="*/ 6788908 w 8432800"/>
              <a:gd name="connsiteY55" fmla="*/ 1452563 h 4185286"/>
              <a:gd name="connsiteX56" fmla="*/ 7002272 w 8432800"/>
              <a:gd name="connsiteY56" fmla="*/ 1665927 h 4185286"/>
              <a:gd name="connsiteX57" fmla="*/ 7002272 w 8432800"/>
              <a:gd name="connsiteY57" fmla="*/ 2519359 h 4185286"/>
              <a:gd name="connsiteX58" fmla="*/ 6788908 w 8432800"/>
              <a:gd name="connsiteY58" fmla="*/ 2732723 h 4185286"/>
              <a:gd name="connsiteX59" fmla="*/ 5935476 w 8432800"/>
              <a:gd name="connsiteY59" fmla="*/ 2732723 h 4185286"/>
              <a:gd name="connsiteX60" fmla="*/ 5722112 w 8432800"/>
              <a:gd name="connsiteY60" fmla="*/ 2519359 h 4185286"/>
              <a:gd name="connsiteX61" fmla="*/ 5722112 w 8432800"/>
              <a:gd name="connsiteY61" fmla="*/ 1665927 h 4185286"/>
              <a:gd name="connsiteX62" fmla="*/ 5935476 w 8432800"/>
              <a:gd name="connsiteY62" fmla="*/ 1452563 h 4185286"/>
              <a:gd name="connsiteX63" fmla="*/ 4504948 w 8432800"/>
              <a:gd name="connsiteY63" fmla="*/ 1452563 h 4185286"/>
              <a:gd name="connsiteX64" fmla="*/ 5358380 w 8432800"/>
              <a:gd name="connsiteY64" fmla="*/ 1452563 h 4185286"/>
              <a:gd name="connsiteX65" fmla="*/ 5571744 w 8432800"/>
              <a:gd name="connsiteY65" fmla="*/ 1665927 h 4185286"/>
              <a:gd name="connsiteX66" fmla="*/ 5571744 w 8432800"/>
              <a:gd name="connsiteY66" fmla="*/ 2519359 h 4185286"/>
              <a:gd name="connsiteX67" fmla="*/ 5358380 w 8432800"/>
              <a:gd name="connsiteY67" fmla="*/ 2732723 h 4185286"/>
              <a:gd name="connsiteX68" fmla="*/ 4504948 w 8432800"/>
              <a:gd name="connsiteY68" fmla="*/ 2732723 h 4185286"/>
              <a:gd name="connsiteX69" fmla="*/ 4291584 w 8432800"/>
              <a:gd name="connsiteY69" fmla="*/ 2519359 h 4185286"/>
              <a:gd name="connsiteX70" fmla="*/ 4291584 w 8432800"/>
              <a:gd name="connsiteY70" fmla="*/ 1665927 h 4185286"/>
              <a:gd name="connsiteX71" fmla="*/ 4504948 w 8432800"/>
              <a:gd name="connsiteY71" fmla="*/ 1452563 h 4185286"/>
              <a:gd name="connsiteX72" fmla="*/ 3074420 w 8432800"/>
              <a:gd name="connsiteY72" fmla="*/ 1452563 h 4185286"/>
              <a:gd name="connsiteX73" fmla="*/ 3927852 w 8432800"/>
              <a:gd name="connsiteY73" fmla="*/ 1452563 h 4185286"/>
              <a:gd name="connsiteX74" fmla="*/ 4141216 w 8432800"/>
              <a:gd name="connsiteY74" fmla="*/ 1665927 h 4185286"/>
              <a:gd name="connsiteX75" fmla="*/ 4141216 w 8432800"/>
              <a:gd name="connsiteY75" fmla="*/ 2519359 h 4185286"/>
              <a:gd name="connsiteX76" fmla="*/ 3927852 w 8432800"/>
              <a:gd name="connsiteY76" fmla="*/ 2732723 h 4185286"/>
              <a:gd name="connsiteX77" fmla="*/ 3074420 w 8432800"/>
              <a:gd name="connsiteY77" fmla="*/ 2732723 h 4185286"/>
              <a:gd name="connsiteX78" fmla="*/ 2861056 w 8432800"/>
              <a:gd name="connsiteY78" fmla="*/ 2519359 h 4185286"/>
              <a:gd name="connsiteX79" fmla="*/ 2861056 w 8432800"/>
              <a:gd name="connsiteY79" fmla="*/ 1665927 h 4185286"/>
              <a:gd name="connsiteX80" fmla="*/ 3074420 w 8432800"/>
              <a:gd name="connsiteY80" fmla="*/ 1452563 h 4185286"/>
              <a:gd name="connsiteX81" fmla="*/ 213365 w 8432800"/>
              <a:gd name="connsiteY81" fmla="*/ 1452563 h 4185286"/>
              <a:gd name="connsiteX82" fmla="*/ 1066796 w 8432800"/>
              <a:gd name="connsiteY82" fmla="*/ 1452563 h 4185286"/>
              <a:gd name="connsiteX83" fmla="*/ 1280160 w 8432800"/>
              <a:gd name="connsiteY83" fmla="*/ 1665927 h 4185286"/>
              <a:gd name="connsiteX84" fmla="*/ 1280160 w 8432800"/>
              <a:gd name="connsiteY84" fmla="*/ 2519359 h 4185286"/>
              <a:gd name="connsiteX85" fmla="*/ 1066796 w 8432800"/>
              <a:gd name="connsiteY85" fmla="*/ 2732723 h 4185286"/>
              <a:gd name="connsiteX86" fmla="*/ 213365 w 8432800"/>
              <a:gd name="connsiteY86" fmla="*/ 2732723 h 4185286"/>
              <a:gd name="connsiteX87" fmla="*/ 0 w 8432800"/>
              <a:gd name="connsiteY87" fmla="*/ 2519359 h 4185286"/>
              <a:gd name="connsiteX88" fmla="*/ 0 w 8432800"/>
              <a:gd name="connsiteY88" fmla="*/ 1665927 h 4185286"/>
              <a:gd name="connsiteX89" fmla="*/ 213365 w 8432800"/>
              <a:gd name="connsiteY89" fmla="*/ 1452563 h 4185286"/>
              <a:gd name="connsiteX90" fmla="*/ 5935476 w 8432800"/>
              <a:gd name="connsiteY90" fmla="*/ 1 h 4185286"/>
              <a:gd name="connsiteX91" fmla="*/ 6788908 w 8432800"/>
              <a:gd name="connsiteY91" fmla="*/ 1 h 4185286"/>
              <a:gd name="connsiteX92" fmla="*/ 7002272 w 8432800"/>
              <a:gd name="connsiteY92" fmla="*/ 213364 h 4185286"/>
              <a:gd name="connsiteX93" fmla="*/ 7002272 w 8432800"/>
              <a:gd name="connsiteY93" fmla="*/ 1066796 h 4185286"/>
              <a:gd name="connsiteX94" fmla="*/ 6788908 w 8432800"/>
              <a:gd name="connsiteY94" fmla="*/ 1280160 h 4185286"/>
              <a:gd name="connsiteX95" fmla="*/ 5935476 w 8432800"/>
              <a:gd name="connsiteY95" fmla="*/ 1280160 h 4185286"/>
              <a:gd name="connsiteX96" fmla="*/ 5722112 w 8432800"/>
              <a:gd name="connsiteY96" fmla="*/ 1066796 h 4185286"/>
              <a:gd name="connsiteX97" fmla="*/ 5722112 w 8432800"/>
              <a:gd name="connsiteY97" fmla="*/ 213364 h 4185286"/>
              <a:gd name="connsiteX98" fmla="*/ 5935476 w 8432800"/>
              <a:gd name="connsiteY98" fmla="*/ 1 h 4185286"/>
              <a:gd name="connsiteX99" fmla="*/ 4504948 w 8432800"/>
              <a:gd name="connsiteY99" fmla="*/ 1 h 4185286"/>
              <a:gd name="connsiteX100" fmla="*/ 5358380 w 8432800"/>
              <a:gd name="connsiteY100" fmla="*/ 1 h 4185286"/>
              <a:gd name="connsiteX101" fmla="*/ 5571744 w 8432800"/>
              <a:gd name="connsiteY101" fmla="*/ 213364 h 4185286"/>
              <a:gd name="connsiteX102" fmla="*/ 5571744 w 8432800"/>
              <a:gd name="connsiteY102" fmla="*/ 1066796 h 4185286"/>
              <a:gd name="connsiteX103" fmla="*/ 5358380 w 8432800"/>
              <a:gd name="connsiteY103" fmla="*/ 1280160 h 4185286"/>
              <a:gd name="connsiteX104" fmla="*/ 4504948 w 8432800"/>
              <a:gd name="connsiteY104" fmla="*/ 1280160 h 4185286"/>
              <a:gd name="connsiteX105" fmla="*/ 4291584 w 8432800"/>
              <a:gd name="connsiteY105" fmla="*/ 1066796 h 4185286"/>
              <a:gd name="connsiteX106" fmla="*/ 4291584 w 8432800"/>
              <a:gd name="connsiteY106" fmla="*/ 213364 h 4185286"/>
              <a:gd name="connsiteX107" fmla="*/ 4504948 w 8432800"/>
              <a:gd name="connsiteY107" fmla="*/ 1 h 4185286"/>
              <a:gd name="connsiteX108" fmla="*/ 3074420 w 8432800"/>
              <a:gd name="connsiteY108" fmla="*/ 1 h 4185286"/>
              <a:gd name="connsiteX109" fmla="*/ 3927852 w 8432800"/>
              <a:gd name="connsiteY109" fmla="*/ 1 h 4185286"/>
              <a:gd name="connsiteX110" fmla="*/ 4141216 w 8432800"/>
              <a:gd name="connsiteY110" fmla="*/ 213365 h 4185286"/>
              <a:gd name="connsiteX111" fmla="*/ 4141216 w 8432800"/>
              <a:gd name="connsiteY111" fmla="*/ 1066796 h 4185286"/>
              <a:gd name="connsiteX112" fmla="*/ 3927852 w 8432800"/>
              <a:gd name="connsiteY112" fmla="*/ 1280160 h 4185286"/>
              <a:gd name="connsiteX113" fmla="*/ 3074420 w 8432800"/>
              <a:gd name="connsiteY113" fmla="*/ 1280160 h 4185286"/>
              <a:gd name="connsiteX114" fmla="*/ 2861056 w 8432800"/>
              <a:gd name="connsiteY114" fmla="*/ 1066796 h 4185286"/>
              <a:gd name="connsiteX115" fmla="*/ 2861056 w 8432800"/>
              <a:gd name="connsiteY115" fmla="*/ 213365 h 4185286"/>
              <a:gd name="connsiteX116" fmla="*/ 3074420 w 8432800"/>
              <a:gd name="connsiteY116" fmla="*/ 1 h 4185286"/>
              <a:gd name="connsiteX117" fmla="*/ 1643892 w 8432800"/>
              <a:gd name="connsiteY117" fmla="*/ 1 h 4185286"/>
              <a:gd name="connsiteX118" fmla="*/ 2497324 w 8432800"/>
              <a:gd name="connsiteY118" fmla="*/ 1 h 4185286"/>
              <a:gd name="connsiteX119" fmla="*/ 2710688 w 8432800"/>
              <a:gd name="connsiteY119" fmla="*/ 213365 h 4185286"/>
              <a:gd name="connsiteX120" fmla="*/ 2710688 w 8432800"/>
              <a:gd name="connsiteY120" fmla="*/ 1066796 h 4185286"/>
              <a:gd name="connsiteX121" fmla="*/ 2497324 w 8432800"/>
              <a:gd name="connsiteY121" fmla="*/ 1280160 h 4185286"/>
              <a:gd name="connsiteX122" fmla="*/ 1643892 w 8432800"/>
              <a:gd name="connsiteY122" fmla="*/ 1280160 h 4185286"/>
              <a:gd name="connsiteX123" fmla="*/ 1430528 w 8432800"/>
              <a:gd name="connsiteY123" fmla="*/ 1066796 h 4185286"/>
              <a:gd name="connsiteX124" fmla="*/ 1430528 w 8432800"/>
              <a:gd name="connsiteY124" fmla="*/ 213365 h 4185286"/>
              <a:gd name="connsiteX125" fmla="*/ 1643892 w 8432800"/>
              <a:gd name="connsiteY125" fmla="*/ 1 h 4185286"/>
              <a:gd name="connsiteX126" fmla="*/ 213365 w 8432800"/>
              <a:gd name="connsiteY126" fmla="*/ 1 h 4185286"/>
              <a:gd name="connsiteX127" fmla="*/ 1066796 w 8432800"/>
              <a:gd name="connsiteY127" fmla="*/ 1 h 4185286"/>
              <a:gd name="connsiteX128" fmla="*/ 1280160 w 8432800"/>
              <a:gd name="connsiteY128" fmla="*/ 213365 h 4185286"/>
              <a:gd name="connsiteX129" fmla="*/ 1280160 w 8432800"/>
              <a:gd name="connsiteY129" fmla="*/ 1066796 h 4185286"/>
              <a:gd name="connsiteX130" fmla="*/ 1066796 w 8432800"/>
              <a:gd name="connsiteY130" fmla="*/ 1280160 h 4185286"/>
              <a:gd name="connsiteX131" fmla="*/ 213365 w 8432800"/>
              <a:gd name="connsiteY131" fmla="*/ 1280160 h 4185286"/>
              <a:gd name="connsiteX132" fmla="*/ 0 w 8432800"/>
              <a:gd name="connsiteY132" fmla="*/ 1066796 h 4185286"/>
              <a:gd name="connsiteX133" fmla="*/ 0 w 8432800"/>
              <a:gd name="connsiteY133" fmla="*/ 213365 h 4185286"/>
              <a:gd name="connsiteX134" fmla="*/ 213365 w 8432800"/>
              <a:gd name="connsiteY134" fmla="*/ 1 h 4185286"/>
              <a:gd name="connsiteX135" fmla="*/ 7366004 w 8432800"/>
              <a:gd name="connsiteY135" fmla="*/ 0 h 4185286"/>
              <a:gd name="connsiteX136" fmla="*/ 8219436 w 8432800"/>
              <a:gd name="connsiteY136" fmla="*/ 0 h 4185286"/>
              <a:gd name="connsiteX137" fmla="*/ 8432800 w 8432800"/>
              <a:gd name="connsiteY137" fmla="*/ 213364 h 4185286"/>
              <a:gd name="connsiteX138" fmla="*/ 8432800 w 8432800"/>
              <a:gd name="connsiteY138" fmla="*/ 1066796 h 4185286"/>
              <a:gd name="connsiteX139" fmla="*/ 8219436 w 8432800"/>
              <a:gd name="connsiteY139" fmla="*/ 1280160 h 4185286"/>
              <a:gd name="connsiteX140" fmla="*/ 7366004 w 8432800"/>
              <a:gd name="connsiteY140" fmla="*/ 1280160 h 4185286"/>
              <a:gd name="connsiteX141" fmla="*/ 7152640 w 8432800"/>
              <a:gd name="connsiteY141" fmla="*/ 1066796 h 4185286"/>
              <a:gd name="connsiteX142" fmla="*/ 7152640 w 8432800"/>
              <a:gd name="connsiteY142" fmla="*/ 213364 h 4185286"/>
              <a:gd name="connsiteX143" fmla="*/ 7366004 w 8432800"/>
              <a:gd name="connsiteY143" fmla="*/ 0 h 418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8432800" h="4185286">
                <a:moveTo>
                  <a:pt x="7366004" y="2905126"/>
                </a:moveTo>
                <a:lnTo>
                  <a:pt x="8219436" y="2905126"/>
                </a:lnTo>
                <a:cubicBezTo>
                  <a:pt x="8337274" y="2905126"/>
                  <a:pt x="8432800" y="3000652"/>
                  <a:pt x="8432800" y="3118490"/>
                </a:cubicBezTo>
                <a:lnTo>
                  <a:pt x="8432800" y="3971922"/>
                </a:lnTo>
                <a:cubicBezTo>
                  <a:pt x="8432800" y="4089760"/>
                  <a:pt x="8337274" y="4185286"/>
                  <a:pt x="8219436" y="4185286"/>
                </a:cubicBezTo>
                <a:lnTo>
                  <a:pt x="7366004" y="4185286"/>
                </a:lnTo>
                <a:cubicBezTo>
                  <a:pt x="7248166" y="4185286"/>
                  <a:pt x="7152640" y="4089760"/>
                  <a:pt x="7152640" y="3971922"/>
                </a:cubicBezTo>
                <a:lnTo>
                  <a:pt x="7152640" y="3118490"/>
                </a:lnTo>
                <a:cubicBezTo>
                  <a:pt x="7152640" y="3000652"/>
                  <a:pt x="7248166" y="2905126"/>
                  <a:pt x="7366004" y="2905126"/>
                </a:cubicBezTo>
                <a:close/>
                <a:moveTo>
                  <a:pt x="4504948" y="2905126"/>
                </a:moveTo>
                <a:lnTo>
                  <a:pt x="5358380" y="2905126"/>
                </a:lnTo>
                <a:cubicBezTo>
                  <a:pt x="5476218" y="2905126"/>
                  <a:pt x="5571744" y="3000652"/>
                  <a:pt x="5571744" y="3118490"/>
                </a:cubicBezTo>
                <a:lnTo>
                  <a:pt x="5571744" y="3971922"/>
                </a:lnTo>
                <a:cubicBezTo>
                  <a:pt x="5571744" y="4089760"/>
                  <a:pt x="5476218" y="4185286"/>
                  <a:pt x="5358380" y="4185286"/>
                </a:cubicBezTo>
                <a:lnTo>
                  <a:pt x="4504948" y="4185286"/>
                </a:lnTo>
                <a:cubicBezTo>
                  <a:pt x="4387110" y="4185286"/>
                  <a:pt x="4291584" y="4089760"/>
                  <a:pt x="4291584" y="3971922"/>
                </a:cubicBezTo>
                <a:lnTo>
                  <a:pt x="4291584" y="3118490"/>
                </a:lnTo>
                <a:cubicBezTo>
                  <a:pt x="4291584" y="3000652"/>
                  <a:pt x="4387110" y="2905126"/>
                  <a:pt x="4504948" y="2905126"/>
                </a:cubicBezTo>
                <a:close/>
                <a:moveTo>
                  <a:pt x="3074420" y="2905126"/>
                </a:moveTo>
                <a:lnTo>
                  <a:pt x="3927852" y="2905126"/>
                </a:lnTo>
                <a:cubicBezTo>
                  <a:pt x="4045690" y="2905126"/>
                  <a:pt x="4141216" y="3000652"/>
                  <a:pt x="4141216" y="3118490"/>
                </a:cubicBezTo>
                <a:lnTo>
                  <a:pt x="4141216" y="3971922"/>
                </a:lnTo>
                <a:cubicBezTo>
                  <a:pt x="4141216" y="4089760"/>
                  <a:pt x="4045690" y="4185286"/>
                  <a:pt x="3927852" y="4185286"/>
                </a:cubicBezTo>
                <a:lnTo>
                  <a:pt x="3074420" y="4185286"/>
                </a:lnTo>
                <a:cubicBezTo>
                  <a:pt x="2956582" y="4185286"/>
                  <a:pt x="2861056" y="4089760"/>
                  <a:pt x="2861056" y="3971922"/>
                </a:cubicBezTo>
                <a:lnTo>
                  <a:pt x="2861056" y="3118490"/>
                </a:lnTo>
                <a:cubicBezTo>
                  <a:pt x="2861056" y="3000652"/>
                  <a:pt x="2956582" y="2905126"/>
                  <a:pt x="3074420" y="2905126"/>
                </a:cubicBezTo>
                <a:close/>
                <a:moveTo>
                  <a:pt x="1643892" y="2905126"/>
                </a:moveTo>
                <a:lnTo>
                  <a:pt x="2497324" y="2905126"/>
                </a:lnTo>
                <a:cubicBezTo>
                  <a:pt x="2615162" y="2905126"/>
                  <a:pt x="2710688" y="3000652"/>
                  <a:pt x="2710688" y="3118490"/>
                </a:cubicBezTo>
                <a:lnTo>
                  <a:pt x="2710688" y="3971922"/>
                </a:lnTo>
                <a:cubicBezTo>
                  <a:pt x="2710688" y="4089760"/>
                  <a:pt x="2615162" y="4185286"/>
                  <a:pt x="2497324" y="4185286"/>
                </a:cubicBezTo>
                <a:lnTo>
                  <a:pt x="1643892" y="4185286"/>
                </a:lnTo>
                <a:cubicBezTo>
                  <a:pt x="1526054" y="4185286"/>
                  <a:pt x="1430528" y="4089760"/>
                  <a:pt x="1430528" y="3971922"/>
                </a:cubicBezTo>
                <a:lnTo>
                  <a:pt x="1430528" y="3118490"/>
                </a:lnTo>
                <a:cubicBezTo>
                  <a:pt x="1430528" y="3000652"/>
                  <a:pt x="1526054" y="2905126"/>
                  <a:pt x="1643892" y="2905126"/>
                </a:cubicBezTo>
                <a:close/>
                <a:moveTo>
                  <a:pt x="213365" y="2905126"/>
                </a:moveTo>
                <a:lnTo>
                  <a:pt x="1066796" y="2905126"/>
                </a:lnTo>
                <a:cubicBezTo>
                  <a:pt x="1184635" y="2905126"/>
                  <a:pt x="1280160" y="3000652"/>
                  <a:pt x="1280160" y="3118490"/>
                </a:cubicBezTo>
                <a:lnTo>
                  <a:pt x="1280160" y="3971922"/>
                </a:lnTo>
                <a:cubicBezTo>
                  <a:pt x="1280160" y="4089760"/>
                  <a:pt x="1184635" y="4185286"/>
                  <a:pt x="1066796" y="4185286"/>
                </a:cubicBezTo>
                <a:lnTo>
                  <a:pt x="213365" y="4185286"/>
                </a:lnTo>
                <a:cubicBezTo>
                  <a:pt x="95527" y="4185286"/>
                  <a:pt x="0" y="4089760"/>
                  <a:pt x="0" y="3971922"/>
                </a:cubicBezTo>
                <a:lnTo>
                  <a:pt x="0" y="3118490"/>
                </a:lnTo>
                <a:cubicBezTo>
                  <a:pt x="0" y="3000652"/>
                  <a:pt x="95527" y="2905126"/>
                  <a:pt x="213365" y="2905126"/>
                </a:cubicBezTo>
                <a:close/>
                <a:moveTo>
                  <a:pt x="7366004" y="1452563"/>
                </a:moveTo>
                <a:lnTo>
                  <a:pt x="8219436" y="1452563"/>
                </a:lnTo>
                <a:cubicBezTo>
                  <a:pt x="8337274" y="1452563"/>
                  <a:pt x="8432800" y="1548089"/>
                  <a:pt x="8432800" y="1665927"/>
                </a:cubicBezTo>
                <a:lnTo>
                  <a:pt x="8432800" y="2519359"/>
                </a:lnTo>
                <a:cubicBezTo>
                  <a:pt x="8432800" y="2637197"/>
                  <a:pt x="8337274" y="2732723"/>
                  <a:pt x="8219436" y="2732723"/>
                </a:cubicBezTo>
                <a:lnTo>
                  <a:pt x="7366004" y="2732723"/>
                </a:lnTo>
                <a:cubicBezTo>
                  <a:pt x="7248166" y="2732723"/>
                  <a:pt x="7152640" y="2637197"/>
                  <a:pt x="7152640" y="2519359"/>
                </a:cubicBezTo>
                <a:lnTo>
                  <a:pt x="7152640" y="1665927"/>
                </a:lnTo>
                <a:cubicBezTo>
                  <a:pt x="7152640" y="1548089"/>
                  <a:pt x="7248166" y="1452563"/>
                  <a:pt x="7366004" y="1452563"/>
                </a:cubicBezTo>
                <a:close/>
                <a:moveTo>
                  <a:pt x="5935476" y="1452563"/>
                </a:moveTo>
                <a:lnTo>
                  <a:pt x="6788908" y="1452563"/>
                </a:lnTo>
                <a:cubicBezTo>
                  <a:pt x="6906746" y="1452563"/>
                  <a:pt x="7002272" y="1548089"/>
                  <a:pt x="7002272" y="1665927"/>
                </a:cubicBezTo>
                <a:lnTo>
                  <a:pt x="7002272" y="2519359"/>
                </a:lnTo>
                <a:cubicBezTo>
                  <a:pt x="7002272" y="2637197"/>
                  <a:pt x="6906746" y="2732723"/>
                  <a:pt x="6788908" y="2732723"/>
                </a:cubicBezTo>
                <a:lnTo>
                  <a:pt x="5935476" y="2732723"/>
                </a:lnTo>
                <a:cubicBezTo>
                  <a:pt x="5817638" y="2732723"/>
                  <a:pt x="5722112" y="2637197"/>
                  <a:pt x="5722112" y="2519359"/>
                </a:cubicBezTo>
                <a:lnTo>
                  <a:pt x="5722112" y="1665927"/>
                </a:lnTo>
                <a:cubicBezTo>
                  <a:pt x="5722112" y="1548089"/>
                  <a:pt x="5817638" y="1452563"/>
                  <a:pt x="5935476" y="1452563"/>
                </a:cubicBezTo>
                <a:close/>
                <a:moveTo>
                  <a:pt x="4504948" y="1452563"/>
                </a:moveTo>
                <a:lnTo>
                  <a:pt x="5358380" y="1452563"/>
                </a:lnTo>
                <a:cubicBezTo>
                  <a:pt x="5476218" y="1452563"/>
                  <a:pt x="5571744" y="1548089"/>
                  <a:pt x="5571744" y="1665927"/>
                </a:cubicBezTo>
                <a:lnTo>
                  <a:pt x="5571744" y="2519359"/>
                </a:lnTo>
                <a:cubicBezTo>
                  <a:pt x="5571744" y="2637197"/>
                  <a:pt x="5476218" y="2732723"/>
                  <a:pt x="5358380" y="2732723"/>
                </a:cubicBezTo>
                <a:lnTo>
                  <a:pt x="4504948" y="2732723"/>
                </a:lnTo>
                <a:cubicBezTo>
                  <a:pt x="4387110" y="2732723"/>
                  <a:pt x="4291584" y="2637197"/>
                  <a:pt x="4291584" y="2519359"/>
                </a:cubicBezTo>
                <a:lnTo>
                  <a:pt x="4291584" y="1665927"/>
                </a:lnTo>
                <a:cubicBezTo>
                  <a:pt x="4291584" y="1548089"/>
                  <a:pt x="4387110" y="1452563"/>
                  <a:pt x="4504948" y="1452563"/>
                </a:cubicBezTo>
                <a:close/>
                <a:moveTo>
                  <a:pt x="3074420" y="1452563"/>
                </a:moveTo>
                <a:lnTo>
                  <a:pt x="3927852" y="1452563"/>
                </a:lnTo>
                <a:cubicBezTo>
                  <a:pt x="4045690" y="1452563"/>
                  <a:pt x="4141216" y="1548089"/>
                  <a:pt x="4141216" y="1665927"/>
                </a:cubicBezTo>
                <a:lnTo>
                  <a:pt x="4141216" y="2519359"/>
                </a:lnTo>
                <a:cubicBezTo>
                  <a:pt x="4141216" y="2637197"/>
                  <a:pt x="4045690" y="2732723"/>
                  <a:pt x="3927852" y="2732723"/>
                </a:cubicBezTo>
                <a:lnTo>
                  <a:pt x="3074420" y="2732723"/>
                </a:lnTo>
                <a:cubicBezTo>
                  <a:pt x="2956582" y="2732723"/>
                  <a:pt x="2861056" y="2637197"/>
                  <a:pt x="2861056" y="2519359"/>
                </a:cubicBezTo>
                <a:lnTo>
                  <a:pt x="2861056" y="1665927"/>
                </a:lnTo>
                <a:cubicBezTo>
                  <a:pt x="2861056" y="1548089"/>
                  <a:pt x="2956582" y="1452563"/>
                  <a:pt x="3074420" y="1452563"/>
                </a:cubicBezTo>
                <a:close/>
                <a:moveTo>
                  <a:pt x="213365" y="1452563"/>
                </a:moveTo>
                <a:lnTo>
                  <a:pt x="1066796" y="1452563"/>
                </a:lnTo>
                <a:cubicBezTo>
                  <a:pt x="1184635" y="1452563"/>
                  <a:pt x="1280160" y="1548089"/>
                  <a:pt x="1280160" y="1665927"/>
                </a:cubicBezTo>
                <a:lnTo>
                  <a:pt x="1280160" y="2519359"/>
                </a:lnTo>
                <a:cubicBezTo>
                  <a:pt x="1280160" y="2637197"/>
                  <a:pt x="1184635" y="2732723"/>
                  <a:pt x="1066796" y="2732723"/>
                </a:cubicBezTo>
                <a:lnTo>
                  <a:pt x="213365" y="2732723"/>
                </a:lnTo>
                <a:cubicBezTo>
                  <a:pt x="95527" y="2732723"/>
                  <a:pt x="0" y="2637197"/>
                  <a:pt x="0" y="2519359"/>
                </a:cubicBezTo>
                <a:lnTo>
                  <a:pt x="0" y="1665927"/>
                </a:lnTo>
                <a:cubicBezTo>
                  <a:pt x="0" y="1548089"/>
                  <a:pt x="95527" y="1452563"/>
                  <a:pt x="213365" y="1452563"/>
                </a:cubicBezTo>
                <a:close/>
                <a:moveTo>
                  <a:pt x="5935476" y="1"/>
                </a:moveTo>
                <a:lnTo>
                  <a:pt x="6788908" y="1"/>
                </a:lnTo>
                <a:cubicBezTo>
                  <a:pt x="6906746" y="1"/>
                  <a:pt x="7002272" y="95526"/>
                  <a:pt x="7002272" y="213364"/>
                </a:cubicBezTo>
                <a:lnTo>
                  <a:pt x="7002272" y="1066796"/>
                </a:lnTo>
                <a:cubicBezTo>
                  <a:pt x="7002272" y="1184634"/>
                  <a:pt x="6906746" y="1280160"/>
                  <a:pt x="6788908" y="1280160"/>
                </a:cubicBezTo>
                <a:lnTo>
                  <a:pt x="5935476" y="1280160"/>
                </a:lnTo>
                <a:cubicBezTo>
                  <a:pt x="5817638" y="1280160"/>
                  <a:pt x="5722112" y="1184634"/>
                  <a:pt x="5722112" y="1066796"/>
                </a:cubicBezTo>
                <a:lnTo>
                  <a:pt x="5722112" y="213364"/>
                </a:lnTo>
                <a:cubicBezTo>
                  <a:pt x="5722112" y="95526"/>
                  <a:pt x="5817638" y="1"/>
                  <a:pt x="5935476" y="1"/>
                </a:cubicBezTo>
                <a:close/>
                <a:moveTo>
                  <a:pt x="4504948" y="1"/>
                </a:moveTo>
                <a:lnTo>
                  <a:pt x="5358380" y="1"/>
                </a:lnTo>
                <a:cubicBezTo>
                  <a:pt x="5476218" y="1"/>
                  <a:pt x="5571744" y="95527"/>
                  <a:pt x="5571744" y="213364"/>
                </a:cubicBezTo>
                <a:lnTo>
                  <a:pt x="5571744" y="1066796"/>
                </a:lnTo>
                <a:cubicBezTo>
                  <a:pt x="5571744" y="1184634"/>
                  <a:pt x="5476218" y="1280160"/>
                  <a:pt x="5358380" y="1280160"/>
                </a:cubicBezTo>
                <a:lnTo>
                  <a:pt x="4504948" y="1280160"/>
                </a:lnTo>
                <a:cubicBezTo>
                  <a:pt x="4387110" y="1280160"/>
                  <a:pt x="4291584" y="1184634"/>
                  <a:pt x="4291584" y="1066796"/>
                </a:cubicBezTo>
                <a:lnTo>
                  <a:pt x="4291584" y="213364"/>
                </a:lnTo>
                <a:cubicBezTo>
                  <a:pt x="4291584" y="95527"/>
                  <a:pt x="4387110" y="1"/>
                  <a:pt x="4504948" y="1"/>
                </a:cubicBezTo>
                <a:close/>
                <a:moveTo>
                  <a:pt x="3074420" y="1"/>
                </a:moveTo>
                <a:lnTo>
                  <a:pt x="3927852" y="1"/>
                </a:lnTo>
                <a:cubicBezTo>
                  <a:pt x="4045690" y="1"/>
                  <a:pt x="4141216" y="95527"/>
                  <a:pt x="4141216" y="213365"/>
                </a:cubicBezTo>
                <a:lnTo>
                  <a:pt x="4141216" y="1066796"/>
                </a:lnTo>
                <a:cubicBezTo>
                  <a:pt x="4141216" y="1184634"/>
                  <a:pt x="4045690" y="1280160"/>
                  <a:pt x="3927852" y="1280160"/>
                </a:cubicBezTo>
                <a:lnTo>
                  <a:pt x="3074420" y="1280160"/>
                </a:lnTo>
                <a:cubicBezTo>
                  <a:pt x="2956582" y="1280160"/>
                  <a:pt x="2861056" y="1184634"/>
                  <a:pt x="2861056" y="1066796"/>
                </a:cubicBezTo>
                <a:lnTo>
                  <a:pt x="2861056" y="213365"/>
                </a:lnTo>
                <a:cubicBezTo>
                  <a:pt x="2861056" y="95527"/>
                  <a:pt x="2956582" y="1"/>
                  <a:pt x="3074420" y="1"/>
                </a:cubicBezTo>
                <a:close/>
                <a:moveTo>
                  <a:pt x="1643892" y="1"/>
                </a:moveTo>
                <a:lnTo>
                  <a:pt x="2497324" y="1"/>
                </a:lnTo>
                <a:cubicBezTo>
                  <a:pt x="2615162" y="1"/>
                  <a:pt x="2710688" y="95527"/>
                  <a:pt x="2710688" y="213365"/>
                </a:cubicBezTo>
                <a:lnTo>
                  <a:pt x="2710688" y="1066796"/>
                </a:lnTo>
                <a:cubicBezTo>
                  <a:pt x="2710688" y="1184634"/>
                  <a:pt x="2615162" y="1280160"/>
                  <a:pt x="2497324" y="1280160"/>
                </a:cubicBezTo>
                <a:lnTo>
                  <a:pt x="1643892" y="1280160"/>
                </a:lnTo>
                <a:cubicBezTo>
                  <a:pt x="1526054" y="1280160"/>
                  <a:pt x="1430528" y="1184634"/>
                  <a:pt x="1430528" y="1066796"/>
                </a:cubicBezTo>
                <a:lnTo>
                  <a:pt x="1430528" y="213365"/>
                </a:lnTo>
                <a:cubicBezTo>
                  <a:pt x="1430528" y="95527"/>
                  <a:pt x="1526054" y="1"/>
                  <a:pt x="1643892" y="1"/>
                </a:cubicBezTo>
                <a:close/>
                <a:moveTo>
                  <a:pt x="213365" y="1"/>
                </a:moveTo>
                <a:lnTo>
                  <a:pt x="1066796" y="1"/>
                </a:lnTo>
                <a:cubicBezTo>
                  <a:pt x="1184635" y="1"/>
                  <a:pt x="1280160" y="95527"/>
                  <a:pt x="1280160" y="213365"/>
                </a:cubicBezTo>
                <a:lnTo>
                  <a:pt x="1280160" y="1066796"/>
                </a:lnTo>
                <a:cubicBezTo>
                  <a:pt x="1280160" y="1184634"/>
                  <a:pt x="1184635" y="1280160"/>
                  <a:pt x="1066796" y="1280160"/>
                </a:cubicBezTo>
                <a:lnTo>
                  <a:pt x="213365" y="1280160"/>
                </a:lnTo>
                <a:cubicBezTo>
                  <a:pt x="95527" y="1280160"/>
                  <a:pt x="0" y="1184634"/>
                  <a:pt x="0" y="1066796"/>
                </a:cubicBezTo>
                <a:lnTo>
                  <a:pt x="0" y="213365"/>
                </a:lnTo>
                <a:cubicBezTo>
                  <a:pt x="0" y="95527"/>
                  <a:pt x="95527" y="1"/>
                  <a:pt x="213365" y="1"/>
                </a:cubicBezTo>
                <a:close/>
                <a:moveTo>
                  <a:pt x="7366004" y="0"/>
                </a:moveTo>
                <a:lnTo>
                  <a:pt x="8219436" y="0"/>
                </a:lnTo>
                <a:cubicBezTo>
                  <a:pt x="8337274" y="0"/>
                  <a:pt x="8432800" y="95526"/>
                  <a:pt x="8432800" y="213364"/>
                </a:cubicBezTo>
                <a:lnTo>
                  <a:pt x="8432800" y="1066796"/>
                </a:lnTo>
                <a:cubicBezTo>
                  <a:pt x="8432800" y="1184634"/>
                  <a:pt x="8337274" y="1280160"/>
                  <a:pt x="8219436" y="1280160"/>
                </a:cubicBezTo>
                <a:lnTo>
                  <a:pt x="7366004" y="1280160"/>
                </a:lnTo>
                <a:cubicBezTo>
                  <a:pt x="7248166" y="1280160"/>
                  <a:pt x="7152640" y="1184634"/>
                  <a:pt x="7152640" y="1066796"/>
                </a:cubicBezTo>
                <a:lnTo>
                  <a:pt x="7152640" y="213364"/>
                </a:lnTo>
                <a:cubicBezTo>
                  <a:pt x="7152640" y="95526"/>
                  <a:pt x="7248166" y="0"/>
                  <a:pt x="7366004" y="0"/>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pic>
        <p:nvPicPr>
          <p:cNvPr id="3" name="图片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33813" y="3090104"/>
            <a:ext cx="865187" cy="860037"/>
          </a:xfrm>
          <a:prstGeom prst="rect">
            <a:avLst/>
          </a:prstGeom>
        </p:spPr>
      </p:pic>
      <p:pic>
        <p:nvPicPr>
          <p:cNvPr id="5" name="图片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78533" y="4640263"/>
            <a:ext cx="594335" cy="590797"/>
          </a:xfrm>
          <a:prstGeom prst="rect">
            <a:avLst/>
          </a:prstGeom>
        </p:spPr>
      </p:pic>
    </p:spTree>
    <p:extLst>
      <p:ext uri="{BB962C8B-B14F-4D97-AF65-F5344CB8AC3E}">
        <p14:creationId xmlns:p14="http://schemas.microsoft.com/office/powerpoint/2010/main" val="226305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312057" y="1489320"/>
            <a:ext cx="4783943" cy="3922001"/>
          </a:xfrm>
          <a:custGeom>
            <a:avLst/>
            <a:gdLst>
              <a:gd name="connsiteX0" fmla="*/ 1341854 w 4783943"/>
              <a:gd name="connsiteY0" fmla="*/ 3879590 h 3922001"/>
              <a:gd name="connsiteX1" fmla="*/ 1341854 w 4783943"/>
              <a:gd name="connsiteY1" fmla="*/ 3879591 h 3922001"/>
              <a:gd name="connsiteX2" fmla="*/ 1341853 w 4783943"/>
              <a:gd name="connsiteY2" fmla="*/ 3879591 h 3922001"/>
              <a:gd name="connsiteX3" fmla="*/ 2152058 w 4783943"/>
              <a:gd name="connsiteY3" fmla="*/ 3741956 h 3922001"/>
              <a:gd name="connsiteX4" fmla="*/ 2152059 w 4783943"/>
              <a:gd name="connsiteY4" fmla="*/ 3741957 h 3922001"/>
              <a:gd name="connsiteX5" fmla="*/ 2152059 w 4783943"/>
              <a:gd name="connsiteY5" fmla="*/ 3741957 h 3922001"/>
              <a:gd name="connsiteX6" fmla="*/ 3335251 w 4783943"/>
              <a:gd name="connsiteY6" fmla="*/ 3043898 h 3922001"/>
              <a:gd name="connsiteX7" fmla="*/ 3335251 w 4783943"/>
              <a:gd name="connsiteY7" fmla="*/ 3043898 h 3922001"/>
              <a:gd name="connsiteX8" fmla="*/ 3335252 w 4783943"/>
              <a:gd name="connsiteY8" fmla="*/ 3043899 h 3922001"/>
              <a:gd name="connsiteX9" fmla="*/ 1201770 w 4783943"/>
              <a:gd name="connsiteY9" fmla="*/ 3010339 h 3922001"/>
              <a:gd name="connsiteX10" fmla="*/ 1201770 w 4783943"/>
              <a:gd name="connsiteY10" fmla="*/ 3010340 h 3922001"/>
              <a:gd name="connsiteX11" fmla="*/ 1201769 w 4783943"/>
              <a:gd name="connsiteY11" fmla="*/ 3010339 h 3922001"/>
              <a:gd name="connsiteX12" fmla="*/ 4529380 w 4783943"/>
              <a:gd name="connsiteY12" fmla="*/ 994353 h 3922001"/>
              <a:gd name="connsiteX13" fmla="*/ 4671085 w 4783943"/>
              <a:gd name="connsiteY13" fmla="*/ 1036757 h 3922001"/>
              <a:gd name="connsiteX14" fmla="*/ 4671085 w 4783943"/>
              <a:gd name="connsiteY14" fmla="*/ 1036758 h 3922001"/>
              <a:gd name="connsiteX15" fmla="*/ 4741532 w 4783943"/>
              <a:gd name="connsiteY15" fmla="*/ 1387571 h 3922001"/>
              <a:gd name="connsiteX16" fmla="*/ 3686064 w 4783943"/>
              <a:gd name="connsiteY16" fmla="*/ 2973451 h 3922001"/>
              <a:gd name="connsiteX17" fmla="*/ 3380548 w 4783943"/>
              <a:gd name="connsiteY17" fmla="*/ 3067870 h 3922001"/>
              <a:gd name="connsiteX18" fmla="*/ 3335251 w 4783943"/>
              <a:gd name="connsiteY18" fmla="*/ 3043898 h 3922001"/>
              <a:gd name="connsiteX19" fmla="*/ 3295651 w 4783943"/>
              <a:gd name="connsiteY19" fmla="*/ 3011368 h 3922001"/>
              <a:gd name="connsiteX20" fmla="*/ 3264805 w 4783943"/>
              <a:gd name="connsiteY20" fmla="*/ 2693086 h 3922001"/>
              <a:gd name="connsiteX21" fmla="*/ 4320273 w 4783943"/>
              <a:gd name="connsiteY21" fmla="*/ 1107204 h 3922001"/>
              <a:gd name="connsiteX22" fmla="*/ 4529380 w 4783943"/>
              <a:gd name="connsiteY22" fmla="*/ 994353 h 3922001"/>
              <a:gd name="connsiteX23" fmla="*/ 3405527 w 4783943"/>
              <a:gd name="connsiteY23" fmla="*/ 523520 h 3922001"/>
              <a:gd name="connsiteX24" fmla="*/ 3547234 w 4783943"/>
              <a:gd name="connsiteY24" fmla="*/ 565926 h 3922001"/>
              <a:gd name="connsiteX25" fmla="*/ 3547233 w 4783943"/>
              <a:gd name="connsiteY25" fmla="*/ 565926 h 3922001"/>
              <a:gd name="connsiteX26" fmla="*/ 3617680 w 4783943"/>
              <a:gd name="connsiteY26" fmla="*/ 916739 h 3922001"/>
              <a:gd name="connsiteX27" fmla="*/ 1692666 w 4783943"/>
              <a:gd name="connsiteY27" fmla="*/ 3809144 h 3922001"/>
              <a:gd name="connsiteX28" fmla="*/ 1387151 w 4783943"/>
              <a:gd name="connsiteY28" fmla="*/ 3903562 h 3922001"/>
              <a:gd name="connsiteX29" fmla="*/ 1341854 w 4783943"/>
              <a:gd name="connsiteY29" fmla="*/ 3879590 h 3922001"/>
              <a:gd name="connsiteX30" fmla="*/ 1302253 w 4783943"/>
              <a:gd name="connsiteY30" fmla="*/ 3847060 h 3922001"/>
              <a:gd name="connsiteX31" fmla="*/ 1271408 w 4783943"/>
              <a:gd name="connsiteY31" fmla="*/ 3528778 h 3922001"/>
              <a:gd name="connsiteX32" fmla="*/ 3196421 w 4783943"/>
              <a:gd name="connsiteY32" fmla="*/ 636373 h 3922001"/>
              <a:gd name="connsiteX33" fmla="*/ 3405527 w 4783943"/>
              <a:gd name="connsiteY33" fmla="*/ 523520 h 3922001"/>
              <a:gd name="connsiteX34" fmla="*/ 2104787 w 4783943"/>
              <a:gd name="connsiteY34" fmla="*/ 318469 h 3922001"/>
              <a:gd name="connsiteX35" fmla="*/ 2246493 w 4783943"/>
              <a:gd name="connsiteY35" fmla="*/ 360874 h 3922001"/>
              <a:gd name="connsiteX36" fmla="*/ 2246492 w 4783943"/>
              <a:gd name="connsiteY36" fmla="*/ 360875 h 3922001"/>
              <a:gd name="connsiteX37" fmla="*/ 2316939 w 4783943"/>
              <a:gd name="connsiteY37" fmla="*/ 711687 h 3922001"/>
              <a:gd name="connsiteX38" fmla="*/ 463670 w 4783943"/>
              <a:gd name="connsiteY38" fmla="*/ 3496292 h 3922001"/>
              <a:gd name="connsiteX39" fmla="*/ 158156 w 4783943"/>
              <a:gd name="connsiteY39" fmla="*/ 3590712 h 3922001"/>
              <a:gd name="connsiteX40" fmla="*/ 112859 w 4783943"/>
              <a:gd name="connsiteY40" fmla="*/ 3566740 h 3922001"/>
              <a:gd name="connsiteX41" fmla="*/ 73258 w 4783943"/>
              <a:gd name="connsiteY41" fmla="*/ 3534208 h 3922001"/>
              <a:gd name="connsiteX42" fmla="*/ 42412 w 4783943"/>
              <a:gd name="connsiteY42" fmla="*/ 3215927 h 3922001"/>
              <a:gd name="connsiteX43" fmla="*/ 1895681 w 4783943"/>
              <a:gd name="connsiteY43" fmla="*/ 431321 h 3922001"/>
              <a:gd name="connsiteX44" fmla="*/ 2104787 w 4783943"/>
              <a:gd name="connsiteY44" fmla="*/ 318469 h 3922001"/>
              <a:gd name="connsiteX45" fmla="*/ 4348062 w 4783943"/>
              <a:gd name="connsiteY45" fmla="*/ 187056 h 3922001"/>
              <a:gd name="connsiteX46" fmla="*/ 4489768 w 4783943"/>
              <a:gd name="connsiteY46" fmla="*/ 229461 h 3922001"/>
              <a:gd name="connsiteX47" fmla="*/ 4489768 w 4783943"/>
              <a:gd name="connsiteY47" fmla="*/ 229462 h 3922001"/>
              <a:gd name="connsiteX48" fmla="*/ 4560215 w 4783943"/>
              <a:gd name="connsiteY48" fmla="*/ 580275 h 3922001"/>
              <a:gd name="connsiteX49" fmla="*/ 2502871 w 4783943"/>
              <a:gd name="connsiteY49" fmla="*/ 3671509 h 3922001"/>
              <a:gd name="connsiteX50" fmla="*/ 2197355 w 4783943"/>
              <a:gd name="connsiteY50" fmla="*/ 3765929 h 3922001"/>
              <a:gd name="connsiteX51" fmla="*/ 2152059 w 4783943"/>
              <a:gd name="connsiteY51" fmla="*/ 3741957 h 3922001"/>
              <a:gd name="connsiteX52" fmla="*/ 2112458 w 4783943"/>
              <a:gd name="connsiteY52" fmla="*/ 3709426 h 3922001"/>
              <a:gd name="connsiteX53" fmla="*/ 2081612 w 4783943"/>
              <a:gd name="connsiteY53" fmla="*/ 3391145 h 3922001"/>
              <a:gd name="connsiteX54" fmla="*/ 4138956 w 4783943"/>
              <a:gd name="connsiteY54" fmla="*/ 299908 h 3922001"/>
              <a:gd name="connsiteX55" fmla="*/ 4348062 w 4783943"/>
              <a:gd name="connsiteY55" fmla="*/ 187056 h 3922001"/>
              <a:gd name="connsiteX56" fmla="*/ 3035340 w 4783943"/>
              <a:gd name="connsiteY56" fmla="*/ 7 h 3922001"/>
              <a:gd name="connsiteX57" fmla="*/ 3177047 w 4783943"/>
              <a:gd name="connsiteY57" fmla="*/ 42413 h 3922001"/>
              <a:gd name="connsiteX58" fmla="*/ 3177046 w 4783943"/>
              <a:gd name="connsiteY58" fmla="*/ 42414 h 3922001"/>
              <a:gd name="connsiteX59" fmla="*/ 3247494 w 4783943"/>
              <a:gd name="connsiteY59" fmla="*/ 393225 h 3922001"/>
              <a:gd name="connsiteX60" fmla="*/ 1552582 w 4783943"/>
              <a:gd name="connsiteY60" fmla="*/ 2939892 h 3922001"/>
              <a:gd name="connsiteX61" fmla="*/ 1247067 w 4783943"/>
              <a:gd name="connsiteY61" fmla="*/ 3034311 h 3922001"/>
              <a:gd name="connsiteX62" fmla="*/ 1201770 w 4783943"/>
              <a:gd name="connsiteY62" fmla="*/ 3010339 h 3922001"/>
              <a:gd name="connsiteX63" fmla="*/ 1162170 w 4783943"/>
              <a:gd name="connsiteY63" fmla="*/ 2977809 h 3922001"/>
              <a:gd name="connsiteX64" fmla="*/ 1131323 w 4783943"/>
              <a:gd name="connsiteY64" fmla="*/ 2659527 h 3922001"/>
              <a:gd name="connsiteX65" fmla="*/ 2826234 w 4783943"/>
              <a:gd name="connsiteY65" fmla="*/ 112860 h 3922001"/>
              <a:gd name="connsiteX66" fmla="*/ 3035340 w 4783943"/>
              <a:gd name="connsiteY66" fmla="*/ 7 h 392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783943" h="3922001">
                <a:moveTo>
                  <a:pt x="1341854" y="3879590"/>
                </a:moveTo>
                <a:lnTo>
                  <a:pt x="1341854" y="3879591"/>
                </a:lnTo>
                <a:lnTo>
                  <a:pt x="1341853" y="3879591"/>
                </a:lnTo>
                <a:close/>
                <a:moveTo>
                  <a:pt x="2152058" y="3741956"/>
                </a:moveTo>
                <a:lnTo>
                  <a:pt x="2152059" y="3741957"/>
                </a:lnTo>
                <a:lnTo>
                  <a:pt x="2152059" y="3741957"/>
                </a:lnTo>
                <a:close/>
                <a:moveTo>
                  <a:pt x="3335251" y="3043898"/>
                </a:moveTo>
                <a:lnTo>
                  <a:pt x="3335251" y="3043898"/>
                </a:lnTo>
                <a:lnTo>
                  <a:pt x="3335252" y="3043899"/>
                </a:lnTo>
                <a:close/>
                <a:moveTo>
                  <a:pt x="1201770" y="3010339"/>
                </a:moveTo>
                <a:lnTo>
                  <a:pt x="1201770" y="3010340"/>
                </a:lnTo>
                <a:lnTo>
                  <a:pt x="1201769" y="3010339"/>
                </a:lnTo>
                <a:close/>
                <a:moveTo>
                  <a:pt x="4529380" y="994353"/>
                </a:moveTo>
                <a:cubicBezTo>
                  <a:pt x="4578111" y="994015"/>
                  <a:pt x="4627463" y="1007725"/>
                  <a:pt x="4671085" y="1036757"/>
                </a:cubicBezTo>
                <a:lnTo>
                  <a:pt x="4671085" y="1036758"/>
                </a:lnTo>
                <a:cubicBezTo>
                  <a:pt x="4787414" y="1114180"/>
                  <a:pt x="4818953" y="1271243"/>
                  <a:pt x="4741532" y="1387571"/>
                </a:cubicBezTo>
                <a:lnTo>
                  <a:pt x="3686064" y="2973451"/>
                </a:lnTo>
                <a:cubicBezTo>
                  <a:pt x="3618321" y="3075238"/>
                  <a:pt x="3489600" y="3112109"/>
                  <a:pt x="3380548" y="3067870"/>
                </a:cubicBezTo>
                <a:lnTo>
                  <a:pt x="3335251" y="3043898"/>
                </a:lnTo>
                <a:lnTo>
                  <a:pt x="3295651" y="3011368"/>
                </a:lnTo>
                <a:cubicBezTo>
                  <a:pt x="3212742" y="2927848"/>
                  <a:pt x="3197062" y="2794873"/>
                  <a:pt x="3264805" y="2693086"/>
                </a:cubicBezTo>
                <a:lnTo>
                  <a:pt x="4320273" y="1107204"/>
                </a:lnTo>
                <a:cubicBezTo>
                  <a:pt x="4368661" y="1034500"/>
                  <a:pt x="4448160" y="994915"/>
                  <a:pt x="4529380" y="994353"/>
                </a:cubicBezTo>
                <a:close/>
                <a:moveTo>
                  <a:pt x="3405527" y="523520"/>
                </a:moveTo>
                <a:cubicBezTo>
                  <a:pt x="3454259" y="523182"/>
                  <a:pt x="3503611" y="536893"/>
                  <a:pt x="3547234" y="565926"/>
                </a:cubicBezTo>
                <a:lnTo>
                  <a:pt x="3547233" y="565926"/>
                </a:lnTo>
                <a:cubicBezTo>
                  <a:pt x="3663561" y="643347"/>
                  <a:pt x="3695101" y="800411"/>
                  <a:pt x="3617680" y="916739"/>
                </a:cubicBezTo>
                <a:lnTo>
                  <a:pt x="1692666" y="3809144"/>
                </a:lnTo>
                <a:cubicBezTo>
                  <a:pt x="1624922" y="3910930"/>
                  <a:pt x="1496202" y="3947801"/>
                  <a:pt x="1387151" y="3903562"/>
                </a:cubicBezTo>
                <a:lnTo>
                  <a:pt x="1341854" y="3879590"/>
                </a:lnTo>
                <a:lnTo>
                  <a:pt x="1302253" y="3847060"/>
                </a:lnTo>
                <a:cubicBezTo>
                  <a:pt x="1219344" y="3763540"/>
                  <a:pt x="1203664" y="3630566"/>
                  <a:pt x="1271408" y="3528778"/>
                </a:cubicBezTo>
                <a:lnTo>
                  <a:pt x="3196421" y="636373"/>
                </a:lnTo>
                <a:cubicBezTo>
                  <a:pt x="3244809" y="563668"/>
                  <a:pt x="3324308" y="524083"/>
                  <a:pt x="3405527" y="523520"/>
                </a:cubicBezTo>
                <a:close/>
                <a:moveTo>
                  <a:pt x="2104787" y="318469"/>
                </a:moveTo>
                <a:cubicBezTo>
                  <a:pt x="2153519" y="318132"/>
                  <a:pt x="2202870" y="331841"/>
                  <a:pt x="2246493" y="360874"/>
                </a:cubicBezTo>
                <a:lnTo>
                  <a:pt x="2246492" y="360875"/>
                </a:lnTo>
                <a:cubicBezTo>
                  <a:pt x="2362820" y="438296"/>
                  <a:pt x="2394360" y="595360"/>
                  <a:pt x="2316939" y="711687"/>
                </a:cubicBezTo>
                <a:lnTo>
                  <a:pt x="463670" y="3496292"/>
                </a:lnTo>
                <a:cubicBezTo>
                  <a:pt x="395927" y="3598079"/>
                  <a:pt x="267207" y="3634950"/>
                  <a:pt x="158156" y="3590712"/>
                </a:cubicBezTo>
                <a:lnTo>
                  <a:pt x="112859" y="3566740"/>
                </a:lnTo>
                <a:lnTo>
                  <a:pt x="73258" y="3534208"/>
                </a:lnTo>
                <a:cubicBezTo>
                  <a:pt x="-9651" y="3450690"/>
                  <a:pt x="-25332" y="3317714"/>
                  <a:pt x="42412" y="3215927"/>
                </a:cubicBezTo>
                <a:lnTo>
                  <a:pt x="1895681" y="431321"/>
                </a:lnTo>
                <a:cubicBezTo>
                  <a:pt x="1944069" y="358616"/>
                  <a:pt x="2023567" y="319031"/>
                  <a:pt x="2104787" y="318469"/>
                </a:cubicBezTo>
                <a:close/>
                <a:moveTo>
                  <a:pt x="4348062" y="187056"/>
                </a:moveTo>
                <a:cubicBezTo>
                  <a:pt x="4396794" y="186718"/>
                  <a:pt x="4446145" y="200428"/>
                  <a:pt x="4489768" y="229461"/>
                </a:cubicBezTo>
                <a:lnTo>
                  <a:pt x="4489768" y="229462"/>
                </a:lnTo>
                <a:cubicBezTo>
                  <a:pt x="4606095" y="306883"/>
                  <a:pt x="4637635" y="463947"/>
                  <a:pt x="4560215" y="580275"/>
                </a:cubicBezTo>
                <a:lnTo>
                  <a:pt x="2502871" y="3671509"/>
                </a:lnTo>
                <a:cubicBezTo>
                  <a:pt x="2435127" y="3773296"/>
                  <a:pt x="2306408" y="3810167"/>
                  <a:pt x="2197355" y="3765929"/>
                </a:cubicBezTo>
                <a:lnTo>
                  <a:pt x="2152059" y="3741957"/>
                </a:lnTo>
                <a:lnTo>
                  <a:pt x="2112458" y="3709426"/>
                </a:lnTo>
                <a:cubicBezTo>
                  <a:pt x="2029549" y="3625907"/>
                  <a:pt x="2013869" y="3492931"/>
                  <a:pt x="2081612" y="3391145"/>
                </a:cubicBezTo>
                <a:lnTo>
                  <a:pt x="4138956" y="299908"/>
                </a:lnTo>
                <a:cubicBezTo>
                  <a:pt x="4187344" y="227203"/>
                  <a:pt x="4266843" y="187619"/>
                  <a:pt x="4348062" y="187056"/>
                </a:cubicBezTo>
                <a:close/>
                <a:moveTo>
                  <a:pt x="3035340" y="7"/>
                </a:moveTo>
                <a:cubicBezTo>
                  <a:pt x="3084073" y="-330"/>
                  <a:pt x="3133424" y="13380"/>
                  <a:pt x="3177047" y="42413"/>
                </a:cubicBezTo>
                <a:lnTo>
                  <a:pt x="3177046" y="42414"/>
                </a:lnTo>
                <a:cubicBezTo>
                  <a:pt x="3293374" y="119834"/>
                  <a:pt x="3324915" y="276897"/>
                  <a:pt x="3247494" y="393225"/>
                </a:cubicBezTo>
                <a:lnTo>
                  <a:pt x="1552582" y="2939892"/>
                </a:lnTo>
                <a:cubicBezTo>
                  <a:pt x="1484839" y="3041678"/>
                  <a:pt x="1356120" y="3078551"/>
                  <a:pt x="1247067" y="3034311"/>
                </a:cubicBezTo>
                <a:lnTo>
                  <a:pt x="1201770" y="3010339"/>
                </a:lnTo>
                <a:lnTo>
                  <a:pt x="1162170" y="2977809"/>
                </a:lnTo>
                <a:cubicBezTo>
                  <a:pt x="1079260" y="2894290"/>
                  <a:pt x="1063580" y="2761314"/>
                  <a:pt x="1131323" y="2659527"/>
                </a:cubicBezTo>
                <a:lnTo>
                  <a:pt x="2826234" y="112860"/>
                </a:lnTo>
                <a:cubicBezTo>
                  <a:pt x="2874623" y="40155"/>
                  <a:pt x="2954121" y="570"/>
                  <a:pt x="3035340" y="7"/>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
        <p:nvSpPr>
          <p:cNvPr id="13" name="图片占位符 12"/>
          <p:cNvSpPr>
            <a:spLocks noGrp="1"/>
          </p:cNvSpPr>
          <p:nvPr>
            <p:ph type="pic" sz="quarter" idx="11"/>
          </p:nvPr>
        </p:nvSpPr>
        <p:spPr>
          <a:xfrm>
            <a:off x="7161425" y="1489320"/>
            <a:ext cx="3247495" cy="2662381"/>
          </a:xfrm>
          <a:custGeom>
            <a:avLst/>
            <a:gdLst>
              <a:gd name="connsiteX0" fmla="*/ 1341854 w 4783943"/>
              <a:gd name="connsiteY0" fmla="*/ 3879590 h 3922001"/>
              <a:gd name="connsiteX1" fmla="*/ 1341854 w 4783943"/>
              <a:gd name="connsiteY1" fmla="*/ 3879591 h 3922001"/>
              <a:gd name="connsiteX2" fmla="*/ 1341853 w 4783943"/>
              <a:gd name="connsiteY2" fmla="*/ 3879591 h 3922001"/>
              <a:gd name="connsiteX3" fmla="*/ 2152058 w 4783943"/>
              <a:gd name="connsiteY3" fmla="*/ 3741956 h 3922001"/>
              <a:gd name="connsiteX4" fmla="*/ 2152059 w 4783943"/>
              <a:gd name="connsiteY4" fmla="*/ 3741957 h 3922001"/>
              <a:gd name="connsiteX5" fmla="*/ 2152059 w 4783943"/>
              <a:gd name="connsiteY5" fmla="*/ 3741957 h 3922001"/>
              <a:gd name="connsiteX6" fmla="*/ 3335251 w 4783943"/>
              <a:gd name="connsiteY6" fmla="*/ 3043898 h 3922001"/>
              <a:gd name="connsiteX7" fmla="*/ 3335251 w 4783943"/>
              <a:gd name="connsiteY7" fmla="*/ 3043898 h 3922001"/>
              <a:gd name="connsiteX8" fmla="*/ 3335252 w 4783943"/>
              <a:gd name="connsiteY8" fmla="*/ 3043899 h 3922001"/>
              <a:gd name="connsiteX9" fmla="*/ 1201770 w 4783943"/>
              <a:gd name="connsiteY9" fmla="*/ 3010339 h 3922001"/>
              <a:gd name="connsiteX10" fmla="*/ 1201770 w 4783943"/>
              <a:gd name="connsiteY10" fmla="*/ 3010340 h 3922001"/>
              <a:gd name="connsiteX11" fmla="*/ 1201769 w 4783943"/>
              <a:gd name="connsiteY11" fmla="*/ 3010339 h 3922001"/>
              <a:gd name="connsiteX12" fmla="*/ 4529380 w 4783943"/>
              <a:gd name="connsiteY12" fmla="*/ 994353 h 3922001"/>
              <a:gd name="connsiteX13" fmla="*/ 4671085 w 4783943"/>
              <a:gd name="connsiteY13" fmla="*/ 1036757 h 3922001"/>
              <a:gd name="connsiteX14" fmla="*/ 4671085 w 4783943"/>
              <a:gd name="connsiteY14" fmla="*/ 1036758 h 3922001"/>
              <a:gd name="connsiteX15" fmla="*/ 4741532 w 4783943"/>
              <a:gd name="connsiteY15" fmla="*/ 1387571 h 3922001"/>
              <a:gd name="connsiteX16" fmla="*/ 3686064 w 4783943"/>
              <a:gd name="connsiteY16" fmla="*/ 2973451 h 3922001"/>
              <a:gd name="connsiteX17" fmla="*/ 3380548 w 4783943"/>
              <a:gd name="connsiteY17" fmla="*/ 3067870 h 3922001"/>
              <a:gd name="connsiteX18" fmla="*/ 3335251 w 4783943"/>
              <a:gd name="connsiteY18" fmla="*/ 3043898 h 3922001"/>
              <a:gd name="connsiteX19" fmla="*/ 3295651 w 4783943"/>
              <a:gd name="connsiteY19" fmla="*/ 3011368 h 3922001"/>
              <a:gd name="connsiteX20" fmla="*/ 3264805 w 4783943"/>
              <a:gd name="connsiteY20" fmla="*/ 2693086 h 3922001"/>
              <a:gd name="connsiteX21" fmla="*/ 4320273 w 4783943"/>
              <a:gd name="connsiteY21" fmla="*/ 1107204 h 3922001"/>
              <a:gd name="connsiteX22" fmla="*/ 4529380 w 4783943"/>
              <a:gd name="connsiteY22" fmla="*/ 994353 h 3922001"/>
              <a:gd name="connsiteX23" fmla="*/ 3405527 w 4783943"/>
              <a:gd name="connsiteY23" fmla="*/ 523520 h 3922001"/>
              <a:gd name="connsiteX24" fmla="*/ 3547234 w 4783943"/>
              <a:gd name="connsiteY24" fmla="*/ 565926 h 3922001"/>
              <a:gd name="connsiteX25" fmla="*/ 3547233 w 4783943"/>
              <a:gd name="connsiteY25" fmla="*/ 565926 h 3922001"/>
              <a:gd name="connsiteX26" fmla="*/ 3617680 w 4783943"/>
              <a:gd name="connsiteY26" fmla="*/ 916739 h 3922001"/>
              <a:gd name="connsiteX27" fmla="*/ 1692666 w 4783943"/>
              <a:gd name="connsiteY27" fmla="*/ 3809144 h 3922001"/>
              <a:gd name="connsiteX28" fmla="*/ 1387151 w 4783943"/>
              <a:gd name="connsiteY28" fmla="*/ 3903562 h 3922001"/>
              <a:gd name="connsiteX29" fmla="*/ 1341854 w 4783943"/>
              <a:gd name="connsiteY29" fmla="*/ 3879590 h 3922001"/>
              <a:gd name="connsiteX30" fmla="*/ 1302253 w 4783943"/>
              <a:gd name="connsiteY30" fmla="*/ 3847060 h 3922001"/>
              <a:gd name="connsiteX31" fmla="*/ 1271408 w 4783943"/>
              <a:gd name="connsiteY31" fmla="*/ 3528778 h 3922001"/>
              <a:gd name="connsiteX32" fmla="*/ 3196421 w 4783943"/>
              <a:gd name="connsiteY32" fmla="*/ 636373 h 3922001"/>
              <a:gd name="connsiteX33" fmla="*/ 3405527 w 4783943"/>
              <a:gd name="connsiteY33" fmla="*/ 523520 h 3922001"/>
              <a:gd name="connsiteX34" fmla="*/ 2104787 w 4783943"/>
              <a:gd name="connsiteY34" fmla="*/ 318469 h 3922001"/>
              <a:gd name="connsiteX35" fmla="*/ 2246493 w 4783943"/>
              <a:gd name="connsiteY35" fmla="*/ 360874 h 3922001"/>
              <a:gd name="connsiteX36" fmla="*/ 2246492 w 4783943"/>
              <a:gd name="connsiteY36" fmla="*/ 360875 h 3922001"/>
              <a:gd name="connsiteX37" fmla="*/ 2316939 w 4783943"/>
              <a:gd name="connsiteY37" fmla="*/ 711687 h 3922001"/>
              <a:gd name="connsiteX38" fmla="*/ 463670 w 4783943"/>
              <a:gd name="connsiteY38" fmla="*/ 3496292 h 3922001"/>
              <a:gd name="connsiteX39" fmla="*/ 158156 w 4783943"/>
              <a:gd name="connsiteY39" fmla="*/ 3590712 h 3922001"/>
              <a:gd name="connsiteX40" fmla="*/ 112859 w 4783943"/>
              <a:gd name="connsiteY40" fmla="*/ 3566740 h 3922001"/>
              <a:gd name="connsiteX41" fmla="*/ 73258 w 4783943"/>
              <a:gd name="connsiteY41" fmla="*/ 3534208 h 3922001"/>
              <a:gd name="connsiteX42" fmla="*/ 42412 w 4783943"/>
              <a:gd name="connsiteY42" fmla="*/ 3215927 h 3922001"/>
              <a:gd name="connsiteX43" fmla="*/ 1895681 w 4783943"/>
              <a:gd name="connsiteY43" fmla="*/ 431321 h 3922001"/>
              <a:gd name="connsiteX44" fmla="*/ 2104787 w 4783943"/>
              <a:gd name="connsiteY44" fmla="*/ 318469 h 3922001"/>
              <a:gd name="connsiteX45" fmla="*/ 4348062 w 4783943"/>
              <a:gd name="connsiteY45" fmla="*/ 187056 h 3922001"/>
              <a:gd name="connsiteX46" fmla="*/ 4489768 w 4783943"/>
              <a:gd name="connsiteY46" fmla="*/ 229461 h 3922001"/>
              <a:gd name="connsiteX47" fmla="*/ 4489768 w 4783943"/>
              <a:gd name="connsiteY47" fmla="*/ 229462 h 3922001"/>
              <a:gd name="connsiteX48" fmla="*/ 4560215 w 4783943"/>
              <a:gd name="connsiteY48" fmla="*/ 580275 h 3922001"/>
              <a:gd name="connsiteX49" fmla="*/ 2502871 w 4783943"/>
              <a:gd name="connsiteY49" fmla="*/ 3671509 h 3922001"/>
              <a:gd name="connsiteX50" fmla="*/ 2197355 w 4783943"/>
              <a:gd name="connsiteY50" fmla="*/ 3765929 h 3922001"/>
              <a:gd name="connsiteX51" fmla="*/ 2152059 w 4783943"/>
              <a:gd name="connsiteY51" fmla="*/ 3741957 h 3922001"/>
              <a:gd name="connsiteX52" fmla="*/ 2112458 w 4783943"/>
              <a:gd name="connsiteY52" fmla="*/ 3709426 h 3922001"/>
              <a:gd name="connsiteX53" fmla="*/ 2081612 w 4783943"/>
              <a:gd name="connsiteY53" fmla="*/ 3391145 h 3922001"/>
              <a:gd name="connsiteX54" fmla="*/ 4138956 w 4783943"/>
              <a:gd name="connsiteY54" fmla="*/ 299908 h 3922001"/>
              <a:gd name="connsiteX55" fmla="*/ 4348062 w 4783943"/>
              <a:gd name="connsiteY55" fmla="*/ 187056 h 3922001"/>
              <a:gd name="connsiteX56" fmla="*/ 3035340 w 4783943"/>
              <a:gd name="connsiteY56" fmla="*/ 7 h 3922001"/>
              <a:gd name="connsiteX57" fmla="*/ 3177047 w 4783943"/>
              <a:gd name="connsiteY57" fmla="*/ 42413 h 3922001"/>
              <a:gd name="connsiteX58" fmla="*/ 3177046 w 4783943"/>
              <a:gd name="connsiteY58" fmla="*/ 42414 h 3922001"/>
              <a:gd name="connsiteX59" fmla="*/ 3247494 w 4783943"/>
              <a:gd name="connsiteY59" fmla="*/ 393225 h 3922001"/>
              <a:gd name="connsiteX60" fmla="*/ 1552582 w 4783943"/>
              <a:gd name="connsiteY60" fmla="*/ 2939892 h 3922001"/>
              <a:gd name="connsiteX61" fmla="*/ 1247067 w 4783943"/>
              <a:gd name="connsiteY61" fmla="*/ 3034311 h 3922001"/>
              <a:gd name="connsiteX62" fmla="*/ 1201770 w 4783943"/>
              <a:gd name="connsiteY62" fmla="*/ 3010339 h 3922001"/>
              <a:gd name="connsiteX63" fmla="*/ 1162170 w 4783943"/>
              <a:gd name="connsiteY63" fmla="*/ 2977809 h 3922001"/>
              <a:gd name="connsiteX64" fmla="*/ 1131323 w 4783943"/>
              <a:gd name="connsiteY64" fmla="*/ 2659527 h 3922001"/>
              <a:gd name="connsiteX65" fmla="*/ 2826234 w 4783943"/>
              <a:gd name="connsiteY65" fmla="*/ 112860 h 3922001"/>
              <a:gd name="connsiteX66" fmla="*/ 3035340 w 4783943"/>
              <a:gd name="connsiteY66" fmla="*/ 7 h 392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783943" h="3922001">
                <a:moveTo>
                  <a:pt x="1341854" y="3879590"/>
                </a:moveTo>
                <a:lnTo>
                  <a:pt x="1341854" y="3879591"/>
                </a:lnTo>
                <a:lnTo>
                  <a:pt x="1341853" y="3879591"/>
                </a:lnTo>
                <a:close/>
                <a:moveTo>
                  <a:pt x="2152058" y="3741956"/>
                </a:moveTo>
                <a:lnTo>
                  <a:pt x="2152059" y="3741957"/>
                </a:lnTo>
                <a:lnTo>
                  <a:pt x="2152059" y="3741957"/>
                </a:lnTo>
                <a:close/>
                <a:moveTo>
                  <a:pt x="3335251" y="3043898"/>
                </a:moveTo>
                <a:lnTo>
                  <a:pt x="3335251" y="3043898"/>
                </a:lnTo>
                <a:lnTo>
                  <a:pt x="3335252" y="3043899"/>
                </a:lnTo>
                <a:close/>
                <a:moveTo>
                  <a:pt x="1201770" y="3010339"/>
                </a:moveTo>
                <a:lnTo>
                  <a:pt x="1201770" y="3010340"/>
                </a:lnTo>
                <a:lnTo>
                  <a:pt x="1201769" y="3010339"/>
                </a:lnTo>
                <a:close/>
                <a:moveTo>
                  <a:pt x="4529380" y="994353"/>
                </a:moveTo>
                <a:cubicBezTo>
                  <a:pt x="4578111" y="994015"/>
                  <a:pt x="4627463" y="1007725"/>
                  <a:pt x="4671085" y="1036757"/>
                </a:cubicBezTo>
                <a:lnTo>
                  <a:pt x="4671085" y="1036758"/>
                </a:lnTo>
                <a:cubicBezTo>
                  <a:pt x="4787414" y="1114180"/>
                  <a:pt x="4818953" y="1271243"/>
                  <a:pt x="4741532" y="1387571"/>
                </a:cubicBezTo>
                <a:lnTo>
                  <a:pt x="3686064" y="2973451"/>
                </a:lnTo>
                <a:cubicBezTo>
                  <a:pt x="3618321" y="3075238"/>
                  <a:pt x="3489600" y="3112109"/>
                  <a:pt x="3380548" y="3067870"/>
                </a:cubicBezTo>
                <a:lnTo>
                  <a:pt x="3335251" y="3043898"/>
                </a:lnTo>
                <a:lnTo>
                  <a:pt x="3295651" y="3011368"/>
                </a:lnTo>
                <a:cubicBezTo>
                  <a:pt x="3212742" y="2927848"/>
                  <a:pt x="3197062" y="2794873"/>
                  <a:pt x="3264805" y="2693086"/>
                </a:cubicBezTo>
                <a:lnTo>
                  <a:pt x="4320273" y="1107204"/>
                </a:lnTo>
                <a:cubicBezTo>
                  <a:pt x="4368661" y="1034500"/>
                  <a:pt x="4448160" y="994915"/>
                  <a:pt x="4529380" y="994353"/>
                </a:cubicBezTo>
                <a:close/>
                <a:moveTo>
                  <a:pt x="3405527" y="523520"/>
                </a:moveTo>
                <a:cubicBezTo>
                  <a:pt x="3454259" y="523182"/>
                  <a:pt x="3503611" y="536893"/>
                  <a:pt x="3547234" y="565926"/>
                </a:cubicBezTo>
                <a:lnTo>
                  <a:pt x="3547233" y="565926"/>
                </a:lnTo>
                <a:cubicBezTo>
                  <a:pt x="3663561" y="643347"/>
                  <a:pt x="3695101" y="800411"/>
                  <a:pt x="3617680" y="916739"/>
                </a:cubicBezTo>
                <a:lnTo>
                  <a:pt x="1692666" y="3809144"/>
                </a:lnTo>
                <a:cubicBezTo>
                  <a:pt x="1624922" y="3910930"/>
                  <a:pt x="1496202" y="3947801"/>
                  <a:pt x="1387151" y="3903562"/>
                </a:cubicBezTo>
                <a:lnTo>
                  <a:pt x="1341854" y="3879590"/>
                </a:lnTo>
                <a:lnTo>
                  <a:pt x="1302253" y="3847060"/>
                </a:lnTo>
                <a:cubicBezTo>
                  <a:pt x="1219344" y="3763540"/>
                  <a:pt x="1203664" y="3630566"/>
                  <a:pt x="1271408" y="3528778"/>
                </a:cubicBezTo>
                <a:lnTo>
                  <a:pt x="3196421" y="636373"/>
                </a:lnTo>
                <a:cubicBezTo>
                  <a:pt x="3244809" y="563668"/>
                  <a:pt x="3324308" y="524083"/>
                  <a:pt x="3405527" y="523520"/>
                </a:cubicBezTo>
                <a:close/>
                <a:moveTo>
                  <a:pt x="2104787" y="318469"/>
                </a:moveTo>
                <a:cubicBezTo>
                  <a:pt x="2153519" y="318132"/>
                  <a:pt x="2202870" y="331841"/>
                  <a:pt x="2246493" y="360874"/>
                </a:cubicBezTo>
                <a:lnTo>
                  <a:pt x="2246492" y="360875"/>
                </a:lnTo>
                <a:cubicBezTo>
                  <a:pt x="2362820" y="438296"/>
                  <a:pt x="2394360" y="595360"/>
                  <a:pt x="2316939" y="711687"/>
                </a:cubicBezTo>
                <a:lnTo>
                  <a:pt x="463670" y="3496292"/>
                </a:lnTo>
                <a:cubicBezTo>
                  <a:pt x="395927" y="3598079"/>
                  <a:pt x="267207" y="3634950"/>
                  <a:pt x="158156" y="3590712"/>
                </a:cubicBezTo>
                <a:lnTo>
                  <a:pt x="112859" y="3566740"/>
                </a:lnTo>
                <a:lnTo>
                  <a:pt x="73258" y="3534208"/>
                </a:lnTo>
                <a:cubicBezTo>
                  <a:pt x="-9651" y="3450690"/>
                  <a:pt x="-25332" y="3317714"/>
                  <a:pt x="42412" y="3215927"/>
                </a:cubicBezTo>
                <a:lnTo>
                  <a:pt x="1895681" y="431321"/>
                </a:lnTo>
                <a:cubicBezTo>
                  <a:pt x="1944069" y="358616"/>
                  <a:pt x="2023567" y="319031"/>
                  <a:pt x="2104787" y="318469"/>
                </a:cubicBezTo>
                <a:close/>
                <a:moveTo>
                  <a:pt x="4348062" y="187056"/>
                </a:moveTo>
                <a:cubicBezTo>
                  <a:pt x="4396794" y="186718"/>
                  <a:pt x="4446145" y="200428"/>
                  <a:pt x="4489768" y="229461"/>
                </a:cubicBezTo>
                <a:lnTo>
                  <a:pt x="4489768" y="229462"/>
                </a:lnTo>
                <a:cubicBezTo>
                  <a:pt x="4606095" y="306883"/>
                  <a:pt x="4637635" y="463947"/>
                  <a:pt x="4560215" y="580275"/>
                </a:cubicBezTo>
                <a:lnTo>
                  <a:pt x="2502871" y="3671509"/>
                </a:lnTo>
                <a:cubicBezTo>
                  <a:pt x="2435127" y="3773296"/>
                  <a:pt x="2306408" y="3810167"/>
                  <a:pt x="2197355" y="3765929"/>
                </a:cubicBezTo>
                <a:lnTo>
                  <a:pt x="2152059" y="3741957"/>
                </a:lnTo>
                <a:lnTo>
                  <a:pt x="2112458" y="3709426"/>
                </a:lnTo>
                <a:cubicBezTo>
                  <a:pt x="2029549" y="3625907"/>
                  <a:pt x="2013869" y="3492931"/>
                  <a:pt x="2081612" y="3391145"/>
                </a:cubicBezTo>
                <a:lnTo>
                  <a:pt x="4138956" y="299908"/>
                </a:lnTo>
                <a:cubicBezTo>
                  <a:pt x="4187344" y="227203"/>
                  <a:pt x="4266843" y="187619"/>
                  <a:pt x="4348062" y="187056"/>
                </a:cubicBezTo>
                <a:close/>
                <a:moveTo>
                  <a:pt x="3035340" y="7"/>
                </a:moveTo>
                <a:cubicBezTo>
                  <a:pt x="3084073" y="-330"/>
                  <a:pt x="3133424" y="13380"/>
                  <a:pt x="3177047" y="42413"/>
                </a:cubicBezTo>
                <a:lnTo>
                  <a:pt x="3177046" y="42414"/>
                </a:lnTo>
                <a:cubicBezTo>
                  <a:pt x="3293374" y="119834"/>
                  <a:pt x="3324915" y="276897"/>
                  <a:pt x="3247494" y="393225"/>
                </a:cubicBezTo>
                <a:lnTo>
                  <a:pt x="1552582" y="2939892"/>
                </a:lnTo>
                <a:cubicBezTo>
                  <a:pt x="1484839" y="3041678"/>
                  <a:pt x="1356120" y="3078551"/>
                  <a:pt x="1247067" y="3034311"/>
                </a:cubicBezTo>
                <a:lnTo>
                  <a:pt x="1201770" y="3010339"/>
                </a:lnTo>
                <a:lnTo>
                  <a:pt x="1162170" y="2977809"/>
                </a:lnTo>
                <a:cubicBezTo>
                  <a:pt x="1079260" y="2894290"/>
                  <a:pt x="1063580" y="2761314"/>
                  <a:pt x="1131323" y="2659527"/>
                </a:cubicBezTo>
                <a:lnTo>
                  <a:pt x="2826234" y="112860"/>
                </a:lnTo>
                <a:cubicBezTo>
                  <a:pt x="2874623" y="40155"/>
                  <a:pt x="2954121" y="570"/>
                  <a:pt x="3035340" y="7"/>
                </a:cubicBezTo>
                <a:close/>
              </a:path>
            </a:pathLst>
          </a:custGeom>
          <a:solidFill>
            <a:srgbClr val="EAF7F9"/>
          </a:solidFill>
          <a:ln w="38100">
            <a:solidFill>
              <a:schemeClr val="bg1"/>
            </a:solidFill>
            <a:round/>
            <a:headEnd/>
            <a:tailEnd/>
          </a:ln>
          <a:effectLst>
            <a:outerShdw blurRad="50800" dist="38100" dir="2700000" algn="tl" rotWithShape="0">
              <a:prstClr val="black">
                <a:alpha val="40000"/>
              </a:prstClr>
            </a:outerShdw>
          </a:effec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pic>
        <p:nvPicPr>
          <p:cNvPr id="2" name="图片 1"/>
          <p:cNvPicPr>
            <a:picLocks noChangeAspect="1"/>
          </p:cNvPicPr>
          <p:nvPr userDrawn="1"/>
        </p:nvPicPr>
        <p:blipFill>
          <a:blip r:embed="rId2"/>
          <a:stretch>
            <a:fillRect/>
          </a:stretch>
        </p:blipFill>
        <p:spPr>
          <a:xfrm>
            <a:off x="407793" y="184092"/>
            <a:ext cx="4405507" cy="1185921"/>
          </a:xfrm>
          <a:prstGeom prst="rect">
            <a:avLst/>
          </a:prstGeom>
        </p:spPr>
      </p:pic>
    </p:spTree>
    <p:extLst>
      <p:ext uri="{BB962C8B-B14F-4D97-AF65-F5344CB8AC3E}">
        <p14:creationId xmlns:p14="http://schemas.microsoft.com/office/powerpoint/2010/main" val="2489538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3" Type="http://schemas.openxmlformats.org/officeDocument/2006/relationships/slideLayout" Target="../slideLayouts/slideLayout88.xml"/><Relationship Id="rId21" Type="http://schemas.openxmlformats.org/officeDocument/2006/relationships/slideLayout" Target="../slideLayouts/slideLayout106.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image" Target="../media/image1.png"/><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theme" Target="../theme/theme2.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3" Type="http://schemas.openxmlformats.org/officeDocument/2006/relationships/slideLayout" Target="../slideLayouts/slideLayout110.xml"/><Relationship Id="rId21" Type="http://schemas.openxmlformats.org/officeDocument/2006/relationships/theme" Target="../theme/theme3.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0" Type="http://schemas.openxmlformats.org/officeDocument/2006/relationships/slideLayout" Target="../slideLayouts/slideLayout127.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10" Type="http://schemas.openxmlformats.org/officeDocument/2006/relationships/slideLayout" Target="../slideLayouts/slideLayout117.xml"/><Relationship Id="rId19" Type="http://schemas.openxmlformats.org/officeDocument/2006/relationships/slideLayout" Target="../slideLayouts/slideLayout126.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26" Type="http://schemas.openxmlformats.org/officeDocument/2006/relationships/slideLayout" Target="../slideLayouts/slideLayout153.xml"/><Relationship Id="rId39" Type="http://schemas.openxmlformats.org/officeDocument/2006/relationships/image" Target="../media/image21.jpg"/><Relationship Id="rId21" Type="http://schemas.openxmlformats.org/officeDocument/2006/relationships/slideLayout" Target="../slideLayouts/slideLayout148.xml"/><Relationship Id="rId34" Type="http://schemas.openxmlformats.org/officeDocument/2006/relationships/slideLayout" Target="../slideLayouts/slideLayout161.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5" Type="http://schemas.openxmlformats.org/officeDocument/2006/relationships/slideLayout" Target="../slideLayouts/slideLayout152.xml"/><Relationship Id="rId33" Type="http://schemas.openxmlformats.org/officeDocument/2006/relationships/slideLayout" Target="../slideLayouts/slideLayout160.xml"/><Relationship Id="rId38" Type="http://schemas.openxmlformats.org/officeDocument/2006/relationships/theme" Target="../theme/theme4.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0" Type="http://schemas.openxmlformats.org/officeDocument/2006/relationships/slideLayout" Target="../slideLayouts/slideLayout147.xml"/><Relationship Id="rId29" Type="http://schemas.openxmlformats.org/officeDocument/2006/relationships/slideLayout" Target="../slideLayouts/slideLayout156.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24" Type="http://schemas.openxmlformats.org/officeDocument/2006/relationships/slideLayout" Target="../slideLayouts/slideLayout151.xml"/><Relationship Id="rId32" Type="http://schemas.openxmlformats.org/officeDocument/2006/relationships/slideLayout" Target="../slideLayouts/slideLayout159.xml"/><Relationship Id="rId37" Type="http://schemas.openxmlformats.org/officeDocument/2006/relationships/slideLayout" Target="../slideLayouts/slideLayout164.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23" Type="http://schemas.openxmlformats.org/officeDocument/2006/relationships/slideLayout" Target="../slideLayouts/slideLayout150.xml"/><Relationship Id="rId28" Type="http://schemas.openxmlformats.org/officeDocument/2006/relationships/slideLayout" Target="../slideLayouts/slideLayout155.xml"/><Relationship Id="rId36" Type="http://schemas.openxmlformats.org/officeDocument/2006/relationships/slideLayout" Target="../slideLayouts/slideLayout163.xml"/><Relationship Id="rId10" Type="http://schemas.openxmlformats.org/officeDocument/2006/relationships/slideLayout" Target="../slideLayouts/slideLayout137.xml"/><Relationship Id="rId19" Type="http://schemas.openxmlformats.org/officeDocument/2006/relationships/slideLayout" Target="../slideLayouts/slideLayout146.xml"/><Relationship Id="rId31" Type="http://schemas.openxmlformats.org/officeDocument/2006/relationships/slideLayout" Target="../slideLayouts/slideLayout158.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 Id="rId22" Type="http://schemas.openxmlformats.org/officeDocument/2006/relationships/slideLayout" Target="../slideLayouts/slideLayout149.xml"/><Relationship Id="rId27" Type="http://schemas.openxmlformats.org/officeDocument/2006/relationships/slideLayout" Target="../slideLayouts/slideLayout154.xml"/><Relationship Id="rId30" Type="http://schemas.openxmlformats.org/officeDocument/2006/relationships/slideLayout" Target="../slideLayouts/slideLayout157.xml"/><Relationship Id="rId35" Type="http://schemas.openxmlformats.org/officeDocument/2006/relationships/slideLayout" Target="../slideLayouts/slideLayout162.xml"/><Relationship Id="rId8" Type="http://schemas.openxmlformats.org/officeDocument/2006/relationships/slideLayout" Target="../slideLayouts/slideLayout135.xml"/><Relationship Id="rId3" Type="http://schemas.openxmlformats.org/officeDocument/2006/relationships/slideLayout" Target="../slideLayouts/slideLayout130.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77.xml"/><Relationship Id="rId18" Type="http://schemas.openxmlformats.org/officeDocument/2006/relationships/slideLayout" Target="../slideLayouts/slideLayout182.xml"/><Relationship Id="rId26" Type="http://schemas.openxmlformats.org/officeDocument/2006/relationships/slideLayout" Target="../slideLayouts/slideLayout190.xml"/><Relationship Id="rId39" Type="http://schemas.openxmlformats.org/officeDocument/2006/relationships/slideLayout" Target="../slideLayouts/slideLayout203.xml"/><Relationship Id="rId21" Type="http://schemas.openxmlformats.org/officeDocument/2006/relationships/slideLayout" Target="../slideLayouts/slideLayout185.xml"/><Relationship Id="rId34" Type="http://schemas.openxmlformats.org/officeDocument/2006/relationships/slideLayout" Target="../slideLayouts/slideLayout198.xml"/><Relationship Id="rId42" Type="http://schemas.openxmlformats.org/officeDocument/2006/relationships/slideLayout" Target="../slideLayouts/slideLayout206.xml"/><Relationship Id="rId47" Type="http://schemas.openxmlformats.org/officeDocument/2006/relationships/slideLayout" Target="../slideLayouts/slideLayout211.xml"/><Relationship Id="rId50" Type="http://schemas.openxmlformats.org/officeDocument/2006/relationships/image" Target="../media/image21.jpg"/><Relationship Id="rId7" Type="http://schemas.openxmlformats.org/officeDocument/2006/relationships/slideLayout" Target="../slideLayouts/slideLayout171.xml"/><Relationship Id="rId2" Type="http://schemas.openxmlformats.org/officeDocument/2006/relationships/slideLayout" Target="../slideLayouts/slideLayout166.xml"/><Relationship Id="rId16" Type="http://schemas.openxmlformats.org/officeDocument/2006/relationships/slideLayout" Target="../slideLayouts/slideLayout180.xml"/><Relationship Id="rId29" Type="http://schemas.openxmlformats.org/officeDocument/2006/relationships/slideLayout" Target="../slideLayouts/slideLayout193.xml"/><Relationship Id="rId11" Type="http://schemas.openxmlformats.org/officeDocument/2006/relationships/slideLayout" Target="../slideLayouts/slideLayout175.xml"/><Relationship Id="rId24" Type="http://schemas.openxmlformats.org/officeDocument/2006/relationships/slideLayout" Target="../slideLayouts/slideLayout188.xml"/><Relationship Id="rId32" Type="http://schemas.openxmlformats.org/officeDocument/2006/relationships/slideLayout" Target="../slideLayouts/slideLayout196.xml"/><Relationship Id="rId37" Type="http://schemas.openxmlformats.org/officeDocument/2006/relationships/slideLayout" Target="../slideLayouts/slideLayout201.xml"/><Relationship Id="rId40" Type="http://schemas.openxmlformats.org/officeDocument/2006/relationships/slideLayout" Target="../slideLayouts/slideLayout204.xml"/><Relationship Id="rId45" Type="http://schemas.openxmlformats.org/officeDocument/2006/relationships/slideLayout" Target="../slideLayouts/slideLayout209.xml"/><Relationship Id="rId5" Type="http://schemas.openxmlformats.org/officeDocument/2006/relationships/slideLayout" Target="../slideLayouts/slideLayout169.xml"/><Relationship Id="rId15" Type="http://schemas.openxmlformats.org/officeDocument/2006/relationships/slideLayout" Target="../slideLayouts/slideLayout179.xml"/><Relationship Id="rId23" Type="http://schemas.openxmlformats.org/officeDocument/2006/relationships/slideLayout" Target="../slideLayouts/slideLayout187.xml"/><Relationship Id="rId28" Type="http://schemas.openxmlformats.org/officeDocument/2006/relationships/slideLayout" Target="../slideLayouts/slideLayout192.xml"/><Relationship Id="rId36" Type="http://schemas.openxmlformats.org/officeDocument/2006/relationships/slideLayout" Target="../slideLayouts/slideLayout200.xml"/><Relationship Id="rId49" Type="http://schemas.openxmlformats.org/officeDocument/2006/relationships/theme" Target="../theme/theme5.xml"/><Relationship Id="rId10" Type="http://schemas.openxmlformats.org/officeDocument/2006/relationships/slideLayout" Target="../slideLayouts/slideLayout174.xml"/><Relationship Id="rId19" Type="http://schemas.openxmlformats.org/officeDocument/2006/relationships/slideLayout" Target="../slideLayouts/slideLayout183.xml"/><Relationship Id="rId31" Type="http://schemas.openxmlformats.org/officeDocument/2006/relationships/slideLayout" Target="../slideLayouts/slideLayout195.xml"/><Relationship Id="rId44" Type="http://schemas.openxmlformats.org/officeDocument/2006/relationships/slideLayout" Target="../slideLayouts/slideLayout208.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 Id="rId22" Type="http://schemas.openxmlformats.org/officeDocument/2006/relationships/slideLayout" Target="../slideLayouts/slideLayout186.xml"/><Relationship Id="rId27" Type="http://schemas.openxmlformats.org/officeDocument/2006/relationships/slideLayout" Target="../slideLayouts/slideLayout191.xml"/><Relationship Id="rId30" Type="http://schemas.openxmlformats.org/officeDocument/2006/relationships/slideLayout" Target="../slideLayouts/slideLayout194.xml"/><Relationship Id="rId35" Type="http://schemas.openxmlformats.org/officeDocument/2006/relationships/slideLayout" Target="../slideLayouts/slideLayout199.xml"/><Relationship Id="rId43" Type="http://schemas.openxmlformats.org/officeDocument/2006/relationships/slideLayout" Target="../slideLayouts/slideLayout207.xml"/><Relationship Id="rId48" Type="http://schemas.openxmlformats.org/officeDocument/2006/relationships/slideLayout" Target="../slideLayouts/slideLayout212.xml"/><Relationship Id="rId8" Type="http://schemas.openxmlformats.org/officeDocument/2006/relationships/slideLayout" Target="../slideLayouts/slideLayout172.xml"/><Relationship Id="rId3" Type="http://schemas.openxmlformats.org/officeDocument/2006/relationships/slideLayout" Target="../slideLayouts/slideLayout167.xml"/><Relationship Id="rId12" Type="http://schemas.openxmlformats.org/officeDocument/2006/relationships/slideLayout" Target="../slideLayouts/slideLayout176.xml"/><Relationship Id="rId17" Type="http://schemas.openxmlformats.org/officeDocument/2006/relationships/slideLayout" Target="../slideLayouts/slideLayout181.xml"/><Relationship Id="rId25" Type="http://schemas.openxmlformats.org/officeDocument/2006/relationships/slideLayout" Target="../slideLayouts/slideLayout189.xml"/><Relationship Id="rId33" Type="http://schemas.openxmlformats.org/officeDocument/2006/relationships/slideLayout" Target="../slideLayouts/slideLayout197.xml"/><Relationship Id="rId38" Type="http://schemas.openxmlformats.org/officeDocument/2006/relationships/slideLayout" Target="../slideLayouts/slideLayout202.xml"/><Relationship Id="rId46" Type="http://schemas.openxmlformats.org/officeDocument/2006/relationships/slideLayout" Target="../slideLayouts/slideLayout210.xml"/><Relationship Id="rId20" Type="http://schemas.openxmlformats.org/officeDocument/2006/relationships/slideLayout" Target="../slideLayouts/slideLayout184.xml"/><Relationship Id="rId41" Type="http://schemas.openxmlformats.org/officeDocument/2006/relationships/slideLayout" Target="../slideLayouts/slideLayout205.xml"/><Relationship Id="rId1" Type="http://schemas.openxmlformats.org/officeDocument/2006/relationships/slideLayout" Target="../slideLayouts/slideLayout165.xml"/><Relationship Id="rId6" Type="http://schemas.openxmlformats.org/officeDocument/2006/relationships/slideLayout" Target="../slideLayouts/slideLayout170.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25.xml"/><Relationship Id="rId18" Type="http://schemas.openxmlformats.org/officeDocument/2006/relationships/slideLayout" Target="../slideLayouts/slideLayout230.xml"/><Relationship Id="rId26" Type="http://schemas.openxmlformats.org/officeDocument/2006/relationships/slideLayout" Target="../slideLayouts/slideLayout238.xml"/><Relationship Id="rId39" Type="http://schemas.openxmlformats.org/officeDocument/2006/relationships/theme" Target="../theme/theme6.xml"/><Relationship Id="rId21" Type="http://schemas.openxmlformats.org/officeDocument/2006/relationships/slideLayout" Target="../slideLayouts/slideLayout233.xml"/><Relationship Id="rId34" Type="http://schemas.openxmlformats.org/officeDocument/2006/relationships/slideLayout" Target="../slideLayouts/slideLayout246.xml"/><Relationship Id="rId7" Type="http://schemas.openxmlformats.org/officeDocument/2006/relationships/slideLayout" Target="../slideLayouts/slideLayout219.xml"/><Relationship Id="rId12" Type="http://schemas.openxmlformats.org/officeDocument/2006/relationships/slideLayout" Target="../slideLayouts/slideLayout224.xml"/><Relationship Id="rId17" Type="http://schemas.openxmlformats.org/officeDocument/2006/relationships/slideLayout" Target="../slideLayouts/slideLayout229.xml"/><Relationship Id="rId25" Type="http://schemas.openxmlformats.org/officeDocument/2006/relationships/slideLayout" Target="../slideLayouts/slideLayout237.xml"/><Relationship Id="rId33" Type="http://schemas.openxmlformats.org/officeDocument/2006/relationships/slideLayout" Target="../slideLayouts/slideLayout245.xml"/><Relationship Id="rId38" Type="http://schemas.openxmlformats.org/officeDocument/2006/relationships/slideLayout" Target="../slideLayouts/slideLayout250.xml"/><Relationship Id="rId2" Type="http://schemas.openxmlformats.org/officeDocument/2006/relationships/slideLayout" Target="../slideLayouts/slideLayout214.xml"/><Relationship Id="rId16" Type="http://schemas.openxmlformats.org/officeDocument/2006/relationships/slideLayout" Target="../slideLayouts/slideLayout228.xml"/><Relationship Id="rId20" Type="http://schemas.openxmlformats.org/officeDocument/2006/relationships/slideLayout" Target="../slideLayouts/slideLayout232.xml"/><Relationship Id="rId29" Type="http://schemas.openxmlformats.org/officeDocument/2006/relationships/slideLayout" Target="../slideLayouts/slideLayout241.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24" Type="http://schemas.openxmlformats.org/officeDocument/2006/relationships/slideLayout" Target="../slideLayouts/slideLayout236.xml"/><Relationship Id="rId32" Type="http://schemas.openxmlformats.org/officeDocument/2006/relationships/slideLayout" Target="../slideLayouts/slideLayout244.xml"/><Relationship Id="rId37" Type="http://schemas.openxmlformats.org/officeDocument/2006/relationships/slideLayout" Target="../slideLayouts/slideLayout249.xml"/><Relationship Id="rId40" Type="http://schemas.openxmlformats.org/officeDocument/2006/relationships/image" Target="../media/image21.jpg"/><Relationship Id="rId5" Type="http://schemas.openxmlformats.org/officeDocument/2006/relationships/slideLayout" Target="../slideLayouts/slideLayout217.xml"/><Relationship Id="rId15" Type="http://schemas.openxmlformats.org/officeDocument/2006/relationships/slideLayout" Target="../slideLayouts/slideLayout227.xml"/><Relationship Id="rId23" Type="http://schemas.openxmlformats.org/officeDocument/2006/relationships/slideLayout" Target="../slideLayouts/slideLayout235.xml"/><Relationship Id="rId28" Type="http://schemas.openxmlformats.org/officeDocument/2006/relationships/slideLayout" Target="../slideLayouts/slideLayout240.xml"/><Relationship Id="rId36" Type="http://schemas.openxmlformats.org/officeDocument/2006/relationships/slideLayout" Target="../slideLayouts/slideLayout248.xml"/><Relationship Id="rId10" Type="http://schemas.openxmlformats.org/officeDocument/2006/relationships/slideLayout" Target="../slideLayouts/slideLayout222.xml"/><Relationship Id="rId19" Type="http://schemas.openxmlformats.org/officeDocument/2006/relationships/slideLayout" Target="../slideLayouts/slideLayout231.xml"/><Relationship Id="rId31" Type="http://schemas.openxmlformats.org/officeDocument/2006/relationships/slideLayout" Target="../slideLayouts/slideLayout243.xml"/><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slideLayout" Target="../slideLayouts/slideLayout226.xml"/><Relationship Id="rId22" Type="http://schemas.openxmlformats.org/officeDocument/2006/relationships/slideLayout" Target="../slideLayouts/slideLayout234.xml"/><Relationship Id="rId27" Type="http://schemas.openxmlformats.org/officeDocument/2006/relationships/slideLayout" Target="../slideLayouts/slideLayout239.xml"/><Relationship Id="rId30" Type="http://schemas.openxmlformats.org/officeDocument/2006/relationships/slideLayout" Target="../slideLayouts/slideLayout242.xml"/><Relationship Id="rId35" Type="http://schemas.openxmlformats.org/officeDocument/2006/relationships/slideLayout" Target="../slideLayouts/slideLayout247.xml"/><Relationship Id="rId8" Type="http://schemas.openxmlformats.org/officeDocument/2006/relationships/slideLayout" Target="../slideLayouts/slideLayout220.xml"/><Relationship Id="rId3" Type="http://schemas.openxmlformats.org/officeDocument/2006/relationships/slideLayout" Target="../slideLayouts/slideLayout215.xml"/></Relationships>
</file>

<file path=ppt/slideMasters/_rels/slideMaster7.xml.rels><?xml version="1.0" encoding="UTF-8" standalone="yes"?>
<Relationships xmlns="http://schemas.openxmlformats.org/package/2006/relationships"><Relationship Id="rId117" Type="http://schemas.openxmlformats.org/officeDocument/2006/relationships/slideLayout" Target="../slideLayouts/slideLayout367.xml"/><Relationship Id="rId21" Type="http://schemas.openxmlformats.org/officeDocument/2006/relationships/slideLayout" Target="../slideLayouts/slideLayout271.xml"/><Relationship Id="rId42" Type="http://schemas.openxmlformats.org/officeDocument/2006/relationships/slideLayout" Target="../slideLayouts/slideLayout292.xml"/><Relationship Id="rId63" Type="http://schemas.openxmlformats.org/officeDocument/2006/relationships/slideLayout" Target="../slideLayouts/slideLayout313.xml"/><Relationship Id="rId84" Type="http://schemas.openxmlformats.org/officeDocument/2006/relationships/slideLayout" Target="../slideLayouts/slideLayout334.xml"/><Relationship Id="rId138" Type="http://schemas.openxmlformats.org/officeDocument/2006/relationships/image" Target="../media/image23.png"/><Relationship Id="rId16" Type="http://schemas.openxmlformats.org/officeDocument/2006/relationships/slideLayout" Target="../slideLayouts/slideLayout266.xml"/><Relationship Id="rId107" Type="http://schemas.openxmlformats.org/officeDocument/2006/relationships/slideLayout" Target="../slideLayouts/slideLayout357.xml"/><Relationship Id="rId11" Type="http://schemas.openxmlformats.org/officeDocument/2006/relationships/slideLayout" Target="../slideLayouts/slideLayout261.xml"/><Relationship Id="rId32" Type="http://schemas.openxmlformats.org/officeDocument/2006/relationships/slideLayout" Target="../slideLayouts/slideLayout282.xml"/><Relationship Id="rId37" Type="http://schemas.openxmlformats.org/officeDocument/2006/relationships/slideLayout" Target="../slideLayouts/slideLayout287.xml"/><Relationship Id="rId53" Type="http://schemas.openxmlformats.org/officeDocument/2006/relationships/slideLayout" Target="../slideLayouts/slideLayout303.xml"/><Relationship Id="rId58" Type="http://schemas.openxmlformats.org/officeDocument/2006/relationships/slideLayout" Target="../slideLayouts/slideLayout308.xml"/><Relationship Id="rId74" Type="http://schemas.openxmlformats.org/officeDocument/2006/relationships/slideLayout" Target="../slideLayouts/slideLayout324.xml"/><Relationship Id="rId79" Type="http://schemas.openxmlformats.org/officeDocument/2006/relationships/slideLayout" Target="../slideLayouts/slideLayout329.xml"/><Relationship Id="rId102" Type="http://schemas.openxmlformats.org/officeDocument/2006/relationships/slideLayout" Target="../slideLayouts/slideLayout352.xml"/><Relationship Id="rId123" Type="http://schemas.openxmlformats.org/officeDocument/2006/relationships/slideLayout" Target="../slideLayouts/slideLayout373.xml"/><Relationship Id="rId128" Type="http://schemas.openxmlformats.org/officeDocument/2006/relationships/slideLayout" Target="../slideLayouts/slideLayout378.xml"/><Relationship Id="rId5" Type="http://schemas.openxmlformats.org/officeDocument/2006/relationships/slideLayout" Target="../slideLayouts/slideLayout255.xml"/><Relationship Id="rId90" Type="http://schemas.openxmlformats.org/officeDocument/2006/relationships/slideLayout" Target="../slideLayouts/slideLayout340.xml"/><Relationship Id="rId95" Type="http://schemas.openxmlformats.org/officeDocument/2006/relationships/slideLayout" Target="../slideLayouts/slideLayout345.xml"/><Relationship Id="rId22" Type="http://schemas.openxmlformats.org/officeDocument/2006/relationships/slideLayout" Target="../slideLayouts/slideLayout272.xml"/><Relationship Id="rId27" Type="http://schemas.openxmlformats.org/officeDocument/2006/relationships/slideLayout" Target="../slideLayouts/slideLayout277.xml"/><Relationship Id="rId43" Type="http://schemas.openxmlformats.org/officeDocument/2006/relationships/slideLayout" Target="../slideLayouts/slideLayout293.xml"/><Relationship Id="rId48" Type="http://schemas.openxmlformats.org/officeDocument/2006/relationships/slideLayout" Target="../slideLayouts/slideLayout298.xml"/><Relationship Id="rId64" Type="http://schemas.openxmlformats.org/officeDocument/2006/relationships/slideLayout" Target="../slideLayouts/slideLayout314.xml"/><Relationship Id="rId69" Type="http://schemas.openxmlformats.org/officeDocument/2006/relationships/slideLayout" Target="../slideLayouts/slideLayout319.xml"/><Relationship Id="rId113" Type="http://schemas.openxmlformats.org/officeDocument/2006/relationships/slideLayout" Target="../slideLayouts/slideLayout363.xml"/><Relationship Id="rId118" Type="http://schemas.openxmlformats.org/officeDocument/2006/relationships/slideLayout" Target="../slideLayouts/slideLayout368.xml"/><Relationship Id="rId134" Type="http://schemas.openxmlformats.org/officeDocument/2006/relationships/slideLayout" Target="../slideLayouts/slideLayout384.xml"/><Relationship Id="rId80" Type="http://schemas.openxmlformats.org/officeDocument/2006/relationships/slideLayout" Target="../slideLayouts/slideLayout330.xml"/><Relationship Id="rId85" Type="http://schemas.openxmlformats.org/officeDocument/2006/relationships/slideLayout" Target="../slideLayouts/slideLayout335.xml"/><Relationship Id="rId12" Type="http://schemas.openxmlformats.org/officeDocument/2006/relationships/slideLayout" Target="../slideLayouts/slideLayout262.xml"/><Relationship Id="rId17" Type="http://schemas.openxmlformats.org/officeDocument/2006/relationships/slideLayout" Target="../slideLayouts/slideLayout267.xml"/><Relationship Id="rId33" Type="http://schemas.openxmlformats.org/officeDocument/2006/relationships/slideLayout" Target="../slideLayouts/slideLayout283.xml"/><Relationship Id="rId38" Type="http://schemas.openxmlformats.org/officeDocument/2006/relationships/slideLayout" Target="../slideLayouts/slideLayout288.xml"/><Relationship Id="rId59" Type="http://schemas.openxmlformats.org/officeDocument/2006/relationships/slideLayout" Target="../slideLayouts/slideLayout309.xml"/><Relationship Id="rId103" Type="http://schemas.openxmlformats.org/officeDocument/2006/relationships/slideLayout" Target="../slideLayouts/slideLayout353.xml"/><Relationship Id="rId108" Type="http://schemas.openxmlformats.org/officeDocument/2006/relationships/slideLayout" Target="../slideLayouts/slideLayout358.xml"/><Relationship Id="rId124" Type="http://schemas.openxmlformats.org/officeDocument/2006/relationships/slideLayout" Target="../slideLayouts/slideLayout374.xml"/><Relationship Id="rId129" Type="http://schemas.openxmlformats.org/officeDocument/2006/relationships/slideLayout" Target="../slideLayouts/slideLayout379.xml"/><Relationship Id="rId54" Type="http://schemas.openxmlformats.org/officeDocument/2006/relationships/slideLayout" Target="../slideLayouts/slideLayout304.xml"/><Relationship Id="rId70" Type="http://schemas.openxmlformats.org/officeDocument/2006/relationships/slideLayout" Target="../slideLayouts/slideLayout320.xml"/><Relationship Id="rId75" Type="http://schemas.openxmlformats.org/officeDocument/2006/relationships/slideLayout" Target="../slideLayouts/slideLayout325.xml"/><Relationship Id="rId91" Type="http://schemas.openxmlformats.org/officeDocument/2006/relationships/slideLayout" Target="../slideLayouts/slideLayout341.xml"/><Relationship Id="rId96" Type="http://schemas.openxmlformats.org/officeDocument/2006/relationships/slideLayout" Target="../slideLayouts/slideLayout346.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23" Type="http://schemas.openxmlformats.org/officeDocument/2006/relationships/slideLayout" Target="../slideLayouts/slideLayout273.xml"/><Relationship Id="rId28" Type="http://schemas.openxmlformats.org/officeDocument/2006/relationships/slideLayout" Target="../slideLayouts/slideLayout278.xml"/><Relationship Id="rId49" Type="http://schemas.openxmlformats.org/officeDocument/2006/relationships/slideLayout" Target="../slideLayouts/slideLayout299.xml"/><Relationship Id="rId114" Type="http://schemas.openxmlformats.org/officeDocument/2006/relationships/slideLayout" Target="../slideLayouts/slideLayout364.xml"/><Relationship Id="rId119" Type="http://schemas.openxmlformats.org/officeDocument/2006/relationships/slideLayout" Target="../slideLayouts/slideLayout369.xml"/><Relationship Id="rId44" Type="http://schemas.openxmlformats.org/officeDocument/2006/relationships/slideLayout" Target="../slideLayouts/slideLayout294.xml"/><Relationship Id="rId60" Type="http://schemas.openxmlformats.org/officeDocument/2006/relationships/slideLayout" Target="../slideLayouts/slideLayout310.xml"/><Relationship Id="rId65" Type="http://schemas.openxmlformats.org/officeDocument/2006/relationships/slideLayout" Target="../slideLayouts/slideLayout315.xml"/><Relationship Id="rId81" Type="http://schemas.openxmlformats.org/officeDocument/2006/relationships/slideLayout" Target="../slideLayouts/slideLayout331.xml"/><Relationship Id="rId86" Type="http://schemas.openxmlformats.org/officeDocument/2006/relationships/slideLayout" Target="../slideLayouts/slideLayout336.xml"/><Relationship Id="rId130" Type="http://schemas.openxmlformats.org/officeDocument/2006/relationships/slideLayout" Target="../slideLayouts/slideLayout380.xml"/><Relationship Id="rId135" Type="http://schemas.openxmlformats.org/officeDocument/2006/relationships/slideLayout" Target="../slideLayouts/slideLayout385.xml"/><Relationship Id="rId13" Type="http://schemas.openxmlformats.org/officeDocument/2006/relationships/slideLayout" Target="../slideLayouts/slideLayout263.xml"/><Relationship Id="rId18" Type="http://schemas.openxmlformats.org/officeDocument/2006/relationships/slideLayout" Target="../slideLayouts/slideLayout268.xml"/><Relationship Id="rId39" Type="http://schemas.openxmlformats.org/officeDocument/2006/relationships/slideLayout" Target="../slideLayouts/slideLayout289.xml"/><Relationship Id="rId109" Type="http://schemas.openxmlformats.org/officeDocument/2006/relationships/slideLayout" Target="../slideLayouts/slideLayout359.xml"/><Relationship Id="rId34" Type="http://schemas.openxmlformats.org/officeDocument/2006/relationships/slideLayout" Target="../slideLayouts/slideLayout284.xml"/><Relationship Id="rId50" Type="http://schemas.openxmlformats.org/officeDocument/2006/relationships/slideLayout" Target="../slideLayouts/slideLayout300.xml"/><Relationship Id="rId55" Type="http://schemas.openxmlformats.org/officeDocument/2006/relationships/slideLayout" Target="../slideLayouts/slideLayout305.xml"/><Relationship Id="rId76" Type="http://schemas.openxmlformats.org/officeDocument/2006/relationships/slideLayout" Target="../slideLayouts/slideLayout326.xml"/><Relationship Id="rId97" Type="http://schemas.openxmlformats.org/officeDocument/2006/relationships/slideLayout" Target="../slideLayouts/slideLayout347.xml"/><Relationship Id="rId104" Type="http://schemas.openxmlformats.org/officeDocument/2006/relationships/slideLayout" Target="../slideLayouts/slideLayout354.xml"/><Relationship Id="rId120" Type="http://schemas.openxmlformats.org/officeDocument/2006/relationships/slideLayout" Target="../slideLayouts/slideLayout370.xml"/><Relationship Id="rId125" Type="http://schemas.openxmlformats.org/officeDocument/2006/relationships/slideLayout" Target="../slideLayouts/slideLayout375.xml"/><Relationship Id="rId7" Type="http://schemas.openxmlformats.org/officeDocument/2006/relationships/slideLayout" Target="../slideLayouts/slideLayout257.xml"/><Relationship Id="rId71" Type="http://schemas.openxmlformats.org/officeDocument/2006/relationships/slideLayout" Target="../slideLayouts/slideLayout321.xml"/><Relationship Id="rId92" Type="http://schemas.openxmlformats.org/officeDocument/2006/relationships/slideLayout" Target="../slideLayouts/slideLayout342.xml"/><Relationship Id="rId2" Type="http://schemas.openxmlformats.org/officeDocument/2006/relationships/slideLayout" Target="../slideLayouts/slideLayout252.xml"/><Relationship Id="rId29" Type="http://schemas.openxmlformats.org/officeDocument/2006/relationships/slideLayout" Target="../slideLayouts/slideLayout279.xml"/><Relationship Id="rId24" Type="http://schemas.openxmlformats.org/officeDocument/2006/relationships/slideLayout" Target="../slideLayouts/slideLayout274.xml"/><Relationship Id="rId40" Type="http://schemas.openxmlformats.org/officeDocument/2006/relationships/slideLayout" Target="../slideLayouts/slideLayout290.xml"/><Relationship Id="rId45" Type="http://schemas.openxmlformats.org/officeDocument/2006/relationships/slideLayout" Target="../slideLayouts/slideLayout295.xml"/><Relationship Id="rId66" Type="http://schemas.openxmlformats.org/officeDocument/2006/relationships/slideLayout" Target="../slideLayouts/slideLayout316.xml"/><Relationship Id="rId87" Type="http://schemas.openxmlformats.org/officeDocument/2006/relationships/slideLayout" Target="../slideLayouts/slideLayout337.xml"/><Relationship Id="rId110" Type="http://schemas.openxmlformats.org/officeDocument/2006/relationships/slideLayout" Target="../slideLayouts/slideLayout360.xml"/><Relationship Id="rId115" Type="http://schemas.openxmlformats.org/officeDocument/2006/relationships/slideLayout" Target="../slideLayouts/slideLayout365.xml"/><Relationship Id="rId131" Type="http://schemas.openxmlformats.org/officeDocument/2006/relationships/slideLayout" Target="../slideLayouts/slideLayout381.xml"/><Relationship Id="rId136" Type="http://schemas.openxmlformats.org/officeDocument/2006/relationships/theme" Target="../theme/theme7.xml"/><Relationship Id="rId61" Type="http://schemas.openxmlformats.org/officeDocument/2006/relationships/slideLayout" Target="../slideLayouts/slideLayout311.xml"/><Relationship Id="rId82" Type="http://schemas.openxmlformats.org/officeDocument/2006/relationships/slideLayout" Target="../slideLayouts/slideLayout332.xml"/><Relationship Id="rId19" Type="http://schemas.openxmlformats.org/officeDocument/2006/relationships/slideLayout" Target="../slideLayouts/slideLayout269.xml"/><Relationship Id="rId14" Type="http://schemas.openxmlformats.org/officeDocument/2006/relationships/slideLayout" Target="../slideLayouts/slideLayout264.xml"/><Relationship Id="rId30" Type="http://schemas.openxmlformats.org/officeDocument/2006/relationships/slideLayout" Target="../slideLayouts/slideLayout280.xml"/><Relationship Id="rId35" Type="http://schemas.openxmlformats.org/officeDocument/2006/relationships/slideLayout" Target="../slideLayouts/slideLayout285.xml"/><Relationship Id="rId56" Type="http://schemas.openxmlformats.org/officeDocument/2006/relationships/slideLayout" Target="../slideLayouts/slideLayout306.xml"/><Relationship Id="rId77" Type="http://schemas.openxmlformats.org/officeDocument/2006/relationships/slideLayout" Target="../slideLayouts/slideLayout327.xml"/><Relationship Id="rId100" Type="http://schemas.openxmlformats.org/officeDocument/2006/relationships/slideLayout" Target="../slideLayouts/slideLayout350.xml"/><Relationship Id="rId105" Type="http://schemas.openxmlformats.org/officeDocument/2006/relationships/slideLayout" Target="../slideLayouts/slideLayout355.xml"/><Relationship Id="rId126" Type="http://schemas.openxmlformats.org/officeDocument/2006/relationships/slideLayout" Target="../slideLayouts/slideLayout376.xml"/><Relationship Id="rId8" Type="http://schemas.openxmlformats.org/officeDocument/2006/relationships/slideLayout" Target="../slideLayouts/slideLayout258.xml"/><Relationship Id="rId51" Type="http://schemas.openxmlformats.org/officeDocument/2006/relationships/slideLayout" Target="../slideLayouts/slideLayout301.xml"/><Relationship Id="rId72" Type="http://schemas.openxmlformats.org/officeDocument/2006/relationships/slideLayout" Target="../slideLayouts/slideLayout322.xml"/><Relationship Id="rId93" Type="http://schemas.openxmlformats.org/officeDocument/2006/relationships/slideLayout" Target="../slideLayouts/slideLayout343.xml"/><Relationship Id="rId98" Type="http://schemas.openxmlformats.org/officeDocument/2006/relationships/slideLayout" Target="../slideLayouts/slideLayout348.xml"/><Relationship Id="rId121" Type="http://schemas.openxmlformats.org/officeDocument/2006/relationships/slideLayout" Target="../slideLayouts/slideLayout371.xml"/><Relationship Id="rId3" Type="http://schemas.openxmlformats.org/officeDocument/2006/relationships/slideLayout" Target="../slideLayouts/slideLayout253.xml"/><Relationship Id="rId25" Type="http://schemas.openxmlformats.org/officeDocument/2006/relationships/slideLayout" Target="../slideLayouts/slideLayout275.xml"/><Relationship Id="rId46" Type="http://schemas.openxmlformats.org/officeDocument/2006/relationships/slideLayout" Target="../slideLayouts/slideLayout296.xml"/><Relationship Id="rId67" Type="http://schemas.openxmlformats.org/officeDocument/2006/relationships/slideLayout" Target="../slideLayouts/slideLayout317.xml"/><Relationship Id="rId116" Type="http://schemas.openxmlformats.org/officeDocument/2006/relationships/slideLayout" Target="../slideLayouts/slideLayout366.xml"/><Relationship Id="rId137" Type="http://schemas.openxmlformats.org/officeDocument/2006/relationships/image" Target="../media/image22.png"/><Relationship Id="rId20" Type="http://schemas.openxmlformats.org/officeDocument/2006/relationships/slideLayout" Target="../slideLayouts/slideLayout270.xml"/><Relationship Id="rId41" Type="http://schemas.openxmlformats.org/officeDocument/2006/relationships/slideLayout" Target="../slideLayouts/slideLayout291.xml"/><Relationship Id="rId62" Type="http://schemas.openxmlformats.org/officeDocument/2006/relationships/slideLayout" Target="../slideLayouts/slideLayout312.xml"/><Relationship Id="rId83" Type="http://schemas.openxmlformats.org/officeDocument/2006/relationships/slideLayout" Target="../slideLayouts/slideLayout333.xml"/><Relationship Id="rId88" Type="http://schemas.openxmlformats.org/officeDocument/2006/relationships/slideLayout" Target="../slideLayouts/slideLayout338.xml"/><Relationship Id="rId111" Type="http://schemas.openxmlformats.org/officeDocument/2006/relationships/slideLayout" Target="../slideLayouts/slideLayout361.xml"/><Relationship Id="rId132" Type="http://schemas.openxmlformats.org/officeDocument/2006/relationships/slideLayout" Target="../slideLayouts/slideLayout382.xml"/><Relationship Id="rId15" Type="http://schemas.openxmlformats.org/officeDocument/2006/relationships/slideLayout" Target="../slideLayouts/slideLayout265.xml"/><Relationship Id="rId36" Type="http://schemas.openxmlformats.org/officeDocument/2006/relationships/slideLayout" Target="../slideLayouts/slideLayout286.xml"/><Relationship Id="rId57" Type="http://schemas.openxmlformats.org/officeDocument/2006/relationships/slideLayout" Target="../slideLayouts/slideLayout307.xml"/><Relationship Id="rId106" Type="http://schemas.openxmlformats.org/officeDocument/2006/relationships/slideLayout" Target="../slideLayouts/slideLayout356.xml"/><Relationship Id="rId127" Type="http://schemas.openxmlformats.org/officeDocument/2006/relationships/slideLayout" Target="../slideLayouts/slideLayout377.xml"/><Relationship Id="rId10" Type="http://schemas.openxmlformats.org/officeDocument/2006/relationships/slideLayout" Target="../slideLayouts/slideLayout260.xml"/><Relationship Id="rId31" Type="http://schemas.openxmlformats.org/officeDocument/2006/relationships/slideLayout" Target="../slideLayouts/slideLayout281.xml"/><Relationship Id="rId52" Type="http://schemas.openxmlformats.org/officeDocument/2006/relationships/slideLayout" Target="../slideLayouts/slideLayout302.xml"/><Relationship Id="rId73" Type="http://schemas.openxmlformats.org/officeDocument/2006/relationships/slideLayout" Target="../slideLayouts/slideLayout323.xml"/><Relationship Id="rId78" Type="http://schemas.openxmlformats.org/officeDocument/2006/relationships/slideLayout" Target="../slideLayouts/slideLayout328.xml"/><Relationship Id="rId94" Type="http://schemas.openxmlformats.org/officeDocument/2006/relationships/slideLayout" Target="../slideLayouts/slideLayout344.xml"/><Relationship Id="rId99" Type="http://schemas.openxmlformats.org/officeDocument/2006/relationships/slideLayout" Target="../slideLayouts/slideLayout349.xml"/><Relationship Id="rId101" Type="http://schemas.openxmlformats.org/officeDocument/2006/relationships/slideLayout" Target="../slideLayouts/slideLayout351.xml"/><Relationship Id="rId122" Type="http://schemas.openxmlformats.org/officeDocument/2006/relationships/slideLayout" Target="../slideLayouts/slideLayout372.xml"/><Relationship Id="rId4" Type="http://schemas.openxmlformats.org/officeDocument/2006/relationships/slideLayout" Target="../slideLayouts/slideLayout254.xml"/><Relationship Id="rId9" Type="http://schemas.openxmlformats.org/officeDocument/2006/relationships/slideLayout" Target="../slideLayouts/slideLayout259.xml"/><Relationship Id="rId26" Type="http://schemas.openxmlformats.org/officeDocument/2006/relationships/slideLayout" Target="../slideLayouts/slideLayout276.xml"/><Relationship Id="rId47" Type="http://schemas.openxmlformats.org/officeDocument/2006/relationships/slideLayout" Target="../slideLayouts/slideLayout297.xml"/><Relationship Id="rId68" Type="http://schemas.openxmlformats.org/officeDocument/2006/relationships/slideLayout" Target="../slideLayouts/slideLayout318.xml"/><Relationship Id="rId89" Type="http://schemas.openxmlformats.org/officeDocument/2006/relationships/slideLayout" Target="../slideLayouts/slideLayout339.xml"/><Relationship Id="rId112" Type="http://schemas.openxmlformats.org/officeDocument/2006/relationships/slideLayout" Target="../slideLayouts/slideLayout362.xml"/><Relationship Id="rId133" Type="http://schemas.openxmlformats.org/officeDocument/2006/relationships/slideLayout" Target="../slideLayouts/slideLayout3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16AC75-DA2D-477F-BAC3-B7F0DDC6C83B}"/>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70C7E4-40E9-4B30-84D3-BD3EC262E2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6B35D-25F6-4BF4-A1A4-A59F0EE19DB2}"/>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9DF226A-B620-4D2E-86D1-117977A11862}" type="datetimeFigureOut">
              <a:rPr lang="en-GB" smtClean="0"/>
              <a:t>26/01/2022</a:t>
            </a:fld>
            <a:endParaRPr lang="en-GB"/>
          </a:p>
        </p:txBody>
      </p:sp>
      <p:sp>
        <p:nvSpPr>
          <p:cNvPr id="5" name="Footer Placeholder 4">
            <a:extLst>
              <a:ext uri="{FF2B5EF4-FFF2-40B4-BE49-F238E27FC236}">
                <a16:creationId xmlns:a16="http://schemas.microsoft.com/office/drawing/2014/main" id="{8947D681-BB80-436D-8B7C-CE21B62AE6AB}"/>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A3FC729-E068-49FC-8A34-531523107C43}"/>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C10A4F6-632E-4557-8AC5-83B5C1733268}" type="slidenum">
              <a:rPr lang="en-GB" smtClean="0"/>
              <a:t>‹#›</a:t>
            </a:fld>
            <a:endParaRPr lang="en-GB"/>
          </a:p>
        </p:txBody>
      </p:sp>
    </p:spTree>
    <p:extLst>
      <p:ext uri="{BB962C8B-B14F-4D97-AF65-F5344CB8AC3E}">
        <p14:creationId xmlns:p14="http://schemas.microsoft.com/office/powerpoint/2010/main" val="3565673653"/>
      </p:ext>
    </p:extLst>
  </p:cSld>
  <p:clrMap bg1="lt1" tx1="dk1" bg2="lt2" tx2="dk2" accent1="accent1" accent2="accent2" accent3="accent3" accent4="accent4" accent5="accent5" accent6="accent6" hlink="hlink" folHlink="folHlink"/>
  <p:sldLayoutIdLst>
    <p:sldLayoutId id="2147483861" r:id="rId1"/>
    <p:sldLayoutId id="2147483862" r:id="rId2"/>
    <p:sldLayoutId id="2147488280" r:id="rId3"/>
    <p:sldLayoutId id="2147488279" r:id="rId4"/>
    <p:sldLayoutId id="2147488278" r:id="rId5"/>
    <p:sldLayoutId id="2147488277" r:id="rId6"/>
    <p:sldLayoutId id="2147488276" r:id="rId7"/>
    <p:sldLayoutId id="2147488275" r:id="rId8"/>
    <p:sldLayoutId id="2147488274" r:id="rId9"/>
    <p:sldLayoutId id="2147488269" r:id="rId10"/>
    <p:sldLayoutId id="2147488268" r:id="rId11"/>
    <p:sldLayoutId id="2147488267" r:id="rId12"/>
    <p:sldLayoutId id="2147488266" r:id="rId13"/>
    <p:sldLayoutId id="2147488265" r:id="rId14"/>
    <p:sldLayoutId id="2147488264" r:id="rId15"/>
    <p:sldLayoutId id="2147488263" r:id="rId16"/>
    <p:sldLayoutId id="2147488262" r:id="rId17"/>
    <p:sldLayoutId id="2147486866" r:id="rId18"/>
    <p:sldLayoutId id="2147486865" r:id="rId19"/>
    <p:sldLayoutId id="2147486864" r:id="rId20"/>
    <p:sldLayoutId id="2147486863" r:id="rId21"/>
    <p:sldLayoutId id="2147486862" r:id="rId22"/>
    <p:sldLayoutId id="2147486861" r:id="rId23"/>
    <p:sldLayoutId id="2147484400" r:id="rId24"/>
    <p:sldLayoutId id="2147488287" r:id="rId25"/>
    <p:sldLayoutId id="2147488285" r:id="rId26"/>
    <p:sldLayoutId id="2147488284" r:id="rId27"/>
    <p:sldLayoutId id="2147488283" r:id="rId28"/>
    <p:sldLayoutId id="2147488282" r:id="rId29"/>
    <p:sldLayoutId id="2147488281" r:id="rId30"/>
    <p:sldLayoutId id="2147488273" r:id="rId31"/>
    <p:sldLayoutId id="2147488270" r:id="rId32"/>
    <p:sldLayoutId id="2147488261" r:id="rId33"/>
    <p:sldLayoutId id="2147488260" r:id="rId34"/>
    <p:sldLayoutId id="2147488259" r:id="rId35"/>
    <p:sldLayoutId id="2147488258" r:id="rId36"/>
    <p:sldLayoutId id="2147488257" r:id="rId37"/>
    <p:sldLayoutId id="2147488255" r:id="rId38"/>
    <p:sldLayoutId id="2147488118" r:id="rId39"/>
    <p:sldLayoutId id="2147488117" r:id="rId40"/>
    <p:sldLayoutId id="2147488116" r:id="rId41"/>
    <p:sldLayoutId id="2147488115" r:id="rId42"/>
    <p:sldLayoutId id="2147488114" r:id="rId43"/>
    <p:sldLayoutId id="2147488112" r:id="rId44"/>
    <p:sldLayoutId id="2147488041" r:id="rId45"/>
    <p:sldLayoutId id="2147487958" r:id="rId46"/>
    <p:sldLayoutId id="2147487956" r:id="rId47"/>
    <p:sldLayoutId id="2147487955" r:id="rId48"/>
    <p:sldLayoutId id="2147487954" r:id="rId49"/>
    <p:sldLayoutId id="2147487953" r:id="rId50"/>
    <p:sldLayoutId id="2147487951" r:id="rId51"/>
    <p:sldLayoutId id="2147487940" r:id="rId52"/>
    <p:sldLayoutId id="2147487933" r:id="rId53"/>
    <p:sldLayoutId id="2147487928" r:id="rId54"/>
    <p:sldLayoutId id="2147487700" r:id="rId55"/>
    <p:sldLayoutId id="2147487699" r:id="rId56"/>
    <p:sldLayoutId id="2147487698" r:id="rId57"/>
    <p:sldLayoutId id="2147487694" r:id="rId58"/>
    <p:sldLayoutId id="2147487693" r:id="rId59"/>
    <p:sldLayoutId id="2147486867" r:id="rId60"/>
    <p:sldLayoutId id="2147486860" r:id="rId61"/>
    <p:sldLayoutId id="2147486858" r:id="rId62"/>
    <p:sldLayoutId id="2147486857" r:id="rId63"/>
    <p:sldLayoutId id="2147486856" r:id="rId64"/>
    <p:sldLayoutId id="2147486855" r:id="rId65"/>
    <p:sldLayoutId id="2147486845" r:id="rId66"/>
    <p:sldLayoutId id="2147486842" r:id="rId67"/>
    <p:sldLayoutId id="2147486841" r:id="rId68"/>
    <p:sldLayoutId id="2147486838" r:id="rId69"/>
    <p:sldLayoutId id="2147486837" r:id="rId70"/>
    <p:sldLayoutId id="2147486836" r:id="rId71"/>
    <p:sldLayoutId id="2147486835" r:id="rId72"/>
    <p:sldLayoutId id="2147486833" r:id="rId73"/>
    <p:sldLayoutId id="2147486830" r:id="rId74"/>
    <p:sldLayoutId id="2147486829" r:id="rId75"/>
    <p:sldLayoutId id="2147486828" r:id="rId76"/>
    <p:sldLayoutId id="2147483863" r:id="rId77"/>
    <p:sldLayoutId id="2147483864" r:id="rId78"/>
    <p:sldLayoutId id="2147483865" r:id="rId79"/>
    <p:sldLayoutId id="2147483866" r:id="rId80"/>
    <p:sldLayoutId id="2147483867" r:id="rId81"/>
    <p:sldLayoutId id="2147483868" r:id="rId82"/>
    <p:sldLayoutId id="2147483869" r:id="rId83"/>
    <p:sldLayoutId id="2147483870" r:id="rId84"/>
    <p:sldLayoutId id="2147483871" r:id="rId8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4"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519810084"/>
      </p:ext>
    </p:extLst>
  </p:cSld>
  <p:clrMap bg1="lt1" tx1="dk1" bg2="lt2" tx2="dk2" accent1="accent1" accent2="accent2" accent3="accent3" accent4="accent4" accent5="accent5" accent6="accent6" hlink="hlink" folHlink="folHlink"/>
  <p:sldLayoutIdLst>
    <p:sldLayoutId id="2147484302"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311" r:id="rId10"/>
    <p:sldLayoutId id="2147484312" r:id="rId11"/>
    <p:sldLayoutId id="2147484313" r:id="rId12"/>
    <p:sldLayoutId id="2147484314" r:id="rId13"/>
    <p:sldLayoutId id="2147484315" r:id="rId14"/>
    <p:sldLayoutId id="2147484316" r:id="rId15"/>
    <p:sldLayoutId id="2147484317" r:id="rId16"/>
    <p:sldLayoutId id="2147484318" r:id="rId17"/>
    <p:sldLayoutId id="2147484319" r:id="rId18"/>
    <p:sldLayoutId id="2147484320" r:id="rId19"/>
    <p:sldLayoutId id="2147484321" r:id="rId20"/>
    <p:sldLayoutId id="2147484322" r:id="rId21"/>
    <p:sldLayoutId id="2147484323"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07D65F7-98B3-4483-9E50-8CEFBDA1271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7DAFE92-002C-445E-8E1A-F552AC3821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0375732"/>
      </p:ext>
    </p:extLst>
  </p:cSld>
  <p:clrMap bg1="lt1" tx1="dk1" bg2="lt2" tx2="dk2" accent1="accent1" accent2="accent2" accent3="accent3" accent4="accent4" accent5="accent5" accent6="accent6" hlink="hlink" folHlink="folHlink"/>
  <p:sldLayoutIdLst>
    <p:sldLayoutId id="2147486053" r:id="rId1"/>
    <p:sldLayoutId id="2147486054" r:id="rId2"/>
    <p:sldLayoutId id="2147486062" r:id="rId3"/>
    <p:sldLayoutId id="2147486063" r:id="rId4"/>
    <p:sldLayoutId id="2147486064" r:id="rId5"/>
    <p:sldLayoutId id="2147486065" r:id="rId6"/>
    <p:sldLayoutId id="2147486066" r:id="rId7"/>
    <p:sldLayoutId id="2147488297" r:id="rId8"/>
    <p:sldLayoutId id="2147488252" r:id="rId9"/>
    <p:sldLayoutId id="2147488111" r:id="rId10"/>
    <p:sldLayoutId id="2147487949" r:id="rId11"/>
    <p:sldLayoutId id="2147487935" r:id="rId12"/>
    <p:sldLayoutId id="2147487931" r:id="rId13"/>
    <p:sldLayoutId id="2147486154" r:id="rId14"/>
    <p:sldLayoutId id="2147486155" r:id="rId15"/>
    <p:sldLayoutId id="2147486156" r:id="rId16"/>
    <p:sldLayoutId id="2147486157" r:id="rId17"/>
    <p:sldLayoutId id="2147486158" r:id="rId18"/>
    <p:sldLayoutId id="2147486171" r:id="rId19"/>
    <p:sldLayoutId id="2147486172"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39">
            <a:lum/>
          </a:blip>
          <a:srcRect/>
          <a:stretch>
            <a:fillRect t="-17000" b="-17000"/>
          </a:stretch>
        </a:blipFill>
        <a:effectLst/>
      </p:bgPr>
    </p:bg>
    <p:spTree>
      <p:nvGrpSpPr>
        <p:cNvPr id="1" name=""/>
        <p:cNvGrpSpPr/>
        <p:nvPr/>
      </p:nvGrpSpPr>
      <p:grpSpPr>
        <a:xfrm>
          <a:off x="0" y="0"/>
          <a:ext cx="0" cy="0"/>
          <a:chOff x="0" y="0"/>
          <a:chExt cx="0" cy="0"/>
        </a:xfrm>
      </p:grpSpPr>
      <p:sp>
        <p:nvSpPr>
          <p:cNvPr id="1026" name="Nơi giữ chỗ cho Tiêu đề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vi-VN"/>
              <a:t>Bấm &amp; sửa kiểu tiêu đề</a:t>
            </a:r>
            <a:endParaRPr lang="en-US" altLang="vi-VN"/>
          </a:p>
        </p:txBody>
      </p:sp>
      <p:sp>
        <p:nvSpPr>
          <p:cNvPr id="1027" name="Nơi giữ chỗ cho Văn bản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vi-VN"/>
              <a:t>Bấm &amp; sửa kiểu tiêu đề</a:t>
            </a:r>
          </a:p>
          <a:p>
            <a:pPr lvl="1"/>
            <a:r>
              <a:rPr lang="vi-VN" altLang="vi-VN"/>
              <a:t>Mức hai</a:t>
            </a:r>
          </a:p>
          <a:p>
            <a:pPr lvl="2"/>
            <a:r>
              <a:rPr lang="vi-VN" altLang="vi-VN"/>
              <a:t>Mức ba</a:t>
            </a:r>
          </a:p>
          <a:p>
            <a:pPr lvl="3"/>
            <a:r>
              <a:rPr lang="vi-VN" altLang="vi-VN"/>
              <a:t>Mức bốn</a:t>
            </a:r>
          </a:p>
          <a:p>
            <a:pPr lvl="4"/>
            <a:r>
              <a:rPr lang="vi-VN" altLang="vi-VN"/>
              <a:t>Mức năm</a:t>
            </a:r>
            <a:endParaRPr lang="en-US" altLang="vi-VN"/>
          </a:p>
        </p:txBody>
      </p:sp>
      <p:sp>
        <p:nvSpPr>
          <p:cNvPr id="4" name="Nơi giữ chỗ cho Ngày tháng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eaLnBrk="0" fontAlgn="base" hangingPunct="0">
              <a:spcBef>
                <a:spcPct val="0"/>
              </a:spcBef>
              <a:spcAft>
                <a:spcPct val="0"/>
              </a:spcAft>
              <a:defRPr/>
            </a:pPr>
            <a:fld id="{97924FB6-D42C-4C48-A4FA-91F8D77FC442}"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1624576307"/>
      </p:ext>
    </p:extLst>
  </p:cSld>
  <p:clrMap bg1="lt1" tx1="dk1" bg2="lt2" tx2="dk2" accent1="accent1" accent2="accent2" accent3="accent3" accent4="accent4" accent5="accent5" accent6="accent6" hlink="hlink" folHlink="folHlink"/>
  <p:sldLayoutIdLst>
    <p:sldLayoutId id="2147487616" r:id="rId1"/>
    <p:sldLayoutId id="2147487617" r:id="rId2"/>
    <p:sldLayoutId id="2147488095" r:id="rId3"/>
    <p:sldLayoutId id="2147487618" r:id="rId4"/>
    <p:sldLayoutId id="2147487619" r:id="rId5"/>
    <p:sldLayoutId id="2147487620" r:id="rId6"/>
    <p:sldLayoutId id="2147487621" r:id="rId7"/>
    <p:sldLayoutId id="2147487622" r:id="rId8"/>
    <p:sldLayoutId id="2147487623" r:id="rId9"/>
    <p:sldLayoutId id="2147487624" r:id="rId10"/>
    <p:sldLayoutId id="2147487625" r:id="rId11"/>
    <p:sldLayoutId id="2147487626" r:id="rId12"/>
    <p:sldLayoutId id="2147487627" r:id="rId13"/>
    <p:sldLayoutId id="2147487628" r:id="rId14"/>
    <p:sldLayoutId id="2147487629" r:id="rId15"/>
    <p:sldLayoutId id="2147487630" r:id="rId16"/>
    <p:sldLayoutId id="2147487631" r:id="rId17"/>
    <p:sldLayoutId id="2147487632" r:id="rId18"/>
    <p:sldLayoutId id="2147487633" r:id="rId19"/>
    <p:sldLayoutId id="2147487634" r:id="rId20"/>
    <p:sldLayoutId id="2147487635" r:id="rId21"/>
    <p:sldLayoutId id="2147487636" r:id="rId22"/>
    <p:sldLayoutId id="2147487637" r:id="rId23"/>
    <p:sldLayoutId id="2147487638" r:id="rId24"/>
    <p:sldLayoutId id="2147487639" r:id="rId25"/>
    <p:sldLayoutId id="2147487640" r:id="rId26"/>
    <p:sldLayoutId id="2147487641" r:id="rId27"/>
    <p:sldLayoutId id="2147487642" r:id="rId28"/>
    <p:sldLayoutId id="2147487643" r:id="rId29"/>
    <p:sldLayoutId id="2147487644" r:id="rId30"/>
    <p:sldLayoutId id="2147487645" r:id="rId31"/>
    <p:sldLayoutId id="2147487646" r:id="rId32"/>
    <p:sldLayoutId id="2147487647" r:id="rId33"/>
    <p:sldLayoutId id="2147487648" r:id="rId34"/>
    <p:sldLayoutId id="2147487649" r:id="rId35"/>
    <p:sldLayoutId id="2147487650" r:id="rId36"/>
    <p:sldLayoutId id="2147487651" r:id="rId37"/>
  </p:sldLayoutIdLst>
  <p:transition>
    <p:checker/>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50">
            <a:lum/>
          </a:blip>
          <a:srcRect/>
          <a:stretch>
            <a:fillRect t="-17000" b="-17000"/>
          </a:stretch>
        </a:blipFill>
        <a:effectLst/>
      </p:bgPr>
    </p:bg>
    <p:spTree>
      <p:nvGrpSpPr>
        <p:cNvPr id="1" name=""/>
        <p:cNvGrpSpPr/>
        <p:nvPr/>
      </p:nvGrpSpPr>
      <p:grpSpPr>
        <a:xfrm>
          <a:off x="0" y="0"/>
          <a:ext cx="0" cy="0"/>
          <a:chOff x="0" y="0"/>
          <a:chExt cx="0" cy="0"/>
        </a:xfrm>
      </p:grpSpPr>
      <p:sp>
        <p:nvSpPr>
          <p:cNvPr id="1026" name="Nơi giữ chỗ cho Tiêu đề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vi-VN"/>
              <a:t>Bấm &amp; sửa kiểu tiêu đề</a:t>
            </a:r>
            <a:endParaRPr lang="en-US" altLang="vi-VN"/>
          </a:p>
        </p:txBody>
      </p:sp>
      <p:sp>
        <p:nvSpPr>
          <p:cNvPr id="1027" name="Nơi giữ chỗ cho Văn bản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vi-VN"/>
              <a:t>Bấm &amp; sửa kiểu tiêu đề</a:t>
            </a:r>
          </a:p>
          <a:p>
            <a:pPr lvl="1"/>
            <a:r>
              <a:rPr lang="vi-VN" altLang="vi-VN"/>
              <a:t>Mức hai</a:t>
            </a:r>
          </a:p>
          <a:p>
            <a:pPr lvl="2"/>
            <a:r>
              <a:rPr lang="vi-VN" altLang="vi-VN"/>
              <a:t>Mức ba</a:t>
            </a:r>
          </a:p>
          <a:p>
            <a:pPr lvl="3"/>
            <a:r>
              <a:rPr lang="vi-VN" altLang="vi-VN"/>
              <a:t>Mức bốn</a:t>
            </a:r>
          </a:p>
          <a:p>
            <a:pPr lvl="4"/>
            <a:r>
              <a:rPr lang="vi-VN" altLang="vi-VN"/>
              <a:t>Mức năm</a:t>
            </a:r>
            <a:endParaRPr lang="en-US" altLang="vi-VN"/>
          </a:p>
        </p:txBody>
      </p:sp>
      <p:sp>
        <p:nvSpPr>
          <p:cNvPr id="4" name="Nơi giữ chỗ cho Ngày tháng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eaLnBrk="0" fontAlgn="base" hangingPunct="0">
              <a:spcBef>
                <a:spcPct val="0"/>
              </a:spcBef>
              <a:spcAft>
                <a:spcPct val="0"/>
              </a:spcAft>
              <a:defRPr/>
            </a:pPr>
            <a:fld id="{97924FB6-D42C-4C48-A4FA-91F8D77FC442}"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2417213487"/>
      </p:ext>
    </p:extLst>
  </p:cSld>
  <p:clrMap bg1="lt1" tx1="dk1" bg2="lt2" tx2="dk2" accent1="accent1" accent2="accent2" accent3="accent3" accent4="accent4" accent5="accent5" accent6="accent6" hlink="hlink" folHlink="folHlink"/>
  <p:sldLayoutIdLst>
    <p:sldLayoutId id="2147487653" r:id="rId1"/>
    <p:sldLayoutId id="2147487654" r:id="rId2"/>
    <p:sldLayoutId id="2147488286" r:id="rId3"/>
    <p:sldLayoutId id="2147488256" r:id="rId4"/>
    <p:sldLayoutId id="2147488113" r:id="rId5"/>
    <p:sldLayoutId id="2147487952" r:id="rId6"/>
    <p:sldLayoutId id="2147487929" r:id="rId7"/>
    <p:sldLayoutId id="2147487697" r:id="rId8"/>
    <p:sldLayoutId id="2147487696" r:id="rId9"/>
    <p:sldLayoutId id="2147487695" r:id="rId10"/>
    <p:sldLayoutId id="2147487692" r:id="rId11"/>
    <p:sldLayoutId id="2147487691" r:id="rId12"/>
    <p:sldLayoutId id="2147487690" r:id="rId13"/>
    <p:sldLayoutId id="2147487689" r:id="rId14"/>
    <p:sldLayoutId id="2147487655" r:id="rId15"/>
    <p:sldLayoutId id="2147487656" r:id="rId16"/>
    <p:sldLayoutId id="2147487657" r:id="rId17"/>
    <p:sldLayoutId id="2147487658" r:id="rId18"/>
    <p:sldLayoutId id="2147487659" r:id="rId19"/>
    <p:sldLayoutId id="2147487660" r:id="rId20"/>
    <p:sldLayoutId id="2147487661" r:id="rId21"/>
    <p:sldLayoutId id="2147487662" r:id="rId22"/>
    <p:sldLayoutId id="2147487663" r:id="rId23"/>
    <p:sldLayoutId id="2147487664" r:id="rId24"/>
    <p:sldLayoutId id="2147487665" r:id="rId25"/>
    <p:sldLayoutId id="2147487666" r:id="rId26"/>
    <p:sldLayoutId id="2147487667" r:id="rId27"/>
    <p:sldLayoutId id="2147487668" r:id="rId28"/>
    <p:sldLayoutId id="2147487669" r:id="rId29"/>
    <p:sldLayoutId id="2147487670" r:id="rId30"/>
    <p:sldLayoutId id="2147487671" r:id="rId31"/>
    <p:sldLayoutId id="2147487672" r:id="rId32"/>
    <p:sldLayoutId id="2147487673" r:id="rId33"/>
    <p:sldLayoutId id="2147487674" r:id="rId34"/>
    <p:sldLayoutId id="2147487675" r:id="rId35"/>
    <p:sldLayoutId id="2147487676" r:id="rId36"/>
    <p:sldLayoutId id="2147487677" r:id="rId37"/>
    <p:sldLayoutId id="2147487678" r:id="rId38"/>
    <p:sldLayoutId id="2147487679" r:id="rId39"/>
    <p:sldLayoutId id="2147487680" r:id="rId40"/>
    <p:sldLayoutId id="2147487681" r:id="rId41"/>
    <p:sldLayoutId id="2147487682" r:id="rId42"/>
    <p:sldLayoutId id="2147487683" r:id="rId43"/>
    <p:sldLayoutId id="2147487684" r:id="rId44"/>
    <p:sldLayoutId id="2147487685" r:id="rId45"/>
    <p:sldLayoutId id="2147487686" r:id="rId46"/>
    <p:sldLayoutId id="2147487687" r:id="rId47"/>
    <p:sldLayoutId id="2147487688" r:id="rId48"/>
  </p:sldLayoutIdLst>
  <p:transition>
    <p:checker/>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40">
            <a:lum/>
          </a:blip>
          <a:srcRect/>
          <a:stretch>
            <a:fillRect t="-17000" b="-17000"/>
          </a:stretch>
        </a:blipFill>
        <a:effectLst/>
      </p:bgPr>
    </p:bg>
    <p:spTree>
      <p:nvGrpSpPr>
        <p:cNvPr id="1" name=""/>
        <p:cNvGrpSpPr/>
        <p:nvPr/>
      </p:nvGrpSpPr>
      <p:grpSpPr>
        <a:xfrm>
          <a:off x="0" y="0"/>
          <a:ext cx="0" cy="0"/>
          <a:chOff x="0" y="0"/>
          <a:chExt cx="0" cy="0"/>
        </a:xfrm>
      </p:grpSpPr>
      <p:sp>
        <p:nvSpPr>
          <p:cNvPr id="1026" name="Nơi giữ chỗ cho Tiêu đề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vi-VN"/>
              <a:t>Bấm &amp; sửa kiểu tiêu đề</a:t>
            </a:r>
            <a:endParaRPr lang="en-US" altLang="vi-VN"/>
          </a:p>
        </p:txBody>
      </p:sp>
      <p:sp>
        <p:nvSpPr>
          <p:cNvPr id="1027" name="Nơi giữ chỗ cho Văn bản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vi-VN"/>
              <a:t>Bấm &amp; sửa kiểu tiêu đề</a:t>
            </a:r>
          </a:p>
          <a:p>
            <a:pPr lvl="1"/>
            <a:r>
              <a:rPr lang="vi-VN" altLang="vi-VN"/>
              <a:t>Mức hai</a:t>
            </a:r>
          </a:p>
          <a:p>
            <a:pPr lvl="2"/>
            <a:r>
              <a:rPr lang="vi-VN" altLang="vi-VN"/>
              <a:t>Mức ba</a:t>
            </a:r>
          </a:p>
          <a:p>
            <a:pPr lvl="3"/>
            <a:r>
              <a:rPr lang="vi-VN" altLang="vi-VN"/>
              <a:t>Mức bốn</a:t>
            </a:r>
          </a:p>
          <a:p>
            <a:pPr lvl="4"/>
            <a:r>
              <a:rPr lang="vi-VN" altLang="vi-VN"/>
              <a:t>Mức năm</a:t>
            </a:r>
            <a:endParaRPr lang="en-US" altLang="vi-VN"/>
          </a:p>
        </p:txBody>
      </p:sp>
      <p:sp>
        <p:nvSpPr>
          <p:cNvPr id="4" name="Nơi giữ chỗ cho Ngày tháng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Nơi giữ chỗ cho Chân trang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Nơi giữ chỗ cho Số hiệu Bản chiếu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eaLnBrk="0" fontAlgn="base" hangingPunct="0">
              <a:spcBef>
                <a:spcPct val="0"/>
              </a:spcBef>
              <a:spcAft>
                <a:spcPct val="0"/>
              </a:spcAft>
              <a:defRPr/>
            </a:pPr>
            <a:fld id="{97924FB6-D42C-4C48-A4FA-91F8D77FC442}" type="slidenum">
              <a:rPr lang="en-US" altLang="vi-VN" smtClean="0">
                <a:latin typeface="Arial" panose="020B0604020202020204" pitchFamily="34" charset="0"/>
              </a:rPr>
              <a:pPr eaLnBrk="0" fontAlgn="base" hangingPunct="0">
                <a:spcBef>
                  <a:spcPct val="0"/>
                </a:spcBef>
                <a:spcAft>
                  <a:spcPct val="0"/>
                </a:spcAft>
                <a:defRPr/>
              </a:pPr>
              <a:t>‹#›</a:t>
            </a:fld>
            <a:endParaRPr lang="en-US" altLang="vi-VN">
              <a:latin typeface="Arial" panose="020B0604020202020204" pitchFamily="34" charset="0"/>
            </a:endParaRPr>
          </a:p>
        </p:txBody>
      </p:sp>
    </p:spTree>
    <p:extLst>
      <p:ext uri="{BB962C8B-B14F-4D97-AF65-F5344CB8AC3E}">
        <p14:creationId xmlns:p14="http://schemas.microsoft.com/office/powerpoint/2010/main" val="2047975169"/>
      </p:ext>
    </p:extLst>
  </p:cSld>
  <p:clrMap bg1="lt1" tx1="dk1" bg2="lt2" tx2="dk2" accent1="accent1" accent2="accent2" accent3="accent3" accent4="accent4" accent5="accent5" accent6="accent6" hlink="hlink" folHlink="folHlink"/>
  <p:sldLayoutIdLst>
    <p:sldLayoutId id="2147487702" r:id="rId1"/>
    <p:sldLayoutId id="2147487703" r:id="rId2"/>
    <p:sldLayoutId id="2147487957" r:id="rId3"/>
    <p:sldLayoutId id="2147487934" r:id="rId4"/>
    <p:sldLayoutId id="2147487704" r:id="rId5"/>
    <p:sldLayoutId id="2147487705" r:id="rId6"/>
    <p:sldLayoutId id="2147487706" r:id="rId7"/>
    <p:sldLayoutId id="2147487707" r:id="rId8"/>
    <p:sldLayoutId id="2147487708" r:id="rId9"/>
    <p:sldLayoutId id="2147487709" r:id="rId10"/>
    <p:sldLayoutId id="2147487710" r:id="rId11"/>
    <p:sldLayoutId id="2147487711" r:id="rId12"/>
    <p:sldLayoutId id="2147487712" r:id="rId13"/>
    <p:sldLayoutId id="2147487713" r:id="rId14"/>
    <p:sldLayoutId id="2147487714" r:id="rId15"/>
    <p:sldLayoutId id="2147487715" r:id="rId16"/>
    <p:sldLayoutId id="2147487716" r:id="rId17"/>
    <p:sldLayoutId id="2147487717" r:id="rId18"/>
    <p:sldLayoutId id="2147487718" r:id="rId19"/>
    <p:sldLayoutId id="2147487719" r:id="rId20"/>
    <p:sldLayoutId id="2147487720" r:id="rId21"/>
    <p:sldLayoutId id="2147487721" r:id="rId22"/>
    <p:sldLayoutId id="2147487722" r:id="rId23"/>
    <p:sldLayoutId id="2147487723" r:id="rId24"/>
    <p:sldLayoutId id="2147487724" r:id="rId25"/>
    <p:sldLayoutId id="2147487725" r:id="rId26"/>
    <p:sldLayoutId id="2147487726" r:id="rId27"/>
    <p:sldLayoutId id="2147487727" r:id="rId28"/>
    <p:sldLayoutId id="2147487728" r:id="rId29"/>
    <p:sldLayoutId id="2147487729" r:id="rId30"/>
    <p:sldLayoutId id="2147487730" r:id="rId31"/>
    <p:sldLayoutId id="2147487731" r:id="rId32"/>
    <p:sldLayoutId id="2147487732" r:id="rId33"/>
    <p:sldLayoutId id="2147487733" r:id="rId34"/>
    <p:sldLayoutId id="2147487734" r:id="rId35"/>
    <p:sldLayoutId id="2147487735" r:id="rId36"/>
    <p:sldLayoutId id="2147487736" r:id="rId37"/>
    <p:sldLayoutId id="2147487737" r:id="rId38"/>
  </p:sldLayoutIdLst>
  <p:transition>
    <p:checker/>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pattFill prst="pct25">
          <a:fgClr>
            <a:schemeClr val="accent5">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37"/>
          <a:srcRect l="745" t="745" r="745" b="745"/>
          <a:stretch/>
        </p:blipFill>
        <p:spPr>
          <a:xfrm>
            <a:off x="0" y="0"/>
            <a:ext cx="12191999" cy="6858000"/>
          </a:xfrm>
          <a:prstGeom prst="rect">
            <a:avLst/>
          </a:prstGeom>
        </p:spPr>
      </p:pic>
      <p:pic>
        <p:nvPicPr>
          <p:cNvPr id="8" name="图片 7"/>
          <p:cNvPicPr>
            <a:picLocks noChangeAspect="1"/>
          </p:cNvPicPr>
          <p:nvPr userDrawn="1"/>
        </p:nvPicPr>
        <p:blipFill>
          <a:blip r:embed="rId138"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Tree>
    <p:extLst>
      <p:ext uri="{BB962C8B-B14F-4D97-AF65-F5344CB8AC3E}">
        <p14:creationId xmlns:p14="http://schemas.microsoft.com/office/powerpoint/2010/main" val="1000477523"/>
      </p:ext>
    </p:extLst>
  </p:cSld>
  <p:clrMap bg1="lt1" tx1="dk1" bg2="lt2" tx2="dk2" accent1="accent1" accent2="accent2" accent3="accent3" accent4="accent4" accent5="accent5" accent6="accent6" hlink="hlink" folHlink="folHlink"/>
  <p:sldLayoutIdLst>
    <p:sldLayoutId id="2147488120" r:id="rId1"/>
    <p:sldLayoutId id="2147488121" r:id="rId2"/>
    <p:sldLayoutId id="2147488122" r:id="rId3"/>
    <p:sldLayoutId id="2147488123" r:id="rId4"/>
    <p:sldLayoutId id="2147488124" r:id="rId5"/>
    <p:sldLayoutId id="2147488125" r:id="rId6"/>
    <p:sldLayoutId id="2147488126" r:id="rId7"/>
    <p:sldLayoutId id="2147488127" r:id="rId8"/>
    <p:sldLayoutId id="2147488128" r:id="rId9"/>
    <p:sldLayoutId id="2147488129" r:id="rId10"/>
    <p:sldLayoutId id="2147488130" r:id="rId11"/>
    <p:sldLayoutId id="2147488288" r:id="rId12"/>
    <p:sldLayoutId id="2147488254" r:id="rId13"/>
    <p:sldLayoutId id="2147488253" r:id="rId14"/>
    <p:sldLayoutId id="2147488251" r:id="rId15"/>
    <p:sldLayoutId id="2147488131" r:id="rId16"/>
    <p:sldLayoutId id="2147488132" r:id="rId17"/>
    <p:sldLayoutId id="2147488133" r:id="rId18"/>
    <p:sldLayoutId id="2147488134" r:id="rId19"/>
    <p:sldLayoutId id="2147488135" r:id="rId20"/>
    <p:sldLayoutId id="2147488136" r:id="rId21"/>
    <p:sldLayoutId id="2147488137" r:id="rId22"/>
    <p:sldLayoutId id="2147488138" r:id="rId23"/>
    <p:sldLayoutId id="2147488139" r:id="rId24"/>
    <p:sldLayoutId id="2147488140" r:id="rId25"/>
    <p:sldLayoutId id="2147488141" r:id="rId26"/>
    <p:sldLayoutId id="2147488142" r:id="rId27"/>
    <p:sldLayoutId id="2147488143" r:id="rId28"/>
    <p:sldLayoutId id="2147488144" r:id="rId29"/>
    <p:sldLayoutId id="2147488145" r:id="rId30"/>
    <p:sldLayoutId id="2147488146" r:id="rId31"/>
    <p:sldLayoutId id="2147488147" r:id="rId32"/>
    <p:sldLayoutId id="2147488148" r:id="rId33"/>
    <p:sldLayoutId id="2147488149" r:id="rId34"/>
    <p:sldLayoutId id="2147488150" r:id="rId35"/>
    <p:sldLayoutId id="2147488151" r:id="rId36"/>
    <p:sldLayoutId id="2147488152" r:id="rId37"/>
    <p:sldLayoutId id="2147488153" r:id="rId38"/>
    <p:sldLayoutId id="2147488154" r:id="rId39"/>
    <p:sldLayoutId id="2147488155" r:id="rId40"/>
    <p:sldLayoutId id="2147488156" r:id="rId41"/>
    <p:sldLayoutId id="2147488157" r:id="rId42"/>
    <p:sldLayoutId id="2147488158" r:id="rId43"/>
    <p:sldLayoutId id="2147488159" r:id="rId44"/>
    <p:sldLayoutId id="2147488160" r:id="rId45"/>
    <p:sldLayoutId id="2147488161" r:id="rId46"/>
    <p:sldLayoutId id="2147488162" r:id="rId47"/>
    <p:sldLayoutId id="2147488163" r:id="rId48"/>
    <p:sldLayoutId id="2147488164" r:id="rId49"/>
    <p:sldLayoutId id="2147488165" r:id="rId50"/>
    <p:sldLayoutId id="2147488166" r:id="rId51"/>
    <p:sldLayoutId id="2147488167" r:id="rId52"/>
    <p:sldLayoutId id="2147488168" r:id="rId53"/>
    <p:sldLayoutId id="2147488169" r:id="rId54"/>
    <p:sldLayoutId id="2147488170" r:id="rId55"/>
    <p:sldLayoutId id="2147488171" r:id="rId56"/>
    <p:sldLayoutId id="2147488172" r:id="rId57"/>
    <p:sldLayoutId id="2147488173" r:id="rId58"/>
    <p:sldLayoutId id="2147488174" r:id="rId59"/>
    <p:sldLayoutId id="2147488175" r:id="rId60"/>
    <p:sldLayoutId id="2147488176" r:id="rId61"/>
    <p:sldLayoutId id="2147488177" r:id="rId62"/>
    <p:sldLayoutId id="2147488178" r:id="rId63"/>
    <p:sldLayoutId id="2147488179" r:id="rId64"/>
    <p:sldLayoutId id="2147488180" r:id="rId65"/>
    <p:sldLayoutId id="2147488181" r:id="rId66"/>
    <p:sldLayoutId id="2147488182" r:id="rId67"/>
    <p:sldLayoutId id="2147488183" r:id="rId68"/>
    <p:sldLayoutId id="2147488184" r:id="rId69"/>
    <p:sldLayoutId id="2147488185" r:id="rId70"/>
    <p:sldLayoutId id="2147488186" r:id="rId71"/>
    <p:sldLayoutId id="2147488187" r:id="rId72"/>
    <p:sldLayoutId id="2147488188" r:id="rId73"/>
    <p:sldLayoutId id="2147488189" r:id="rId74"/>
    <p:sldLayoutId id="2147488190" r:id="rId75"/>
    <p:sldLayoutId id="2147488191" r:id="rId76"/>
    <p:sldLayoutId id="2147488192" r:id="rId77"/>
    <p:sldLayoutId id="2147488193" r:id="rId78"/>
    <p:sldLayoutId id="2147488194" r:id="rId79"/>
    <p:sldLayoutId id="2147488195" r:id="rId80"/>
    <p:sldLayoutId id="2147488196" r:id="rId81"/>
    <p:sldLayoutId id="2147488197" r:id="rId82"/>
    <p:sldLayoutId id="2147488198" r:id="rId83"/>
    <p:sldLayoutId id="2147488199" r:id="rId84"/>
    <p:sldLayoutId id="2147488200" r:id="rId85"/>
    <p:sldLayoutId id="2147488201" r:id="rId86"/>
    <p:sldLayoutId id="2147488202" r:id="rId87"/>
    <p:sldLayoutId id="2147488203" r:id="rId88"/>
    <p:sldLayoutId id="2147488204" r:id="rId89"/>
    <p:sldLayoutId id="2147488205" r:id="rId90"/>
    <p:sldLayoutId id="2147488206" r:id="rId91"/>
    <p:sldLayoutId id="2147488207" r:id="rId92"/>
    <p:sldLayoutId id="2147488208" r:id="rId93"/>
    <p:sldLayoutId id="2147488209" r:id="rId94"/>
    <p:sldLayoutId id="2147488210" r:id="rId95"/>
    <p:sldLayoutId id="2147488211" r:id="rId96"/>
    <p:sldLayoutId id="2147488212" r:id="rId97"/>
    <p:sldLayoutId id="2147488213" r:id="rId98"/>
    <p:sldLayoutId id="2147488214" r:id="rId99"/>
    <p:sldLayoutId id="2147488215" r:id="rId100"/>
    <p:sldLayoutId id="2147488216" r:id="rId101"/>
    <p:sldLayoutId id="2147488217" r:id="rId102"/>
    <p:sldLayoutId id="2147488218" r:id="rId103"/>
    <p:sldLayoutId id="2147488219" r:id="rId104"/>
    <p:sldLayoutId id="2147488220" r:id="rId105"/>
    <p:sldLayoutId id="2147488221" r:id="rId106"/>
    <p:sldLayoutId id="2147488222" r:id="rId107"/>
    <p:sldLayoutId id="2147488223" r:id="rId108"/>
    <p:sldLayoutId id="2147488224" r:id="rId109"/>
    <p:sldLayoutId id="2147488225" r:id="rId110"/>
    <p:sldLayoutId id="2147488226" r:id="rId111"/>
    <p:sldLayoutId id="2147488227" r:id="rId112"/>
    <p:sldLayoutId id="2147488228" r:id="rId113"/>
    <p:sldLayoutId id="2147488229" r:id="rId114"/>
    <p:sldLayoutId id="2147488230" r:id="rId115"/>
    <p:sldLayoutId id="2147488231" r:id="rId116"/>
    <p:sldLayoutId id="2147488232" r:id="rId117"/>
    <p:sldLayoutId id="2147488233" r:id="rId118"/>
    <p:sldLayoutId id="2147488234" r:id="rId119"/>
    <p:sldLayoutId id="2147488235" r:id="rId120"/>
    <p:sldLayoutId id="2147488236" r:id="rId121"/>
    <p:sldLayoutId id="2147488237" r:id="rId122"/>
    <p:sldLayoutId id="2147488238" r:id="rId123"/>
    <p:sldLayoutId id="2147488239" r:id="rId124"/>
    <p:sldLayoutId id="2147488240" r:id="rId125"/>
    <p:sldLayoutId id="2147488241" r:id="rId126"/>
    <p:sldLayoutId id="2147488242" r:id="rId127"/>
    <p:sldLayoutId id="2147488243" r:id="rId128"/>
    <p:sldLayoutId id="2147488244" r:id="rId129"/>
    <p:sldLayoutId id="2147488245" r:id="rId130"/>
    <p:sldLayoutId id="2147488246" r:id="rId131"/>
    <p:sldLayoutId id="2147488247" r:id="rId132"/>
    <p:sldLayoutId id="2147488248" r:id="rId133"/>
    <p:sldLayoutId id="2147488249" r:id="rId134"/>
    <p:sldLayoutId id="2147488250" r:id="rId135"/>
  </p:sldLayoutIdLst>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7.xml"/><Relationship Id="rId7" Type="http://schemas.openxmlformats.org/officeDocument/2006/relationships/image" Target="../media/image2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41.gif"/><Relationship Id="rId4" Type="http://schemas.openxmlformats.org/officeDocument/2006/relationships/image" Target="../media/image4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99.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4.xml"/></Relationships>
</file>

<file path=ppt/slides/_rels/slide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61.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95.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Layout" Target="../slideLayouts/slideLayout129.xml"/></Relationships>
</file>

<file path=ppt/slides/_rels/slide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66.xml"/></Relationships>
</file>

<file path=ppt/slides/_rels/slide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eg"/><Relationship Id="rId1" Type="http://schemas.openxmlformats.org/officeDocument/2006/relationships/slideLayout" Target="../slideLayouts/slideLayout214.xml"/><Relationship Id="rId5" Type="http://schemas.openxmlformats.org/officeDocument/2006/relationships/slide" Target="slide13.xml"/><Relationship Id="rId4" Type="http://schemas.openxmlformats.org/officeDocument/2006/relationships/image" Target="../media/image3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0600" y="1066800"/>
            <a:ext cx="9296399" cy="3200400"/>
          </a:xfrm>
          <a:prstGeom prst="rect">
            <a:avLst/>
          </a:prstGeom>
          <a:effectLst>
            <a:outerShdw blurRad="317500" sx="102000" sy="102000" algn="ctr" rotWithShape="0">
              <a:prstClr val="black">
                <a:alpha val="40000"/>
              </a:prstClr>
            </a:outerShdw>
          </a:effectLst>
        </p:spPr>
      </p:pic>
      <p:pic>
        <p:nvPicPr>
          <p:cNvPr id="9" name="图片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97099" y="4106108"/>
            <a:ext cx="7797802" cy="2420332"/>
          </a:xfrm>
          <a:prstGeom prst="rect">
            <a:avLst/>
          </a:prstGeom>
        </p:spPr>
      </p:pic>
      <p:pic>
        <p:nvPicPr>
          <p:cNvPr id="2" name="唯美动人浪漫场景短视频配乐.wav">
            <a:hlinkClick r:id="" action="ppaction://media"/>
            <a:extLst>
              <a:ext uri="{FF2B5EF4-FFF2-40B4-BE49-F238E27FC236}">
                <a16:creationId xmlns:a16="http://schemas.microsoft.com/office/drawing/2014/main" id="{45714F14-0B4D-3345-A48F-5998412694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6211" y="-153737"/>
            <a:ext cx="812800" cy="812800"/>
          </a:xfrm>
          <a:prstGeom prst="rect">
            <a:avLst/>
          </a:prstGeom>
        </p:spPr>
      </p:pic>
      <p:sp>
        <p:nvSpPr>
          <p:cNvPr id="10" name="TextBox 9">
            <a:extLst>
              <a:ext uri="{FF2B5EF4-FFF2-40B4-BE49-F238E27FC236}">
                <a16:creationId xmlns:a16="http://schemas.microsoft.com/office/drawing/2014/main" id="{7A5A3E11-7EFE-439F-AF59-4648A4665666}"/>
              </a:ext>
            </a:extLst>
          </p:cNvPr>
          <p:cNvSpPr txBox="1"/>
          <p:nvPr/>
        </p:nvSpPr>
        <p:spPr>
          <a:xfrm>
            <a:off x="2787072" y="2238222"/>
            <a:ext cx="6737928" cy="707886"/>
          </a:xfrm>
          <a:prstGeom prst="rect">
            <a:avLst/>
          </a:prstGeom>
          <a:noFill/>
        </p:spPr>
        <p:txBody>
          <a:bodyPr wrap="square" rtlCol="0">
            <a:spAutoFit/>
          </a:bodyPr>
          <a:lstStyle/>
          <a:p>
            <a:r>
              <a:rPr lang="en-US" sz="4000" b="1" dirty="0">
                <a:solidFill>
                  <a:srgbClr val="FF0000"/>
                </a:solidFill>
                <a:latin typeface="Arial" panose="020B0604020202020204" pitchFamily="34" charset="0"/>
                <a:cs typeface="Arial" panose="020B0604020202020204" pitchFamily="34" charset="0"/>
              </a:rPr>
              <a:t> TẬP ĐỌC – KỂ CHUYỆN</a:t>
            </a:r>
          </a:p>
        </p:txBody>
      </p:sp>
      <p:sp>
        <p:nvSpPr>
          <p:cNvPr id="11" name="TextBox 10">
            <a:extLst>
              <a:ext uri="{FF2B5EF4-FFF2-40B4-BE49-F238E27FC236}">
                <a16:creationId xmlns:a16="http://schemas.microsoft.com/office/drawing/2014/main" id="{C94E3C96-F0A7-4071-843A-42C1ED9ADDAD}"/>
              </a:ext>
            </a:extLst>
          </p:cNvPr>
          <p:cNvSpPr txBox="1"/>
          <p:nvPr/>
        </p:nvSpPr>
        <p:spPr>
          <a:xfrm>
            <a:off x="4724400" y="3011269"/>
            <a:ext cx="2133600"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TUẦN </a:t>
            </a:r>
            <a:r>
              <a:rPr lang="en-US" sz="3600" b="1" dirty="0" smtClean="0">
                <a:latin typeface="Arial" panose="020B0604020202020204" pitchFamily="34" charset="0"/>
                <a:cs typeface="Arial" panose="020B0604020202020204" pitchFamily="34" charset="0"/>
              </a:rPr>
              <a:t>20</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417949"/>
      </p:ext>
    </p:extLst>
  </p:cSld>
  <p:clrMapOvr>
    <a:masterClrMapping/>
  </p:clrMapOvr>
  <mc:AlternateContent xmlns:mc="http://schemas.openxmlformats.org/markup-compatibility/2006" xmlns:p14="http://schemas.microsoft.com/office/powerpoint/2010/main">
    <mc:Choice Requires="p14">
      <p:transition spd="slow" p14:dur="1400" advTm="5000">
        <p14:ripple/>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409" fill="hold"/>
                                        <p:tgtEl>
                                          <p:spTgt spid="2"/>
                                        </p:tgtEl>
                                      </p:cBhvr>
                                    </p:cmd>
                                  </p:childTnLst>
                                </p:cTn>
                              </p:par>
                            </p:childTnLst>
                          </p:cTn>
                        </p:par>
                        <p:par>
                          <p:cTn id="7" fill="hold">
                            <p:stCondLst>
                              <p:cond delay="94409"/>
                            </p:stCondLst>
                            <p:childTnLst>
                              <p:par>
                                <p:cTn id="8" presetID="42"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2191871" y="3810000"/>
            <a:ext cx="8458200" cy="1754326"/>
          </a:xfrm>
          <a:prstGeom prst="rect">
            <a:avLst/>
          </a:prstGeom>
          <a:noFill/>
        </p:spPr>
        <p:txBody>
          <a:bodyPr spcFirstLastPara="1" wrap="square" lIns="91440" tIns="45720" rIns="91440" bIns="45720" numCol="1">
            <a:prstTxWarp prst="textArchUp">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uLnTx/>
              <a:uFillTx/>
              <a:latin typeface="Tahoma" pitchFamily="34" charset="0"/>
              <a:ea typeface="Tahoma" pitchFamily="34" charset="0"/>
              <a:cs typeface="Tahoma"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400" b="1" i="0" u="none" strike="noStrike" kern="1200" cap="none" spc="0" normalizeH="0" baseline="0" noProof="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endParaRPr>
          </a:p>
        </p:txBody>
      </p:sp>
      <p:sp>
        <p:nvSpPr>
          <p:cNvPr id="11" name="Rectangle 10"/>
          <p:cNvSpPr/>
          <p:nvPr/>
        </p:nvSpPr>
        <p:spPr>
          <a:xfrm>
            <a:off x="2597732" y="3209835"/>
            <a:ext cx="6241468" cy="1200329"/>
          </a:xfrm>
          <a:prstGeom prst="rect">
            <a:avLst/>
          </a:prstGeom>
        </p:spPr>
        <p:txBody>
          <a:bodyPr wrap="none">
            <a:prstTxWarp prst="textCircl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dirty="0">
                <a:ln w="11430" cmpd="sng">
                  <a:solidFill>
                    <a:srgbClr val="4472C4">
                      <a:tint val="10000"/>
                    </a:srgbClr>
                  </a:solidFill>
                  <a:prstDash val="solid"/>
                  <a:miter lim="800000"/>
                </a:ln>
                <a:gradFill>
                  <a:gsLst>
                    <a:gs pos="10000">
                      <a:srgbClr val="4472C4">
                        <a:tint val="83000"/>
                        <a:shade val="100000"/>
                        <a:satMod val="200000"/>
                      </a:srgbClr>
                    </a:gs>
                    <a:gs pos="75000">
                      <a:srgbClr val="4472C4">
                        <a:tint val="100000"/>
                        <a:shade val="50000"/>
                        <a:satMod val="150000"/>
                      </a:srgbClr>
                    </a:gs>
                  </a:gsLst>
                  <a:lin ang="5400000"/>
                </a:gradFill>
                <a:effectLst>
                  <a:glow rad="45500">
                    <a:srgbClr val="4472C4">
                      <a:satMod val="220000"/>
                      <a:alpha val="35000"/>
                    </a:srgbClr>
                  </a:glow>
                </a:effectLst>
                <a:uLnTx/>
                <a:uFillTx/>
                <a:latin typeface="Calibri" panose="020F0502020204030204"/>
                <a:ea typeface="+mn-ea"/>
                <a:cs typeface="+mn-cs"/>
              </a:rPr>
              <a:t>  </a:t>
            </a:r>
            <a:r>
              <a:rPr kumimoji="0" lang="en-US" sz="8000" b="1" i="0" u="none" strike="noStrike" kern="1200" cap="none" spc="300" normalizeH="0" baseline="0" noProof="0" dirty="0" err="1">
                <a:ln w="11430" cmpd="sng">
                  <a:solidFill>
                    <a:srgbClr val="4472C4">
                      <a:tint val="10000"/>
                    </a:srgbClr>
                  </a:solidFill>
                  <a:prstDash val="solid"/>
                  <a:miter lim="800000"/>
                </a:ln>
                <a:gradFill>
                  <a:gsLst>
                    <a:gs pos="10000">
                      <a:srgbClr val="4472C4">
                        <a:tint val="83000"/>
                        <a:shade val="100000"/>
                        <a:satMod val="200000"/>
                      </a:srgbClr>
                    </a:gs>
                    <a:gs pos="75000">
                      <a:srgbClr val="4472C4">
                        <a:tint val="100000"/>
                        <a:shade val="50000"/>
                        <a:satMod val="150000"/>
                      </a:srgbClr>
                    </a:gs>
                  </a:gsLst>
                  <a:lin ang="5400000"/>
                </a:gradFill>
                <a:effectLst>
                  <a:glow rad="45500">
                    <a:srgbClr val="4472C4">
                      <a:satMod val="220000"/>
                      <a:alpha val="35000"/>
                    </a:srgbClr>
                  </a:glow>
                </a:effectLst>
                <a:uLnTx/>
                <a:uFillTx/>
                <a:latin typeface="Calibri" panose="020F0502020204030204"/>
                <a:ea typeface="+mn-ea"/>
                <a:cs typeface="+mn-cs"/>
              </a:rPr>
              <a:t>Tìm</a:t>
            </a:r>
            <a:r>
              <a:rPr kumimoji="0" lang="en-US" sz="8000" b="1" i="0" u="none" strike="noStrike" kern="1200" cap="none" spc="300" normalizeH="0" noProof="0" dirty="0">
                <a:ln w="11430" cmpd="sng">
                  <a:solidFill>
                    <a:srgbClr val="4472C4">
                      <a:tint val="10000"/>
                    </a:srgbClr>
                  </a:solidFill>
                  <a:prstDash val="solid"/>
                  <a:miter lim="800000"/>
                </a:ln>
                <a:gradFill>
                  <a:gsLst>
                    <a:gs pos="10000">
                      <a:srgbClr val="4472C4">
                        <a:tint val="83000"/>
                        <a:shade val="100000"/>
                        <a:satMod val="200000"/>
                      </a:srgbClr>
                    </a:gs>
                    <a:gs pos="75000">
                      <a:srgbClr val="4472C4">
                        <a:tint val="100000"/>
                        <a:shade val="50000"/>
                        <a:satMod val="150000"/>
                      </a:srgbClr>
                    </a:gs>
                  </a:gsLst>
                  <a:lin ang="5400000"/>
                </a:gradFill>
                <a:effectLst>
                  <a:glow rad="45500">
                    <a:srgbClr val="4472C4">
                      <a:satMod val="220000"/>
                      <a:alpha val="35000"/>
                    </a:srgbClr>
                  </a:glow>
                </a:effectLst>
                <a:uLnTx/>
                <a:uFillTx/>
                <a:latin typeface="Calibri" panose="020F0502020204030204"/>
                <a:ea typeface="+mn-ea"/>
                <a:cs typeface="+mn-cs"/>
              </a:rPr>
              <a:t> </a:t>
            </a:r>
            <a:r>
              <a:rPr kumimoji="0" lang="en-US" sz="8000" b="1" i="0" u="none" strike="noStrike" kern="1200" cap="none" spc="300" normalizeH="0" noProof="0" dirty="0" err="1">
                <a:ln w="11430" cmpd="sng">
                  <a:solidFill>
                    <a:srgbClr val="4472C4">
                      <a:tint val="10000"/>
                    </a:srgbClr>
                  </a:solidFill>
                  <a:prstDash val="solid"/>
                  <a:miter lim="800000"/>
                </a:ln>
                <a:gradFill>
                  <a:gsLst>
                    <a:gs pos="10000">
                      <a:srgbClr val="4472C4">
                        <a:tint val="83000"/>
                        <a:shade val="100000"/>
                        <a:satMod val="200000"/>
                      </a:srgbClr>
                    </a:gs>
                    <a:gs pos="75000">
                      <a:srgbClr val="4472C4">
                        <a:tint val="100000"/>
                        <a:shade val="50000"/>
                        <a:satMod val="150000"/>
                      </a:srgbClr>
                    </a:gs>
                  </a:gsLst>
                  <a:lin ang="5400000"/>
                </a:gradFill>
                <a:effectLst>
                  <a:glow rad="45500">
                    <a:srgbClr val="4472C4">
                      <a:satMod val="220000"/>
                      <a:alpha val="35000"/>
                    </a:srgbClr>
                  </a:glow>
                </a:effectLst>
                <a:uLnTx/>
                <a:uFillTx/>
                <a:latin typeface="Calibri" panose="020F0502020204030204"/>
                <a:ea typeface="+mn-ea"/>
                <a:cs typeface="+mn-cs"/>
              </a:rPr>
              <a:t>hiểu</a:t>
            </a:r>
            <a:r>
              <a:rPr kumimoji="0" lang="en-US" sz="8000" b="1" i="0" u="none" strike="noStrike" kern="1200" cap="none" spc="300" normalizeH="0" noProof="0" dirty="0">
                <a:ln w="11430" cmpd="sng">
                  <a:solidFill>
                    <a:srgbClr val="4472C4">
                      <a:tint val="10000"/>
                    </a:srgbClr>
                  </a:solidFill>
                  <a:prstDash val="solid"/>
                  <a:miter lim="800000"/>
                </a:ln>
                <a:gradFill>
                  <a:gsLst>
                    <a:gs pos="10000">
                      <a:srgbClr val="4472C4">
                        <a:tint val="83000"/>
                        <a:shade val="100000"/>
                        <a:satMod val="200000"/>
                      </a:srgbClr>
                    </a:gs>
                    <a:gs pos="75000">
                      <a:srgbClr val="4472C4">
                        <a:tint val="100000"/>
                        <a:shade val="50000"/>
                        <a:satMod val="150000"/>
                      </a:srgbClr>
                    </a:gs>
                  </a:gsLst>
                  <a:lin ang="5400000"/>
                </a:gradFill>
                <a:effectLst>
                  <a:glow rad="45500">
                    <a:srgbClr val="4472C4">
                      <a:satMod val="220000"/>
                      <a:alpha val="35000"/>
                    </a:srgbClr>
                  </a:glow>
                </a:effectLst>
                <a:uLnTx/>
                <a:uFillTx/>
                <a:latin typeface="Calibri" panose="020F0502020204030204"/>
                <a:ea typeface="+mn-ea"/>
                <a:cs typeface="+mn-cs"/>
              </a:rPr>
              <a:t> </a:t>
            </a:r>
            <a:r>
              <a:rPr kumimoji="0" lang="en-US" sz="8000" b="1" i="0" u="none" strike="noStrike" kern="1200" cap="none" spc="300" normalizeH="0" noProof="0" dirty="0" err="1">
                <a:ln w="11430" cmpd="sng">
                  <a:solidFill>
                    <a:srgbClr val="4472C4">
                      <a:tint val="10000"/>
                    </a:srgbClr>
                  </a:solidFill>
                  <a:prstDash val="solid"/>
                  <a:miter lim="800000"/>
                </a:ln>
                <a:gradFill>
                  <a:gsLst>
                    <a:gs pos="10000">
                      <a:srgbClr val="4472C4">
                        <a:tint val="83000"/>
                        <a:shade val="100000"/>
                        <a:satMod val="200000"/>
                      </a:srgbClr>
                    </a:gs>
                    <a:gs pos="75000">
                      <a:srgbClr val="4472C4">
                        <a:tint val="100000"/>
                        <a:shade val="50000"/>
                        <a:satMod val="150000"/>
                      </a:srgbClr>
                    </a:gs>
                  </a:gsLst>
                  <a:lin ang="5400000"/>
                </a:gradFill>
                <a:effectLst>
                  <a:glow rad="45500">
                    <a:srgbClr val="4472C4">
                      <a:satMod val="220000"/>
                      <a:alpha val="35000"/>
                    </a:srgbClr>
                  </a:glow>
                </a:effectLst>
                <a:uLnTx/>
                <a:uFillTx/>
                <a:latin typeface="Calibri" panose="020F0502020204030204"/>
                <a:ea typeface="+mn-ea"/>
                <a:cs typeface="+mn-cs"/>
              </a:rPr>
              <a:t>bài</a:t>
            </a:r>
            <a:endParaRPr kumimoji="0" lang="en-GB" sz="8000" b="1" i="0" u="none" strike="noStrike" kern="1200" cap="none" spc="300" normalizeH="0" baseline="0" noProof="0" dirty="0">
              <a:ln w="11430" cmpd="sng">
                <a:solidFill>
                  <a:srgbClr val="4472C4">
                    <a:tint val="10000"/>
                  </a:srgbClr>
                </a:solidFill>
                <a:prstDash val="solid"/>
                <a:miter lim="800000"/>
              </a:ln>
              <a:gradFill>
                <a:gsLst>
                  <a:gs pos="10000">
                    <a:srgbClr val="4472C4">
                      <a:tint val="83000"/>
                      <a:shade val="100000"/>
                      <a:satMod val="200000"/>
                    </a:srgbClr>
                  </a:gs>
                  <a:gs pos="75000">
                    <a:srgbClr val="4472C4">
                      <a:tint val="100000"/>
                      <a:shade val="50000"/>
                      <a:satMod val="150000"/>
                    </a:srgbClr>
                  </a:gs>
                </a:gsLst>
                <a:lin ang="5400000"/>
              </a:gradFill>
              <a:effectLst>
                <a:glow rad="45500">
                  <a:srgbClr val="4472C4">
                    <a:satMod val="220000"/>
                    <a:alpha val="35000"/>
                  </a:srgbClr>
                </a:glow>
              </a:effectLst>
              <a:uLnTx/>
              <a:uFillTx/>
              <a:latin typeface="Calibri" panose="020F0502020204030204"/>
              <a:ea typeface="+mn-ea"/>
              <a:cs typeface="+mn-cs"/>
            </a:endParaRPr>
          </a:p>
        </p:txBody>
      </p:sp>
      <p:sp>
        <p:nvSpPr>
          <p:cNvPr id="12" name="Cloud 11"/>
          <p:cNvSpPr/>
          <p:nvPr/>
        </p:nvSpPr>
        <p:spPr>
          <a:xfrm>
            <a:off x="2597732" y="430643"/>
            <a:ext cx="7194330" cy="1524000"/>
          </a:xfrm>
          <a:prstGeom prst="cloud">
            <a:avLst/>
          </a:prstGeom>
          <a:solidFill>
            <a:schemeClr val="accent4">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Hoạt</a:t>
            </a:r>
            <a:r>
              <a:rPr kumimoji="0" lang="en-US" sz="6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động</a:t>
            </a:r>
            <a:r>
              <a:rPr kumimoji="0" lang="en-US" sz="6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2</a:t>
            </a:r>
            <a:endParaRPr kumimoji="0" lang="en-GB" sz="6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17084">
            <a:off x="8515936" y="2191336"/>
            <a:ext cx="2546156" cy="2546156"/>
          </a:xfrm>
          <a:prstGeom prst="rect">
            <a:avLst/>
          </a:prstGeom>
        </p:spPr>
      </p:pic>
    </p:spTree>
    <p:custDataLst>
      <p:tags r:id="rId1"/>
    </p:custDataLst>
    <p:extLst>
      <p:ext uri="{BB962C8B-B14F-4D97-AF65-F5344CB8AC3E}">
        <p14:creationId xmlns:p14="http://schemas.microsoft.com/office/powerpoint/2010/main" val="1854951373"/>
      </p:ext>
    </p:extLst>
  </p:cSld>
  <p:clrMapOvr>
    <a:masterClrMapping/>
  </p:clrMapOvr>
  <mc:AlternateContent xmlns:mc="http://schemas.openxmlformats.org/markup-compatibility/2006" xmlns:p14="http://schemas.microsoft.com/office/powerpoint/2010/main">
    <mc:Choice Requires="p14">
      <p:transition spd="slow" p14:dur="2000" advTm="14757"/>
    </mc:Choice>
    <mc:Fallback xmlns="">
      <p:transition spd="slow" advTm="14757"/>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4" name="Cloud Callout 3"/>
          <p:cNvSpPr/>
          <p:nvPr/>
        </p:nvSpPr>
        <p:spPr>
          <a:xfrm>
            <a:off x="1983921" y="304800"/>
            <a:ext cx="6400800" cy="1476233"/>
          </a:xfrm>
          <a:prstGeom prst="cloudCallout">
            <a:avLst/>
          </a:prstGeom>
          <a:solidFill>
            <a:srgbClr val="ACDDDC"/>
          </a:solidFill>
          <a:ln w="12700" cap="flat" cmpd="sng" algn="ctr">
            <a:solidFill>
              <a:srgbClr val="BBE0E3">
                <a:shade val="50000"/>
              </a:srgbClr>
            </a:solidFill>
            <a:prstDash val="solid"/>
            <a:miter lim="800000"/>
          </a:ln>
          <a:effectLst/>
        </p:spPr>
        <p:txBody>
          <a:bodyPr rtlCol="0" anchor="ctr"/>
          <a:lstStyle/>
          <a:p>
            <a:pPr>
              <a:spcBef>
                <a:spcPct val="0"/>
              </a:spcBef>
            </a:pPr>
            <a:r>
              <a:rPr kumimoji="0" lang="en-US" sz="2800" b="0" i="0" u="none" strike="noStrike" kern="0" cap="none" spc="0" normalizeH="0" baseline="0" noProof="0" dirty="0">
                <a:ln>
                  <a:noFill/>
                </a:ln>
                <a:solidFill>
                  <a:srgbClr val="FF0000"/>
                </a:solidFill>
                <a:effectLst/>
                <a:uLnTx/>
                <a:uFillTx/>
                <a:latin typeface="Arial" panose="020B0604020202020204" pitchFamily="34" charset="0"/>
                <a:ea typeface="宋体"/>
                <a:cs typeface="Arial" panose="020B0604020202020204" pitchFamily="34" charset="0"/>
              </a:rPr>
              <a:t> </a:t>
            </a:r>
            <a:endParaRPr lang="vi-VN" altLang="vi-VN" sz="2800" dirty="0">
              <a:solidFill>
                <a:srgbClr val="002060"/>
              </a:solidFill>
              <a:latin typeface="Arial" panose="020B0604020202020204" pitchFamily="34" charset="0"/>
              <a:cs typeface="Arial" panose="020B0604020202020204" pitchFamily="34" charset="0"/>
            </a:endParaRPr>
          </a:p>
        </p:txBody>
      </p:sp>
      <p:sp>
        <p:nvSpPr>
          <p:cNvPr id="5" name="Rounded Rectangle 4"/>
          <p:cNvSpPr/>
          <p:nvPr/>
        </p:nvSpPr>
        <p:spPr>
          <a:xfrm>
            <a:off x="1562100" y="3276600"/>
            <a:ext cx="7848600" cy="2438400"/>
          </a:xfrm>
          <a:prstGeom prst="roundRect">
            <a:avLst/>
          </a:prstGeom>
          <a:solidFill>
            <a:schemeClr val="accent2">
              <a:lumMod val="40000"/>
              <a:lumOff val="60000"/>
            </a:schemeClr>
          </a:solidFill>
          <a:ln w="12700" cap="flat" cmpd="sng" algn="ctr">
            <a:solidFill>
              <a:srgbClr val="BBE0E3">
                <a:shade val="50000"/>
              </a:srgbClr>
            </a:solidFill>
            <a:prstDash val="solid"/>
            <a:miter lim="800000"/>
          </a:ln>
          <a:effectLst/>
        </p:spPr>
        <p:txBody>
          <a:bodyPr rtlCol="0" anchor="ctr"/>
          <a:lstStyle/>
          <a:p>
            <a:pPr>
              <a:spcBef>
                <a:spcPct val="0"/>
              </a:spcBef>
            </a:pPr>
            <a:r>
              <a:rPr kumimoji="0" lang="en-US" sz="2400" i="0" u="none" strike="noStrike" kern="0" cap="none" spc="0" normalizeH="0" baseline="0" noProof="0" dirty="0" err="1">
                <a:ln>
                  <a:noFill/>
                </a:ln>
                <a:solidFill>
                  <a:srgbClr val="FF0000"/>
                </a:solidFill>
                <a:effectLst/>
                <a:uLnTx/>
                <a:uFillTx/>
                <a:latin typeface="Arial" panose="020B0604020202020204" pitchFamily="34" charset="0"/>
                <a:ea typeface="宋体"/>
                <a:cs typeface="Arial" panose="020B0604020202020204" pitchFamily="34" charset="0"/>
              </a:rPr>
              <a:t>Trả</a:t>
            </a:r>
            <a:r>
              <a:rPr kumimoji="0" lang="en-US" sz="2400" i="0" u="none" strike="noStrike" kern="0" cap="none" spc="0" normalizeH="0" noProof="0" dirty="0">
                <a:ln>
                  <a:noFill/>
                </a:ln>
                <a:solidFill>
                  <a:srgbClr val="FF0000"/>
                </a:solidFill>
                <a:effectLst/>
                <a:uLnTx/>
                <a:uFillTx/>
                <a:latin typeface="Arial" panose="020B0604020202020204" pitchFamily="34" charset="0"/>
                <a:ea typeface="宋体"/>
                <a:cs typeface="Arial" panose="020B0604020202020204" pitchFamily="34" charset="0"/>
              </a:rPr>
              <a:t> </a:t>
            </a:r>
            <a:r>
              <a:rPr kumimoji="0" lang="en-US" sz="2400" i="0" u="none" strike="noStrike" kern="0" cap="none" spc="0" normalizeH="0" noProof="0" dirty="0" err="1">
                <a:ln>
                  <a:noFill/>
                </a:ln>
                <a:solidFill>
                  <a:srgbClr val="FF0000"/>
                </a:solidFill>
                <a:effectLst/>
                <a:uLnTx/>
                <a:uFillTx/>
                <a:latin typeface="Arial" panose="020B0604020202020204" pitchFamily="34" charset="0"/>
                <a:ea typeface="宋体"/>
                <a:cs typeface="Arial" panose="020B0604020202020204" pitchFamily="34" charset="0"/>
              </a:rPr>
              <a:t>lời</a:t>
            </a:r>
            <a:r>
              <a:rPr kumimoji="0" lang="en-US" sz="2400" i="0" u="none" strike="noStrike" kern="0" cap="none" spc="0" normalizeH="0" noProof="0" dirty="0">
                <a:ln>
                  <a:noFill/>
                </a:ln>
                <a:solidFill>
                  <a:srgbClr val="FF0000"/>
                </a:solidFill>
                <a:effectLst/>
                <a:uLnTx/>
                <a:uFillTx/>
                <a:latin typeface="Arial" panose="020B0604020202020204" pitchFamily="34" charset="0"/>
                <a:ea typeface="宋体"/>
                <a:cs typeface="Arial" panose="020B0604020202020204" pitchFamily="34" charset="0"/>
              </a:rPr>
              <a:t>: </a:t>
            </a:r>
            <a:r>
              <a:rPr lang="vi-VN" altLang="en-US" sz="2400" dirty="0">
                <a:solidFill>
                  <a:srgbClr val="002060"/>
                </a:solidFill>
                <a:cs typeface="Arial" panose="020B0604020202020204" pitchFamily="34" charset="0"/>
              </a:rPr>
              <a:t>Trung đoàn trưởng đến gặp các chiến sĩ nhỏ tuổi </a:t>
            </a:r>
            <a:r>
              <a:rPr lang="en-US" sz="2400" dirty="0" err="1" smtClean="0">
                <a:solidFill>
                  <a:srgbClr val="002060"/>
                </a:solidFill>
                <a:latin typeface="Arial" panose="020B0604020202020204" pitchFamily="34" charset="0"/>
                <a:cs typeface="Arial" panose="020B0604020202020204" pitchFamily="34" charset="0"/>
              </a:rPr>
              <a:t>để</a:t>
            </a:r>
            <a:r>
              <a:rPr lang="en-US" sz="2400" dirty="0" smtClean="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thông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báo</a:t>
            </a:r>
            <a:r>
              <a:rPr lang="en-US" sz="2400" dirty="0">
                <a:solidFill>
                  <a:srgbClr val="002060"/>
                </a:solidFill>
                <a:latin typeface="Arial" panose="020B0604020202020204" pitchFamily="34" charset="0"/>
                <a:cs typeface="Arial" panose="020B0604020202020204" pitchFamily="34" charset="0"/>
              </a:rPr>
              <a:t> ý </a:t>
            </a:r>
            <a:r>
              <a:rPr lang="en-US" sz="2400" dirty="0" err="1">
                <a:solidFill>
                  <a:srgbClr val="002060"/>
                </a:solidFill>
                <a:latin typeface="Arial" panose="020B0604020202020204" pitchFamily="34" charset="0"/>
                <a:cs typeface="Arial" panose="020B0604020202020204" pitchFamily="34" charset="0"/>
              </a:rPr>
              <a:t>kiến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trung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đoàn</a:t>
            </a:r>
            <a:r>
              <a:rPr lang="en-US" sz="2400" dirty="0">
                <a:solidFill>
                  <a:srgbClr val="002060"/>
                </a:solidFill>
                <a:latin typeface="Arial" panose="020B0604020202020204" pitchFamily="34" charset="0"/>
                <a:cs typeface="Arial" panose="020B0604020202020204" pitchFamily="34" charset="0"/>
              </a:rPr>
              <a:t>: </a:t>
            </a:r>
            <a:endParaRPr lang="en-US" sz="2400" dirty="0" smtClean="0">
              <a:solidFill>
                <a:srgbClr val="002060"/>
              </a:solidFill>
              <a:latin typeface="Arial" panose="020B0604020202020204" pitchFamily="34" charset="0"/>
              <a:cs typeface="Arial" panose="020B0604020202020204" pitchFamily="34" charset="0"/>
            </a:endParaRPr>
          </a:p>
          <a:p>
            <a:pPr marL="342900" indent="-342900">
              <a:spcBef>
                <a:spcPct val="0"/>
              </a:spcBef>
              <a:buFontTx/>
              <a:buChar char="-"/>
            </a:pPr>
            <a:r>
              <a:rPr lang="en-US" sz="2400" dirty="0" smtClean="0">
                <a:solidFill>
                  <a:srgbClr val="002060"/>
                </a:solidFill>
                <a:latin typeface="Arial" panose="020B0604020202020204" pitchFamily="34" charset="0"/>
                <a:cs typeface="Arial" panose="020B0604020202020204" pitchFamily="34" charset="0"/>
              </a:rPr>
              <a:t>Cho </a:t>
            </a:r>
            <a:r>
              <a:rPr lang="en-US" sz="2400" dirty="0" err="1">
                <a:solidFill>
                  <a:srgbClr val="002060"/>
                </a:solidFill>
                <a:latin typeface="Arial" panose="020B0604020202020204" pitchFamily="34" charset="0"/>
                <a:cs typeface="Arial" panose="020B0604020202020204" pitchFamily="34" charset="0"/>
              </a:rPr>
              <a:t>các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chiến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sĩ</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nhỏ</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trở</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về</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sống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với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gia</a:t>
            </a:r>
            <a:r>
              <a:rPr lang="en-US" sz="2400" dirty="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đình</a:t>
            </a:r>
            <a:endParaRPr lang="en-US" sz="2400" dirty="0" smtClean="0">
              <a:solidFill>
                <a:srgbClr val="002060"/>
              </a:solidFill>
              <a:latin typeface="Arial" panose="020B0604020202020204" pitchFamily="34" charset="0"/>
              <a:cs typeface="Arial" panose="020B0604020202020204" pitchFamily="34" charset="0"/>
            </a:endParaRPr>
          </a:p>
          <a:p>
            <a:pPr marL="342900" indent="-342900">
              <a:spcBef>
                <a:spcPct val="0"/>
              </a:spcBef>
              <a:buFontTx/>
              <a:buChar char="-"/>
            </a:pPr>
            <a:r>
              <a:rPr lang="en-US" sz="2400" dirty="0" err="1" smtClean="0">
                <a:solidFill>
                  <a:srgbClr val="002060"/>
                </a:solidFill>
                <a:latin typeface="Arial" panose="020B0604020202020204" pitchFamily="34" charset="0"/>
                <a:cs typeface="Arial" panose="020B0604020202020204" pitchFamily="34" charset="0"/>
              </a:rPr>
              <a:t>Vì</a:t>
            </a:r>
            <a:r>
              <a:rPr lang="en-US" sz="2400" dirty="0" smtClean="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cuộc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sống</a:t>
            </a:r>
            <a:r>
              <a:rPr lang="en-US" sz="2400" dirty="0">
                <a:solidFill>
                  <a:srgbClr val="002060"/>
                </a:solidFill>
                <a:latin typeface="Arial" panose="020B0604020202020204" pitchFamily="34" charset="0"/>
                <a:cs typeface="Arial" panose="020B0604020202020204" pitchFamily="34" charset="0"/>
              </a:rPr>
              <a:t> ở </a:t>
            </a:r>
            <a:r>
              <a:rPr lang="en-US" sz="2400" dirty="0" err="1">
                <a:solidFill>
                  <a:srgbClr val="002060"/>
                </a:solidFill>
                <a:latin typeface="Arial" panose="020B0604020202020204" pitchFamily="34" charset="0"/>
                <a:cs typeface="Arial" panose="020B0604020202020204" pitchFamily="34" charset="0"/>
              </a:rPr>
              <a:t>chiến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khu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thời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gian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tới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còn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gian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khổ</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thiếu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thốn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nhiều</a:t>
            </a:r>
            <a:r>
              <a:rPr lang="en-US" sz="2400" dirty="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hơn</a:t>
            </a:r>
            <a:endParaRPr lang="en-US" sz="2400" dirty="0" smtClean="0">
              <a:solidFill>
                <a:srgbClr val="002060"/>
              </a:solidFill>
              <a:latin typeface="Arial" panose="020B0604020202020204" pitchFamily="34" charset="0"/>
              <a:cs typeface="Arial" panose="020B0604020202020204" pitchFamily="34" charset="0"/>
            </a:endParaRPr>
          </a:p>
          <a:p>
            <a:pPr marL="342900" indent="-342900">
              <a:spcBef>
                <a:spcPct val="0"/>
              </a:spcBef>
              <a:buFontTx/>
              <a:buChar char="-"/>
            </a:pPr>
            <a:r>
              <a:rPr lang="en-US" sz="2400" dirty="0" err="1" smtClean="0">
                <a:solidFill>
                  <a:srgbClr val="002060"/>
                </a:solidFill>
                <a:latin typeface="Arial" panose="020B0604020202020204" pitchFamily="34" charset="0"/>
                <a:cs typeface="Arial" panose="020B0604020202020204" pitchFamily="34" charset="0"/>
              </a:rPr>
              <a:t>Các</a:t>
            </a:r>
            <a:r>
              <a:rPr lang="en-US" sz="2400" dirty="0" smtClean="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em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khó</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lòng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chịu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nổi</a:t>
            </a:r>
            <a:r>
              <a:rPr lang="en-US" sz="2400" dirty="0">
                <a:solidFill>
                  <a:srgbClr val="002060"/>
                </a:solidFill>
                <a:latin typeface="Arial" panose="020B0604020202020204" pitchFamily="34" charset="0"/>
                <a:cs typeface="Arial" panose="020B0604020202020204" pitchFamily="34" charset="0"/>
              </a:rPr>
              <a:t>.</a:t>
            </a:r>
          </a:p>
        </p:txBody>
      </p:sp>
      <p:sp>
        <p:nvSpPr>
          <p:cNvPr id="2" name="TextBox 1"/>
          <p:cNvSpPr txBox="1"/>
          <p:nvPr/>
        </p:nvSpPr>
        <p:spPr>
          <a:xfrm>
            <a:off x="2895600" y="513625"/>
            <a:ext cx="5181600" cy="830997"/>
          </a:xfrm>
          <a:prstGeom prst="rect">
            <a:avLst/>
          </a:prstGeom>
          <a:noFill/>
        </p:spPr>
        <p:txBody>
          <a:bodyPr wrap="square" rtlCol="0">
            <a:spAutoFit/>
          </a:bodyPr>
          <a:lstStyle/>
          <a:p>
            <a:pPr algn="just">
              <a:spcBef>
                <a:spcPct val="0"/>
              </a:spcBef>
            </a:pPr>
            <a:r>
              <a:rPr lang="en-US" sz="2400" kern="0" dirty="0" err="1">
                <a:solidFill>
                  <a:srgbClr val="FF0000"/>
                </a:solidFill>
                <a:latin typeface="Arial" panose="020B0604020202020204" pitchFamily="34" charset="0"/>
                <a:ea typeface="宋体"/>
                <a:cs typeface="Arial" panose="020B0604020202020204" pitchFamily="34" charset="0"/>
              </a:rPr>
              <a:t>Câu</a:t>
            </a:r>
            <a:r>
              <a:rPr lang="en-US" sz="2400" kern="0" dirty="0">
                <a:solidFill>
                  <a:srgbClr val="FF0000"/>
                </a:solidFill>
                <a:latin typeface="Arial" panose="020B0604020202020204" pitchFamily="34" charset="0"/>
                <a:ea typeface="宋体"/>
                <a:cs typeface="Arial" panose="020B0604020202020204" pitchFamily="34" charset="0"/>
              </a:rPr>
              <a:t> 1</a:t>
            </a:r>
            <a:r>
              <a:rPr lang="en-US" sz="2400" kern="0" dirty="0">
                <a:solidFill>
                  <a:srgbClr val="C00000"/>
                </a:solidFill>
                <a:latin typeface="Arial" panose="020B0604020202020204" pitchFamily="34" charset="0"/>
                <a:ea typeface="宋体"/>
                <a:cs typeface="Arial" panose="020B0604020202020204" pitchFamily="34" charset="0"/>
              </a:rPr>
              <a:t>: </a:t>
            </a:r>
            <a:r>
              <a:rPr lang="vi-VN" altLang="en-US" sz="2400" dirty="0">
                <a:latin typeface="Arial" panose="020B0604020202020204" pitchFamily="34" charset="0"/>
                <a:cs typeface="Arial" panose="020B0604020202020204" pitchFamily="34" charset="0"/>
              </a:rPr>
              <a:t>Trung đoàn trưởng đến gặp các chiến sĩ nhỏ tuổi để làm gì </a:t>
            </a:r>
            <a:r>
              <a:rPr lang="vi-VN" altLang="en-US" sz="2400" dirty="0" smtClean="0">
                <a:latin typeface="Arial" panose="020B0604020202020204" pitchFamily="34" charset="0"/>
                <a:cs typeface="Arial" panose="020B0604020202020204" pitchFamily="34" charset="0"/>
              </a:rPr>
              <a:t>?</a:t>
            </a: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855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4" name="Cloud Callout 3"/>
          <p:cNvSpPr/>
          <p:nvPr/>
        </p:nvSpPr>
        <p:spPr>
          <a:xfrm>
            <a:off x="2667000" y="352567"/>
            <a:ext cx="6400800" cy="1476233"/>
          </a:xfrm>
          <a:prstGeom prst="cloudCallout">
            <a:avLst/>
          </a:prstGeom>
          <a:solidFill>
            <a:srgbClr val="ACDDDC"/>
          </a:solidFill>
          <a:ln w="12700" cap="flat" cmpd="sng" algn="ctr">
            <a:solidFill>
              <a:srgbClr val="BBE0E3">
                <a:shade val="50000"/>
              </a:srgbClr>
            </a:solidFill>
            <a:prstDash val="solid"/>
            <a:miter lim="800000"/>
          </a:ln>
          <a:effectLst/>
        </p:spPr>
        <p:txBody>
          <a:bodyPr rtlCol="0"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0" cap="none" spc="0" normalizeH="0" baseline="0" noProof="0" dirty="0">
                <a:ln>
                  <a:noFill/>
                </a:ln>
                <a:solidFill>
                  <a:srgbClr val="FF0000"/>
                </a:solidFill>
                <a:effectLst/>
                <a:uLnTx/>
                <a:uFillTx/>
                <a:latin typeface="Arial" panose="020B0604020202020204" pitchFamily="34" charset="0"/>
                <a:ea typeface="宋体"/>
                <a:cs typeface="Arial" panose="020B0604020202020204" pitchFamily="34" charset="0"/>
              </a:rPr>
              <a:t> </a:t>
            </a:r>
            <a:endParaRPr kumimoji="0" lang="vi-VN" altLang="vi-VN"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2" name="TextBox 1"/>
          <p:cNvSpPr txBox="1"/>
          <p:nvPr/>
        </p:nvSpPr>
        <p:spPr>
          <a:xfrm>
            <a:off x="3505200" y="685800"/>
            <a:ext cx="5181600" cy="1384995"/>
          </a:xfrm>
          <a:prstGeom prst="rect">
            <a:avLst/>
          </a:prstGeom>
          <a:noFill/>
        </p:spPr>
        <p:txBody>
          <a:bodyPr wrap="square" rtlCol="0">
            <a:spAutoFit/>
          </a:bodyPr>
          <a:lstStyle/>
          <a:p>
            <a:pPr>
              <a:spcBef>
                <a:spcPct val="50000"/>
              </a:spcBef>
            </a:pPr>
            <a:r>
              <a:rPr kumimoji="0" lang="en-US" sz="2400" b="0" i="0" u="none" strike="noStrike" kern="0" cap="none" spc="0" normalizeH="0" baseline="0" noProof="0" dirty="0" err="1">
                <a:ln>
                  <a:noFill/>
                </a:ln>
                <a:solidFill>
                  <a:srgbClr val="FF0000"/>
                </a:solidFill>
                <a:effectLst/>
                <a:uLnTx/>
                <a:uFillTx/>
                <a:latin typeface="Arial" panose="020B0604020202020204" pitchFamily="34" charset="0"/>
                <a:ea typeface="宋体"/>
                <a:cs typeface="Arial" panose="020B0604020202020204" pitchFamily="34" charset="0"/>
              </a:rPr>
              <a:t>Câu</a:t>
            </a:r>
            <a:r>
              <a:rPr kumimoji="0" lang="en-US" sz="2400" b="0" i="0" u="none" strike="noStrike" kern="0" cap="none" spc="0" normalizeH="0" baseline="0" noProof="0" dirty="0">
                <a:ln>
                  <a:noFill/>
                </a:ln>
                <a:solidFill>
                  <a:srgbClr val="FF0000"/>
                </a:solidFill>
                <a:effectLst/>
                <a:uLnTx/>
                <a:uFillTx/>
                <a:latin typeface="Arial" panose="020B0604020202020204" pitchFamily="34" charset="0"/>
                <a:ea typeface="宋体"/>
                <a:cs typeface="Arial" panose="020B0604020202020204" pitchFamily="34" charset="0"/>
              </a:rPr>
              <a:t> </a:t>
            </a:r>
            <a:r>
              <a:rPr kumimoji="0" lang="vi-VN" sz="2400" b="0" i="0" u="none" strike="noStrike" kern="0" cap="none" spc="0" normalizeH="0" baseline="0" noProof="0" dirty="0">
                <a:ln>
                  <a:noFill/>
                </a:ln>
                <a:solidFill>
                  <a:srgbClr val="FF0000"/>
                </a:solidFill>
                <a:effectLst/>
                <a:uLnTx/>
                <a:uFillTx/>
                <a:latin typeface="Arial" panose="020B0604020202020204" pitchFamily="34" charset="0"/>
                <a:ea typeface="宋体"/>
                <a:cs typeface="Arial" panose="020B0604020202020204" pitchFamily="34" charset="0"/>
              </a:rPr>
              <a:t>2</a:t>
            </a:r>
            <a:r>
              <a:rPr kumimoji="0" lang="en-US" sz="2400" b="0" i="0" u="none" strike="noStrike" kern="0" cap="none" spc="0" normalizeH="0" baseline="0" noProof="0" dirty="0">
                <a:ln>
                  <a:noFill/>
                </a:ln>
                <a:solidFill>
                  <a:srgbClr val="C00000"/>
                </a:solidFill>
                <a:effectLst/>
                <a:uLnTx/>
                <a:uFillTx/>
                <a:latin typeface="Arial" panose="020B0604020202020204" pitchFamily="34" charset="0"/>
                <a:ea typeface="宋体"/>
                <a:cs typeface="Arial" panose="020B0604020202020204" pitchFamily="34" charset="0"/>
              </a:rPr>
              <a:t>: </a:t>
            </a:r>
            <a:r>
              <a:rPr lang="en-US" sz="2400" dirty="0" err="1">
                <a:latin typeface="Arial" panose="020B0604020202020204" pitchFamily="34" charset="0"/>
                <a:cs typeface="Arial" panose="020B0604020202020204" pitchFamily="34" charset="0"/>
              </a:rPr>
              <a:t>Vì</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nói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ai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thấy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cổ</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nghẹn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lại</a:t>
            </a:r>
            <a:r>
              <a:rPr lang="en-US" sz="2400" dirty="0">
                <a:latin typeface="Arial" panose="020B0604020202020204" pitchFamily="34" charset="0"/>
                <a:cs typeface="Arial" panose="020B0604020202020204" pitchFamily="34" charset="0"/>
              </a:rPr>
              <a:t>” ? </a:t>
            </a:r>
            <a:endParaRPr kumimoji="0" lang="en-US" altLang="vi-VN" sz="24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1" name="Rounded Rectangle 10"/>
          <p:cNvSpPr/>
          <p:nvPr/>
        </p:nvSpPr>
        <p:spPr>
          <a:xfrm>
            <a:off x="2171700" y="3200400"/>
            <a:ext cx="7848600" cy="1981200"/>
          </a:xfrm>
          <a:prstGeom prst="roundRect">
            <a:avLst/>
          </a:prstGeom>
          <a:solidFill>
            <a:schemeClr val="accent2">
              <a:lumMod val="40000"/>
              <a:lumOff val="60000"/>
            </a:schemeClr>
          </a:solidFill>
          <a:ln w="12700" cap="flat" cmpd="sng" algn="ctr">
            <a:solidFill>
              <a:srgbClr val="BBE0E3">
                <a:shade val="50000"/>
              </a:srgbClr>
            </a:solidFill>
            <a:prstDash val="solid"/>
            <a:miter lim="800000"/>
          </a:ln>
          <a:effectLst/>
        </p:spPr>
        <p:txBody>
          <a:bodyPr rtlCol="0" anchor="ctr"/>
          <a:lstStyle/>
          <a:p>
            <a:pPr>
              <a:spcBef>
                <a:spcPct val="0"/>
              </a:spcBef>
            </a:pPr>
            <a:r>
              <a:rPr kumimoji="0" lang="en-US" sz="2400" i="0" u="none" strike="noStrike" kern="0" cap="none" spc="0" normalizeH="0" baseline="0" noProof="0" dirty="0" err="1">
                <a:ln>
                  <a:noFill/>
                </a:ln>
                <a:solidFill>
                  <a:srgbClr val="FF0000"/>
                </a:solidFill>
                <a:effectLst/>
                <a:uLnTx/>
                <a:uFillTx/>
                <a:latin typeface="Arial" panose="020B0604020202020204" pitchFamily="34" charset="0"/>
                <a:ea typeface="宋体"/>
                <a:cs typeface="Arial" panose="020B0604020202020204" pitchFamily="34" charset="0"/>
              </a:rPr>
              <a:t>Trả</a:t>
            </a:r>
            <a:r>
              <a:rPr kumimoji="0" lang="en-US" sz="2400" i="0" u="none" strike="noStrike" kern="0" cap="none" spc="0" normalizeH="0" noProof="0" dirty="0">
                <a:ln>
                  <a:noFill/>
                </a:ln>
                <a:solidFill>
                  <a:srgbClr val="FF0000"/>
                </a:solidFill>
                <a:effectLst/>
                <a:uLnTx/>
                <a:uFillTx/>
                <a:latin typeface="Arial" panose="020B0604020202020204" pitchFamily="34" charset="0"/>
                <a:ea typeface="宋体"/>
                <a:cs typeface="Arial" panose="020B0604020202020204" pitchFamily="34" charset="0"/>
              </a:rPr>
              <a:t> </a:t>
            </a:r>
            <a:r>
              <a:rPr kumimoji="0" lang="en-US" sz="2400" i="0" u="none" strike="noStrike" kern="0" cap="none" spc="0" normalizeH="0" noProof="0" dirty="0" err="1">
                <a:ln>
                  <a:noFill/>
                </a:ln>
                <a:solidFill>
                  <a:srgbClr val="FF0000"/>
                </a:solidFill>
                <a:effectLst/>
                <a:uLnTx/>
                <a:uFillTx/>
                <a:latin typeface="Arial" panose="020B0604020202020204" pitchFamily="34" charset="0"/>
                <a:ea typeface="宋体"/>
                <a:cs typeface="Arial" panose="020B0604020202020204" pitchFamily="34" charset="0"/>
              </a:rPr>
              <a:t>lời</a:t>
            </a:r>
            <a:r>
              <a:rPr kumimoji="0" lang="en-US" sz="2400" i="0" u="none" strike="noStrike" kern="0" cap="none" spc="0" normalizeH="0" noProof="0" dirty="0">
                <a:ln>
                  <a:noFill/>
                </a:ln>
                <a:solidFill>
                  <a:srgbClr val="FF0000"/>
                </a:solidFill>
                <a:effectLst/>
                <a:uLnTx/>
                <a:uFillTx/>
                <a:latin typeface="Arial" panose="020B0604020202020204" pitchFamily="34" charset="0"/>
                <a:ea typeface="宋体"/>
                <a:cs typeface="Arial" panose="020B0604020202020204" pitchFamily="34" charset="0"/>
              </a:rPr>
              <a:t>: </a:t>
            </a:r>
            <a:r>
              <a:rPr lang="vi-VN" altLang="vi-VN" sz="2400" dirty="0" smtClean="0">
                <a:solidFill>
                  <a:schemeClr val="accent6">
                    <a:lumMod val="50000"/>
                  </a:schemeClr>
                </a:solidFill>
                <a:latin typeface="Arial" panose="020B0604020202020204" pitchFamily="34" charset="0"/>
                <a:cs typeface="Arial" panose="020B0604020202020204" pitchFamily="34" charset="0"/>
              </a:rPr>
              <a:t> </a:t>
            </a:r>
            <a:endParaRPr lang="en-US" altLang="vi-VN" sz="2400" dirty="0" smtClean="0">
              <a:solidFill>
                <a:schemeClr val="accent6">
                  <a:lumMod val="50000"/>
                </a:schemeClr>
              </a:solidFill>
              <a:latin typeface="Arial" panose="020B0604020202020204" pitchFamily="34" charset="0"/>
              <a:cs typeface="Arial" panose="020B0604020202020204" pitchFamily="34" charset="0"/>
            </a:endParaRPr>
          </a:p>
          <a:p>
            <a:pPr>
              <a:spcBef>
                <a:spcPct val="0"/>
              </a:spcBef>
            </a:pPr>
            <a:r>
              <a:rPr lang="en-US" sz="2400" dirty="0" smtClean="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Vì</a:t>
            </a:r>
            <a:r>
              <a:rPr lang="en-US" sz="24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chiến</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sĩ</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nhỏ</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rất</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xúc</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động</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bất</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ngờ</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khi</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nghĩ</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rằng</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mình</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phải</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rời</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xa</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chiến</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khu</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xa</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chỉ</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huy</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phải</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trở</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về</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nhà</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không</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tham</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gia</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chiến</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đấu</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p>
        </p:txBody>
      </p:sp>
    </p:spTree>
    <p:extLst>
      <p:ext uri="{BB962C8B-B14F-4D97-AF65-F5344CB8AC3E}">
        <p14:creationId xmlns:p14="http://schemas.microsoft.com/office/powerpoint/2010/main" val="134511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4" name="Cloud Callout 3"/>
          <p:cNvSpPr/>
          <p:nvPr/>
        </p:nvSpPr>
        <p:spPr>
          <a:xfrm>
            <a:off x="1983921" y="304800"/>
            <a:ext cx="6400800" cy="1476233"/>
          </a:xfrm>
          <a:prstGeom prst="cloudCallout">
            <a:avLst/>
          </a:prstGeom>
          <a:solidFill>
            <a:srgbClr val="ACDDDC"/>
          </a:solidFill>
          <a:ln w="12700" cap="flat" cmpd="sng" algn="ctr">
            <a:solidFill>
              <a:srgbClr val="BBE0E3">
                <a:shade val="50000"/>
              </a:srgbClr>
            </a:solidFill>
            <a:prstDash val="solid"/>
            <a:miter lim="800000"/>
          </a:ln>
          <a:effectLst/>
        </p:spPr>
        <p:txBody>
          <a:bodyPr rtlCol="0"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0" cap="none" spc="0" normalizeH="0" baseline="0" noProof="0" dirty="0">
                <a:ln>
                  <a:noFill/>
                </a:ln>
                <a:solidFill>
                  <a:srgbClr val="FF0000"/>
                </a:solidFill>
                <a:effectLst/>
                <a:uLnTx/>
                <a:uFillTx/>
                <a:latin typeface="Arial" panose="020B0604020202020204" pitchFamily="34" charset="0"/>
                <a:ea typeface="宋体"/>
                <a:cs typeface="Arial" panose="020B0604020202020204" pitchFamily="34" charset="0"/>
              </a:rPr>
              <a:t> </a:t>
            </a:r>
            <a:endParaRPr kumimoji="0" lang="vi-VN" altLang="vi-VN"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5" name="Rounded Rectangle 4"/>
          <p:cNvSpPr/>
          <p:nvPr/>
        </p:nvSpPr>
        <p:spPr>
          <a:xfrm>
            <a:off x="1600200" y="3276600"/>
            <a:ext cx="7772400" cy="2133599"/>
          </a:xfrm>
          <a:prstGeom prst="roundRect">
            <a:avLst/>
          </a:prstGeom>
          <a:solidFill>
            <a:schemeClr val="accent2">
              <a:lumMod val="40000"/>
              <a:lumOff val="60000"/>
            </a:schemeClr>
          </a:solidFill>
          <a:ln w="12700" cap="flat" cmpd="sng" algn="ctr">
            <a:solidFill>
              <a:srgbClr val="BBE0E3">
                <a:shade val="50000"/>
              </a:srgbClr>
            </a:solidFill>
            <a:prstDash val="solid"/>
            <a:miter lim="800000"/>
          </a:ln>
          <a:effectLst/>
        </p:spPr>
        <p:txBody>
          <a:bodyPr rtlCol="0" anchor="ctr"/>
          <a:lstStyle/>
          <a:p>
            <a:pPr algn="just">
              <a:lnSpc>
                <a:spcPct val="115000"/>
              </a:lnSpc>
              <a:tabLst>
                <a:tab pos="2743200" algn="ctr"/>
                <a:tab pos="5486400" algn="r"/>
              </a:tabLst>
            </a:pPr>
            <a:r>
              <a:rPr kumimoji="0" lang="en-US" sz="2400" u="none" strike="noStrike" kern="0" cap="none" spc="0" normalizeH="0" baseline="0" noProof="0" dirty="0" err="1">
                <a:ln>
                  <a:noFill/>
                </a:ln>
                <a:solidFill>
                  <a:srgbClr val="FF0000"/>
                </a:solidFill>
                <a:effectLst/>
                <a:uLnTx/>
                <a:uFillTx/>
                <a:latin typeface="Arial" panose="020B0604020202020204" pitchFamily="34" charset="0"/>
                <a:ea typeface="宋体"/>
                <a:cs typeface="Arial" panose="020B0604020202020204" pitchFamily="34" charset="0"/>
              </a:rPr>
              <a:t>Trả</a:t>
            </a:r>
            <a:r>
              <a:rPr kumimoji="0" lang="en-US" sz="2400" u="none" strike="noStrike" kern="0" cap="none" spc="0" normalizeH="0" baseline="0" noProof="0" dirty="0">
                <a:ln>
                  <a:noFill/>
                </a:ln>
                <a:solidFill>
                  <a:srgbClr val="FF0000"/>
                </a:solidFill>
                <a:effectLst/>
                <a:uLnTx/>
                <a:uFillTx/>
                <a:latin typeface="Arial" panose="020B0604020202020204" pitchFamily="34" charset="0"/>
                <a:ea typeface="宋体"/>
                <a:cs typeface="Arial" panose="020B0604020202020204" pitchFamily="34" charset="0"/>
              </a:rPr>
              <a:t> </a:t>
            </a:r>
            <a:r>
              <a:rPr kumimoji="0" lang="en-US" sz="2400" u="none" strike="noStrike" kern="0" cap="none" spc="0" normalizeH="0" baseline="0" noProof="0" dirty="0" err="1">
                <a:ln>
                  <a:noFill/>
                </a:ln>
                <a:solidFill>
                  <a:srgbClr val="FF0000"/>
                </a:solidFill>
                <a:effectLst/>
                <a:uLnTx/>
                <a:uFillTx/>
                <a:latin typeface="Arial" panose="020B0604020202020204" pitchFamily="34" charset="0"/>
                <a:ea typeface="宋体"/>
                <a:cs typeface="Arial" panose="020B0604020202020204" pitchFamily="34" charset="0"/>
              </a:rPr>
              <a:t>lời</a:t>
            </a:r>
            <a:r>
              <a:rPr kumimoji="0" lang="en-US" sz="2400" u="none" strike="noStrike" kern="0" cap="none" spc="0" normalizeH="0" baseline="0" noProof="0" dirty="0">
                <a:ln>
                  <a:noFill/>
                </a:ln>
                <a:solidFill>
                  <a:srgbClr val="FF0000"/>
                </a:solidFill>
                <a:effectLst/>
                <a:uLnTx/>
                <a:uFillTx/>
                <a:latin typeface="Arial" panose="020B0604020202020204" pitchFamily="34" charset="0"/>
                <a:ea typeface="宋体"/>
                <a:cs typeface="Arial" panose="020B0604020202020204" pitchFamily="34" charset="0"/>
              </a:rPr>
              <a:t>: </a:t>
            </a:r>
            <a:r>
              <a:rPr lang="vi-VN" sz="2400" dirty="0">
                <a:solidFill>
                  <a:srgbClr val="002060"/>
                </a:solidFill>
                <a:cs typeface="Arial" panose="020B0604020202020204" pitchFamily="34" charset="0"/>
              </a:rPr>
              <a:t>Lượm và các bạn không muốn về </a:t>
            </a:r>
            <a:r>
              <a:rPr lang="vi-VN" sz="2400" dirty="0" smtClean="0">
                <a:solidFill>
                  <a:srgbClr val="002060"/>
                </a:solidFill>
                <a:cs typeface="Arial" panose="020B0604020202020204" pitchFamily="34" charset="0"/>
              </a:rPr>
              <a:t>nhà</a:t>
            </a:r>
            <a:r>
              <a:rPr lang="en-US" sz="2400" dirty="0" smtClean="0">
                <a:solidFill>
                  <a:srgbClr val="002060"/>
                </a:solidFill>
                <a:cs typeface="Arial" panose="020B0604020202020204" pitchFamily="34" charset="0"/>
              </a:rPr>
              <a:t> </a:t>
            </a:r>
            <a:r>
              <a:rPr lang="en-US" sz="2400" dirty="0" err="1" smtClean="0">
                <a:solidFill>
                  <a:srgbClr val="002060"/>
                </a:solidFill>
                <a:cs typeface="Arial" panose="020B0604020202020204" pitchFamily="34" charset="0"/>
              </a:rPr>
              <a:t>vì</a:t>
            </a:r>
            <a:r>
              <a:rPr lang="en-US" sz="2400" dirty="0" smtClean="0">
                <a:solidFill>
                  <a:srgbClr val="002060"/>
                </a:solidFill>
                <a:cs typeface="Arial" panose="020B0604020202020204" pitchFamily="34" charset="0"/>
              </a:rPr>
              <a:t>: </a:t>
            </a:r>
            <a:endParaRPr kumimoji="0" lang="en-US" sz="2400" u="none" strike="noStrike" kern="0" cap="none" spc="0" normalizeH="0" baseline="0" noProof="0" dirty="0" smtClean="0">
              <a:ln>
                <a:noFill/>
              </a:ln>
              <a:solidFill>
                <a:srgbClr val="002060"/>
              </a:solidFill>
              <a:effectLst/>
              <a:uLnTx/>
              <a:uFillTx/>
              <a:latin typeface="Arial" panose="020B0604020202020204" pitchFamily="34" charset="0"/>
              <a:ea typeface="宋体"/>
              <a:cs typeface="Arial" panose="020B0604020202020204" pitchFamily="34" charset="0"/>
            </a:endParaRPr>
          </a:p>
          <a:p>
            <a:pPr marL="342900" indent="-342900" algn="just">
              <a:lnSpc>
                <a:spcPct val="115000"/>
              </a:lnSpc>
              <a:buFontTx/>
              <a:buChar char="-"/>
              <a:tabLst>
                <a:tab pos="2743200" algn="ctr"/>
                <a:tab pos="5486400" algn="r"/>
              </a:tabLst>
            </a:pPr>
            <a:r>
              <a:rPr lang="en-US" sz="24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en-US" sz="24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bạn</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sẵn</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sàng</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chịu</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đựng</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gian</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khổ</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endParaRPr lang="en-US" sz="2400" dirty="0" smtClean="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342900" indent="-342900" algn="just">
              <a:lnSpc>
                <a:spcPct val="115000"/>
              </a:lnSpc>
              <a:buFontTx/>
              <a:buChar char="-"/>
              <a:tabLst>
                <a:tab pos="2743200" algn="ctr"/>
                <a:tab pos="5486400" algn="r"/>
              </a:tabLst>
            </a:pPr>
            <a:r>
              <a:rPr lang="en-US" sz="24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Sẵn</a:t>
            </a:r>
            <a:r>
              <a:rPr lang="en-US" sz="24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sàng</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chịu</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ăn</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đói</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sống</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chết</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với</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chiến</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khu</a:t>
            </a:r>
            <a:endParaRPr lang="en-US" sz="2400" dirty="0" smtClean="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342900" indent="-342900" algn="just">
              <a:lnSpc>
                <a:spcPct val="115000"/>
              </a:lnSpc>
              <a:buFontTx/>
              <a:buChar char="-"/>
              <a:tabLst>
                <a:tab pos="2743200" algn="ctr"/>
                <a:tab pos="5486400" algn="r"/>
              </a:tabLst>
            </a:pPr>
            <a:r>
              <a:rPr lang="en-US" sz="2400" dirty="0" err="1" smtClean="0">
                <a:solidFill>
                  <a:srgbClr val="002060"/>
                </a:solidFill>
                <a:latin typeface="Arial" panose="020B0604020202020204" pitchFamily="34" charset="0"/>
                <a:ea typeface="Times New Roman" panose="02020603050405020304" pitchFamily="18" charset="0"/>
                <a:cs typeface="Arial" panose="020B0604020202020204" pitchFamily="34" charset="0"/>
              </a:rPr>
              <a:t>Không</a:t>
            </a:r>
            <a:r>
              <a:rPr lang="en-US" sz="24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muốn</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bỏ</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chiến</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khu</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về</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ở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chung</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với</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tụi</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Tây</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tụi</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Việt</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gian</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p:txBody>
      </p:sp>
      <p:sp>
        <p:nvSpPr>
          <p:cNvPr id="2" name="TextBox 1"/>
          <p:cNvSpPr txBox="1"/>
          <p:nvPr/>
        </p:nvSpPr>
        <p:spPr>
          <a:xfrm>
            <a:off x="2895600" y="513625"/>
            <a:ext cx="5181600" cy="1384995"/>
          </a:xfrm>
          <a:prstGeom prst="rect">
            <a:avLst/>
          </a:prstGeom>
          <a:noFill/>
        </p:spPr>
        <p:txBody>
          <a:bodyPr wrap="square" rtlCol="0">
            <a:spAutoFit/>
          </a:bodyPr>
          <a:lstStyle/>
          <a:p>
            <a:pPr>
              <a:spcBef>
                <a:spcPct val="50000"/>
              </a:spcBef>
            </a:pPr>
            <a:r>
              <a:rPr kumimoji="0" lang="en-US" sz="2400" b="0" i="0" u="none" strike="noStrike" kern="0" cap="none" spc="0" normalizeH="0" baseline="0" noProof="0" dirty="0" err="1">
                <a:ln>
                  <a:noFill/>
                </a:ln>
                <a:solidFill>
                  <a:srgbClr val="FF0000"/>
                </a:solidFill>
                <a:effectLst/>
                <a:uLnTx/>
                <a:uFillTx/>
                <a:latin typeface="Arial" panose="020B0604020202020204" pitchFamily="34" charset="0"/>
                <a:ea typeface="宋体"/>
                <a:cs typeface="Arial" panose="020B0604020202020204" pitchFamily="34" charset="0"/>
              </a:rPr>
              <a:t>Câu</a:t>
            </a:r>
            <a:r>
              <a:rPr kumimoji="0" lang="en-US" sz="2400" b="0" i="0" u="none" strike="noStrike" kern="0" cap="none" spc="0" normalizeH="0" baseline="0" noProof="0" dirty="0">
                <a:ln>
                  <a:noFill/>
                </a:ln>
                <a:solidFill>
                  <a:srgbClr val="FF0000"/>
                </a:solidFill>
                <a:effectLst/>
                <a:uLnTx/>
                <a:uFillTx/>
                <a:latin typeface="Arial" panose="020B0604020202020204" pitchFamily="34" charset="0"/>
                <a:ea typeface="宋体"/>
                <a:cs typeface="Arial" panose="020B0604020202020204" pitchFamily="34" charset="0"/>
              </a:rPr>
              <a:t> </a:t>
            </a:r>
            <a:r>
              <a:rPr kumimoji="0" lang="vi-VN" sz="2400" b="0" i="0" u="none" strike="noStrike" kern="0" cap="none" spc="0" normalizeH="0" baseline="0" noProof="0" dirty="0">
                <a:ln>
                  <a:noFill/>
                </a:ln>
                <a:solidFill>
                  <a:srgbClr val="FF0000"/>
                </a:solidFill>
                <a:effectLst/>
                <a:uLnTx/>
                <a:uFillTx/>
                <a:latin typeface="Arial" panose="020B0604020202020204" pitchFamily="34" charset="0"/>
                <a:ea typeface="宋体"/>
                <a:cs typeface="Arial" panose="020B0604020202020204" pitchFamily="34" charset="0"/>
              </a:rPr>
              <a:t>3</a:t>
            </a:r>
            <a:r>
              <a:rPr kumimoji="0" lang="en-US" sz="2400" b="0" i="0" u="none" strike="noStrike" kern="0" cap="none" spc="0" normalizeH="0" baseline="0" noProof="0" dirty="0">
                <a:ln>
                  <a:noFill/>
                </a:ln>
                <a:solidFill>
                  <a:srgbClr val="C00000"/>
                </a:solidFill>
                <a:effectLst/>
                <a:uLnTx/>
                <a:uFillTx/>
                <a:latin typeface="Arial" panose="020B0604020202020204" pitchFamily="34" charset="0"/>
                <a:ea typeface="宋体"/>
                <a:cs typeface="Arial" panose="020B0604020202020204" pitchFamily="34" charset="0"/>
              </a:rPr>
              <a:t>: </a:t>
            </a:r>
            <a:r>
              <a:rPr lang="vi-VN" sz="2400" dirty="0">
                <a:latin typeface="Arial" panose="020B0604020202020204" pitchFamily="34" charset="0"/>
                <a:cs typeface="Arial" panose="020B0604020202020204" pitchFamily="34" charset="0"/>
              </a:rPr>
              <a:t>Vì sao Lượm và các bạn không muốn về nhà?</a:t>
            </a:r>
            <a:endParaRPr lang="en-US" sz="2400" dirty="0">
              <a:latin typeface="Arial" panose="020B0604020202020204" pitchFamily="34" charset="0"/>
              <a:cs typeface="Arial" panose="020B0604020202020204" pitchFamily="34" charset="0"/>
            </a:endParaRPr>
          </a:p>
          <a:p>
            <a:pPr>
              <a:spcBef>
                <a:spcPct val="50000"/>
              </a:spcBef>
            </a:pPr>
            <a:endParaRPr lang="en-US" altLang="vi-VN" sz="24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80552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4" name="Cloud Callout 3"/>
          <p:cNvSpPr/>
          <p:nvPr/>
        </p:nvSpPr>
        <p:spPr>
          <a:xfrm>
            <a:off x="2590800" y="609600"/>
            <a:ext cx="6400800" cy="1476233"/>
          </a:xfrm>
          <a:prstGeom prst="cloudCallout">
            <a:avLst/>
          </a:prstGeom>
          <a:solidFill>
            <a:srgbClr val="ACDDDC"/>
          </a:solidFill>
          <a:ln w="12700" cap="flat" cmpd="sng" algn="ctr">
            <a:solidFill>
              <a:srgbClr val="BBE0E3">
                <a:shade val="50000"/>
              </a:srgbClr>
            </a:solidFill>
            <a:prstDash val="solid"/>
            <a:miter lim="800000"/>
          </a:ln>
          <a:effectLst/>
        </p:spPr>
        <p:txBody>
          <a:bodyPr rtlCol="0"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0" cap="none" spc="0" normalizeH="0" baseline="0" noProof="0" dirty="0">
                <a:ln>
                  <a:noFill/>
                </a:ln>
                <a:solidFill>
                  <a:srgbClr val="FF0000"/>
                </a:solidFill>
                <a:effectLst/>
                <a:uLnTx/>
                <a:uFillTx/>
                <a:latin typeface="Arial" panose="020B0604020202020204" pitchFamily="34" charset="0"/>
                <a:ea typeface="宋体"/>
                <a:cs typeface="Arial" panose="020B0604020202020204" pitchFamily="34" charset="0"/>
              </a:rPr>
              <a:t> </a:t>
            </a:r>
            <a:endParaRPr kumimoji="0" lang="vi-VN" altLang="vi-VN"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5" name="Rounded Rectangle 4"/>
          <p:cNvSpPr/>
          <p:nvPr/>
        </p:nvSpPr>
        <p:spPr>
          <a:xfrm>
            <a:off x="1676400" y="3733800"/>
            <a:ext cx="8610600" cy="1600200"/>
          </a:xfrm>
          <a:prstGeom prst="roundRect">
            <a:avLst/>
          </a:prstGeom>
          <a:solidFill>
            <a:schemeClr val="accent2">
              <a:lumMod val="40000"/>
              <a:lumOff val="60000"/>
            </a:schemeClr>
          </a:solidFill>
          <a:ln w="12700" cap="flat" cmpd="sng" algn="ctr">
            <a:solidFill>
              <a:srgbClr val="BBE0E3">
                <a:shade val="50000"/>
              </a:srgbClr>
            </a:solidFill>
            <a:prstDash val="solid"/>
            <a:miter lim="800000"/>
          </a:ln>
          <a:effectLst/>
        </p:spPr>
        <p:txBody>
          <a:bodyPr rtlCol="0" anchor="ctr"/>
          <a:lstStyle/>
          <a:p>
            <a:pPr algn="just">
              <a:lnSpc>
                <a:spcPct val="115000"/>
              </a:lnSpc>
              <a:tabLst>
                <a:tab pos="2743200" algn="ctr"/>
                <a:tab pos="5486400" algn="r"/>
              </a:tabLst>
            </a:pPr>
            <a:r>
              <a:rPr kumimoji="0" lang="en-US" sz="2400" i="0" u="none" strike="noStrike" kern="0" cap="none" spc="0" normalizeH="0" baseline="0" noProof="0" dirty="0" err="1">
                <a:ln>
                  <a:noFill/>
                </a:ln>
                <a:solidFill>
                  <a:srgbClr val="FF0000"/>
                </a:solidFill>
                <a:effectLst/>
                <a:uLnTx/>
                <a:uFillTx/>
                <a:latin typeface="Arial" panose="020B0604020202020204" pitchFamily="34" charset="0"/>
                <a:ea typeface="宋体"/>
                <a:cs typeface="Arial" panose="020B0604020202020204" pitchFamily="34" charset="0"/>
              </a:rPr>
              <a:t>Trả</a:t>
            </a:r>
            <a:r>
              <a:rPr kumimoji="0" lang="en-US" sz="2400" i="0" u="none" strike="noStrike" kern="0" cap="none" spc="0" normalizeH="0" baseline="0" noProof="0" dirty="0">
                <a:ln>
                  <a:noFill/>
                </a:ln>
                <a:solidFill>
                  <a:srgbClr val="FF0000"/>
                </a:solidFill>
                <a:effectLst/>
                <a:uLnTx/>
                <a:uFillTx/>
                <a:latin typeface="Arial" panose="020B0604020202020204" pitchFamily="34" charset="0"/>
                <a:ea typeface="宋体"/>
                <a:cs typeface="Arial" panose="020B0604020202020204" pitchFamily="34" charset="0"/>
              </a:rPr>
              <a:t> </a:t>
            </a:r>
            <a:r>
              <a:rPr kumimoji="0" lang="en-US" sz="2400" i="0" u="none" strike="noStrike" kern="0" cap="none" spc="0" normalizeH="0" baseline="0" noProof="0" dirty="0" err="1">
                <a:ln>
                  <a:noFill/>
                </a:ln>
                <a:solidFill>
                  <a:srgbClr val="FF0000"/>
                </a:solidFill>
                <a:effectLst/>
                <a:uLnTx/>
                <a:uFillTx/>
                <a:latin typeface="Arial" panose="020B0604020202020204" pitchFamily="34" charset="0"/>
                <a:ea typeface="宋体"/>
                <a:cs typeface="Arial" panose="020B0604020202020204" pitchFamily="34" charset="0"/>
              </a:rPr>
              <a:t>lời</a:t>
            </a:r>
            <a:r>
              <a:rPr kumimoji="0" lang="en-US" sz="2400" i="0" u="none" strike="noStrike" kern="0" cap="none" spc="0" normalizeH="0" baseline="0" noProof="0" dirty="0">
                <a:ln>
                  <a:noFill/>
                </a:ln>
                <a:solidFill>
                  <a:srgbClr val="FF0000"/>
                </a:solidFill>
                <a:effectLst/>
                <a:uLnTx/>
                <a:uFillTx/>
                <a:latin typeface="Arial" panose="020B0604020202020204" pitchFamily="34" charset="0"/>
                <a:ea typeface="宋体"/>
                <a:cs typeface="Arial" panose="020B0604020202020204" pitchFamily="34" charset="0"/>
              </a:rPr>
              <a:t>: </a:t>
            </a:r>
            <a:r>
              <a:rPr lang="vi-VN"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Mừng rất ngây thơ, chân thật xin trung đoàn cho các em ăn ít đi, miễn là đừng bắt các em phải trở về.</a:t>
            </a:r>
            <a:endPar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sp>
        <p:nvSpPr>
          <p:cNvPr id="2" name="TextBox 1"/>
          <p:cNvSpPr txBox="1"/>
          <p:nvPr/>
        </p:nvSpPr>
        <p:spPr>
          <a:xfrm>
            <a:off x="3429000" y="838200"/>
            <a:ext cx="5181600" cy="1384995"/>
          </a:xfrm>
          <a:prstGeom prst="rect">
            <a:avLst/>
          </a:prstGeom>
          <a:noFill/>
        </p:spPr>
        <p:txBody>
          <a:bodyPr wrap="square" rtlCol="0">
            <a:spAutoFit/>
          </a:bodyPr>
          <a:lstStyle/>
          <a:p>
            <a:r>
              <a:rPr kumimoji="0" lang="en-US" sz="2400" b="0" i="0" u="none" strike="noStrike" kern="0" cap="none" spc="0" normalizeH="0" baseline="0" noProof="0" dirty="0" err="1">
                <a:ln>
                  <a:noFill/>
                </a:ln>
                <a:solidFill>
                  <a:srgbClr val="FF0000"/>
                </a:solidFill>
                <a:effectLst/>
                <a:uLnTx/>
                <a:uFillTx/>
                <a:latin typeface="Arial" panose="020B0604020202020204" pitchFamily="34" charset="0"/>
                <a:ea typeface="宋体"/>
                <a:cs typeface="Arial" panose="020B0604020202020204" pitchFamily="34" charset="0"/>
              </a:rPr>
              <a:t>Câu</a:t>
            </a:r>
            <a:r>
              <a:rPr kumimoji="0" lang="en-US" sz="2400" b="0" i="0" u="none" strike="noStrike" kern="0" cap="none" spc="0" normalizeH="0" baseline="0" noProof="0" dirty="0">
                <a:ln>
                  <a:noFill/>
                </a:ln>
                <a:solidFill>
                  <a:srgbClr val="FF0000"/>
                </a:solidFill>
                <a:effectLst/>
                <a:uLnTx/>
                <a:uFillTx/>
                <a:latin typeface="Arial" panose="020B0604020202020204" pitchFamily="34" charset="0"/>
                <a:ea typeface="宋体"/>
                <a:cs typeface="Arial" panose="020B0604020202020204" pitchFamily="34" charset="0"/>
              </a:rPr>
              <a:t> 4</a:t>
            </a:r>
            <a:r>
              <a:rPr kumimoji="0" lang="en-US" sz="2400" b="0" i="0" u="none" strike="noStrike" kern="0" cap="none" spc="0" normalizeH="0" baseline="0" noProof="0" dirty="0">
                <a:ln>
                  <a:noFill/>
                </a:ln>
                <a:solidFill>
                  <a:srgbClr val="C00000"/>
                </a:solidFill>
                <a:effectLst/>
                <a:uLnTx/>
                <a:uFillTx/>
                <a:latin typeface="Arial" panose="020B0604020202020204" pitchFamily="34" charset="0"/>
                <a:ea typeface="宋体"/>
                <a:cs typeface="Arial" panose="020B0604020202020204" pitchFamily="34" charset="0"/>
              </a:rPr>
              <a:t>: </a:t>
            </a:r>
            <a:r>
              <a:rPr lang="en-US" sz="2400" dirty="0" err="1">
                <a:latin typeface="Arial" panose="020B0604020202020204" pitchFamily="34" charset="0"/>
                <a:cs typeface="Arial" panose="020B0604020202020204" pitchFamily="34" charset="0"/>
              </a:rPr>
              <a:t>Lời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nói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Mừng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gì</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cảm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động</a:t>
            </a:r>
            <a:r>
              <a:rPr lang="en-US" sz="2400"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vi-VN" sz="2400"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620433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4" name="Cloud Callout 3"/>
          <p:cNvSpPr/>
          <p:nvPr/>
        </p:nvSpPr>
        <p:spPr>
          <a:xfrm>
            <a:off x="2590800" y="304800"/>
            <a:ext cx="6934200" cy="1447801"/>
          </a:xfrm>
          <a:prstGeom prst="cloudCallout">
            <a:avLst/>
          </a:prstGeom>
          <a:solidFill>
            <a:srgbClr val="ACDDDC"/>
          </a:solidFill>
          <a:ln w="12700" cap="flat" cmpd="sng" algn="ctr">
            <a:solidFill>
              <a:srgbClr val="BBE0E3">
                <a:shade val="50000"/>
              </a:srgbClr>
            </a:solidFill>
            <a:prstDash val="solid"/>
            <a:miter lim="800000"/>
          </a:ln>
          <a:effectLst/>
        </p:spPr>
        <p:txBody>
          <a:bodyPr rtlCol="0"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0" cap="none" spc="0" normalizeH="0" baseline="0" noProof="0" dirty="0">
                <a:ln>
                  <a:noFill/>
                </a:ln>
                <a:solidFill>
                  <a:srgbClr val="FF0000"/>
                </a:solidFill>
                <a:effectLst/>
                <a:uLnTx/>
                <a:uFillTx/>
                <a:latin typeface="Arial" panose="020B0604020202020204" pitchFamily="34" charset="0"/>
                <a:ea typeface="宋体"/>
                <a:cs typeface="Arial" panose="020B0604020202020204" pitchFamily="34" charset="0"/>
              </a:rPr>
              <a:t> </a:t>
            </a:r>
            <a:endParaRPr kumimoji="0" lang="vi-VN" altLang="vi-VN"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5" name="Rounded Rectangle 4"/>
          <p:cNvSpPr/>
          <p:nvPr/>
        </p:nvSpPr>
        <p:spPr>
          <a:xfrm>
            <a:off x="1600200" y="3276600"/>
            <a:ext cx="8839200" cy="2743200"/>
          </a:xfrm>
          <a:prstGeom prst="roundRect">
            <a:avLst/>
          </a:prstGeom>
          <a:solidFill>
            <a:schemeClr val="accent2">
              <a:lumMod val="40000"/>
              <a:lumOff val="60000"/>
            </a:schemeClr>
          </a:solidFill>
          <a:ln w="12700" cap="flat" cmpd="sng" algn="ctr">
            <a:solidFill>
              <a:srgbClr val="BBE0E3">
                <a:shade val="50000"/>
              </a:srgbClr>
            </a:solidFill>
            <a:prstDash val="solid"/>
            <a:miter lim="800000"/>
          </a:ln>
          <a:effectLst/>
        </p:spPr>
        <p:txBody>
          <a:bodyPr rtlCol="0" anchor="ctr"/>
          <a:lstStyle/>
          <a:p>
            <a:pPr algn="just">
              <a:lnSpc>
                <a:spcPct val="115000"/>
              </a:lnSpc>
              <a:tabLst>
                <a:tab pos="2743200" algn="ctr"/>
                <a:tab pos="5486400" algn="r"/>
              </a:tabLst>
            </a:pPr>
            <a:r>
              <a:rPr lang="vi-VN" sz="2400" dirty="0">
                <a:solidFill>
                  <a:srgbClr val="FF0000"/>
                </a:solidFill>
                <a:latin typeface="Arial" panose="020B0604020202020204" pitchFamily="34" charset="0"/>
                <a:cs typeface="Arial" panose="020B0604020202020204" pitchFamily="34" charset="0"/>
              </a:rPr>
              <a:t>Trả lời: </a:t>
            </a:r>
            <a:endParaRPr lang="en-US" sz="2400" dirty="0" smtClean="0">
              <a:solidFill>
                <a:srgbClr val="FF0000"/>
              </a:solidFill>
              <a:latin typeface="Arial" panose="020B0604020202020204" pitchFamily="34" charset="0"/>
              <a:cs typeface="Arial" panose="020B0604020202020204" pitchFamily="34" charset="0"/>
            </a:endParaRPr>
          </a:p>
          <a:p>
            <a:pPr algn="just">
              <a:lnSpc>
                <a:spcPct val="115000"/>
              </a:lnSpc>
              <a:tabLst>
                <a:tab pos="2743200" algn="ctr"/>
                <a:tab pos="5486400" algn="r"/>
              </a:tabLst>
            </a:pPr>
            <a:r>
              <a:rPr lang="en-US" sz="24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24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Trung </a:t>
            </a:r>
            <a:r>
              <a:rPr lang="vi-VN"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đoàn cảm động rơi nước mắt trước những lời van xin thống thiết, van xin được chiến đấu hy sinh vì Tổ quốc của các chiến sĩ nhỏ</a:t>
            </a:r>
            <a:r>
              <a:rPr lang="vi-VN" sz="24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sz="2400" dirty="0" smtClean="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tabLst>
                <a:tab pos="2743200" algn="ctr"/>
                <a:tab pos="5486400" algn="r"/>
              </a:tabLst>
            </a:pP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r>
              <a:rPr lang="vi-VN" sz="24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Ông hứa sẽ về báo cáo lại với Ban chỉ huy nguyện vọng của các em.</a:t>
            </a:r>
            <a:endPar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sp>
        <p:nvSpPr>
          <p:cNvPr id="2" name="TextBox 1"/>
          <p:cNvSpPr txBox="1"/>
          <p:nvPr/>
        </p:nvSpPr>
        <p:spPr>
          <a:xfrm>
            <a:off x="3581400" y="560436"/>
            <a:ext cx="5867400" cy="830997"/>
          </a:xfrm>
          <a:prstGeom prst="rect">
            <a:avLst/>
          </a:prstGeom>
          <a:noFill/>
        </p:spPr>
        <p:txBody>
          <a:bodyPr wrap="square" rtlCol="0">
            <a:spAutoFit/>
          </a:bodyPr>
          <a:lstStyle/>
          <a:p>
            <a:pPr>
              <a:spcBef>
                <a:spcPct val="50000"/>
              </a:spcBef>
            </a:pPr>
            <a:r>
              <a:rPr kumimoji="0" lang="en-US" sz="2400" b="0" i="0" u="none" strike="noStrike" kern="0" cap="none" spc="0" normalizeH="0" baseline="0" noProof="0" dirty="0" err="1">
                <a:ln>
                  <a:noFill/>
                </a:ln>
                <a:solidFill>
                  <a:srgbClr val="FF0000"/>
                </a:solidFill>
                <a:effectLst/>
                <a:uLnTx/>
                <a:uFillTx/>
                <a:latin typeface="Arial" panose="020B0604020202020204" pitchFamily="34" charset="0"/>
                <a:ea typeface="宋体"/>
                <a:cs typeface="Arial" panose="020B0604020202020204" pitchFamily="34" charset="0"/>
              </a:rPr>
              <a:t>Câu</a:t>
            </a:r>
            <a:r>
              <a:rPr kumimoji="0" lang="en-US" sz="2400" b="0" i="0" u="none" strike="noStrike" kern="0" cap="none" spc="0" normalizeH="0" baseline="0" noProof="0" dirty="0">
                <a:ln>
                  <a:noFill/>
                </a:ln>
                <a:solidFill>
                  <a:srgbClr val="FF0000"/>
                </a:solidFill>
                <a:effectLst/>
                <a:uLnTx/>
                <a:uFillTx/>
                <a:latin typeface="Arial" panose="020B0604020202020204" pitchFamily="34" charset="0"/>
                <a:ea typeface="宋体"/>
                <a:cs typeface="Arial" panose="020B0604020202020204" pitchFamily="34" charset="0"/>
              </a:rPr>
              <a:t> 5</a:t>
            </a:r>
            <a:r>
              <a:rPr kumimoji="0" lang="en-US" sz="2400" b="0" i="0" u="none" strike="noStrike" kern="0" cap="none" spc="0" normalizeH="0" baseline="0" noProof="0" dirty="0">
                <a:ln>
                  <a:noFill/>
                </a:ln>
                <a:solidFill>
                  <a:srgbClr val="C00000"/>
                </a:solidFill>
                <a:effectLst/>
                <a:uLnTx/>
                <a:uFillTx/>
                <a:latin typeface="Arial" panose="020B0604020202020204" pitchFamily="34" charset="0"/>
                <a:ea typeface="宋体"/>
                <a:cs typeface="Arial" panose="020B0604020202020204" pitchFamily="34" charset="0"/>
              </a:rPr>
              <a:t>: </a:t>
            </a:r>
            <a:r>
              <a:rPr lang="vi-VN" sz="2400" dirty="0">
                <a:latin typeface="Arial" panose="020B0604020202020204" pitchFamily="34" charset="0"/>
                <a:cs typeface="Arial" panose="020B0604020202020204" pitchFamily="34" charset="0"/>
              </a:rPr>
              <a:t>Thái độ của trung đoàn trưởng thế nào khi nghe lời van xin của các bạn</a:t>
            </a:r>
            <a:r>
              <a:rPr lang="vi-VN" sz="2400" dirty="0" smtClean="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730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4" name="Cloud Callout 3"/>
          <p:cNvSpPr/>
          <p:nvPr/>
        </p:nvSpPr>
        <p:spPr>
          <a:xfrm>
            <a:off x="2667000" y="685800"/>
            <a:ext cx="6400800" cy="1476233"/>
          </a:xfrm>
          <a:prstGeom prst="cloudCallout">
            <a:avLst/>
          </a:prstGeom>
          <a:solidFill>
            <a:srgbClr val="ACDDDC"/>
          </a:solidFill>
          <a:ln w="12700" cap="flat" cmpd="sng" algn="ctr">
            <a:solidFill>
              <a:srgbClr val="BBE0E3">
                <a:shade val="50000"/>
              </a:srgbClr>
            </a:solidFill>
            <a:prstDash val="solid"/>
            <a:miter lim="800000"/>
          </a:ln>
          <a:effectLst/>
        </p:spPr>
        <p:txBody>
          <a:bodyPr rtlCol="0"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0" cap="none" spc="0" normalizeH="0" baseline="0" noProof="0" dirty="0">
                <a:ln>
                  <a:noFill/>
                </a:ln>
                <a:solidFill>
                  <a:srgbClr val="FF0000"/>
                </a:solidFill>
                <a:effectLst/>
                <a:uLnTx/>
                <a:uFillTx/>
                <a:latin typeface="Arial" panose="020B0604020202020204" pitchFamily="34" charset="0"/>
                <a:ea typeface="宋体"/>
                <a:cs typeface="Arial" panose="020B0604020202020204" pitchFamily="34" charset="0"/>
              </a:rPr>
              <a:t> </a:t>
            </a:r>
            <a:endParaRPr kumimoji="0" lang="vi-VN" altLang="vi-VN"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5" name="Rounded Rectangle 4"/>
          <p:cNvSpPr/>
          <p:nvPr/>
        </p:nvSpPr>
        <p:spPr>
          <a:xfrm>
            <a:off x="1219200" y="3581400"/>
            <a:ext cx="8991600" cy="1295400"/>
          </a:xfrm>
          <a:prstGeom prst="roundRect">
            <a:avLst/>
          </a:prstGeom>
          <a:solidFill>
            <a:schemeClr val="accent2">
              <a:lumMod val="40000"/>
              <a:lumOff val="60000"/>
            </a:schemeClr>
          </a:solidFill>
          <a:ln w="12700" cap="flat" cmpd="sng" algn="ctr">
            <a:solidFill>
              <a:srgbClr val="BBE0E3">
                <a:shade val="50000"/>
              </a:srgbClr>
            </a:solidFill>
            <a:prstDash val="solid"/>
            <a:miter lim="800000"/>
          </a:ln>
          <a:effectLst/>
        </p:spPr>
        <p:txBody>
          <a:bodyPr rtlCol="0" anchor="ctr"/>
          <a:lstStyle/>
          <a:p>
            <a:pPr algn="just">
              <a:lnSpc>
                <a:spcPct val="115000"/>
              </a:lnSpc>
              <a:tabLst>
                <a:tab pos="2743200" algn="ctr"/>
                <a:tab pos="5486400" algn="r"/>
              </a:tabLst>
            </a:pPr>
            <a:r>
              <a:rPr kumimoji="0" lang="vi-VN" sz="2400" b="0" i="0" u="none" strike="noStrike" kern="0" cap="none" spc="0" normalizeH="0" baseline="0" noProof="0" dirty="0" smtClean="0">
                <a:ln>
                  <a:noFill/>
                </a:ln>
                <a:solidFill>
                  <a:srgbClr val="FF0000"/>
                </a:solidFill>
                <a:effectLst/>
                <a:uLnTx/>
                <a:uFillTx/>
                <a:latin typeface="Arial" panose="020B0604020202020204" pitchFamily="34" charset="0"/>
                <a:ea typeface="宋体"/>
                <a:cs typeface="Arial" panose="020B0604020202020204" pitchFamily="34" charset="0"/>
              </a:rPr>
              <a:t>   </a:t>
            </a:r>
            <a:r>
              <a:rPr kumimoji="0" lang="en-US" sz="2400" b="0" i="0" u="none" strike="noStrike" kern="0" cap="none" spc="0" normalizeH="0" baseline="0" noProof="0" dirty="0" err="1" smtClean="0">
                <a:ln>
                  <a:noFill/>
                </a:ln>
                <a:solidFill>
                  <a:srgbClr val="FF0000"/>
                </a:solidFill>
                <a:effectLst/>
                <a:uLnTx/>
                <a:uFillTx/>
                <a:latin typeface="Arial" panose="020B0604020202020204" pitchFamily="34" charset="0"/>
                <a:ea typeface="宋体"/>
                <a:cs typeface="Arial" panose="020B0604020202020204" pitchFamily="34" charset="0"/>
              </a:rPr>
              <a:t>Trả</a:t>
            </a:r>
            <a:r>
              <a:rPr kumimoji="0" lang="en-US" sz="2400" b="0" i="0" u="none" strike="noStrike" kern="0" cap="none" spc="0" normalizeH="0" baseline="0" noProof="0" dirty="0" smtClean="0">
                <a:ln>
                  <a:noFill/>
                </a:ln>
                <a:solidFill>
                  <a:srgbClr val="FF0000"/>
                </a:solidFill>
                <a:effectLst/>
                <a:uLnTx/>
                <a:uFillTx/>
                <a:latin typeface="Arial" panose="020B0604020202020204" pitchFamily="34" charset="0"/>
                <a:ea typeface="宋体"/>
                <a:cs typeface="Arial" panose="020B0604020202020204" pitchFamily="34" charset="0"/>
              </a:rPr>
              <a:t> </a:t>
            </a:r>
            <a:r>
              <a:rPr kumimoji="0" lang="en-US" sz="2400" b="0" i="0" u="none" strike="noStrike" kern="0" cap="none" spc="0" normalizeH="0" baseline="0" noProof="0" dirty="0" err="1">
                <a:ln>
                  <a:noFill/>
                </a:ln>
                <a:solidFill>
                  <a:srgbClr val="FF0000"/>
                </a:solidFill>
                <a:effectLst/>
                <a:uLnTx/>
                <a:uFillTx/>
                <a:latin typeface="Arial" panose="020B0604020202020204" pitchFamily="34" charset="0"/>
                <a:ea typeface="宋体"/>
                <a:cs typeface="Arial" panose="020B0604020202020204" pitchFamily="34" charset="0"/>
              </a:rPr>
              <a:t>lời</a:t>
            </a:r>
            <a:r>
              <a:rPr kumimoji="0" lang="en-US" sz="2400" b="0" i="0" u="none" strike="noStrike" kern="0" cap="none" spc="0" normalizeH="0" baseline="0" noProof="0" dirty="0">
                <a:ln>
                  <a:noFill/>
                </a:ln>
                <a:solidFill>
                  <a:srgbClr val="FF0000"/>
                </a:solidFill>
                <a:effectLst/>
                <a:uLnTx/>
                <a:uFillTx/>
                <a:latin typeface="Arial" panose="020B0604020202020204" pitchFamily="34" charset="0"/>
                <a:ea typeface="宋体"/>
                <a:cs typeface="Arial" panose="020B0604020202020204" pitchFamily="34" charset="0"/>
              </a:rPr>
              <a:t>: </a:t>
            </a:r>
            <a:endParaRPr kumimoji="0" lang="vi-VN" sz="2400" b="0" i="0" u="none" strike="noStrike" kern="0" cap="none" spc="0" normalizeH="0" baseline="0" noProof="0" dirty="0" smtClean="0">
              <a:ln>
                <a:noFill/>
              </a:ln>
              <a:solidFill>
                <a:srgbClr val="FF0000"/>
              </a:solidFill>
              <a:effectLst/>
              <a:uLnTx/>
              <a:uFillTx/>
              <a:latin typeface="Arial" panose="020B0604020202020204" pitchFamily="34" charset="0"/>
              <a:ea typeface="宋体"/>
              <a:cs typeface="Arial" panose="020B0604020202020204" pitchFamily="34" charset="0"/>
            </a:endParaRPr>
          </a:p>
          <a:p>
            <a:pPr algn="just">
              <a:lnSpc>
                <a:spcPct val="115000"/>
              </a:lnSpc>
              <a:tabLst>
                <a:tab pos="2743200" algn="ctr"/>
                <a:tab pos="5486400" algn="r"/>
              </a:tabLst>
            </a:pPr>
            <a:r>
              <a:rPr lang="vi-VN" sz="24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Tiếng </a:t>
            </a:r>
            <a:r>
              <a:rPr lang="vi-VN"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hát bùng lên như ngọn lửa rực rỡ giữa đ</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ê</a:t>
            </a:r>
            <a:r>
              <a:rPr lang="vi-VN"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m rừng lạnh tối.</a:t>
            </a:r>
            <a:endPar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sp>
        <p:nvSpPr>
          <p:cNvPr id="2" name="TextBox 1"/>
          <p:cNvSpPr txBox="1"/>
          <p:nvPr/>
        </p:nvSpPr>
        <p:spPr>
          <a:xfrm>
            <a:off x="3578679" y="984724"/>
            <a:ext cx="5181600" cy="1384995"/>
          </a:xfrm>
          <a:prstGeom prst="rect">
            <a:avLst/>
          </a:prstGeom>
          <a:noFill/>
        </p:spPr>
        <p:txBody>
          <a:bodyPr wrap="square" rtlCol="0">
            <a:spAutoFit/>
          </a:bodyPr>
          <a:lstStyle/>
          <a:p>
            <a:r>
              <a:rPr kumimoji="0" lang="en-US" sz="2400" b="0" i="0" u="none" strike="noStrike" kern="0" cap="none" spc="0" normalizeH="0" baseline="0" noProof="0" dirty="0" err="1">
                <a:ln>
                  <a:noFill/>
                </a:ln>
                <a:solidFill>
                  <a:srgbClr val="FF0000"/>
                </a:solidFill>
                <a:effectLst/>
                <a:uLnTx/>
                <a:uFillTx/>
                <a:latin typeface="Arial" panose="020B0604020202020204" pitchFamily="34" charset="0"/>
                <a:ea typeface="宋体"/>
                <a:cs typeface="Arial" panose="020B0604020202020204" pitchFamily="34" charset="0"/>
              </a:rPr>
              <a:t>Câu</a:t>
            </a:r>
            <a:r>
              <a:rPr kumimoji="0" lang="en-US" sz="2400" b="0" i="0" u="none" strike="noStrike" kern="0" cap="none" spc="0" normalizeH="0" baseline="0" noProof="0" dirty="0">
                <a:ln>
                  <a:noFill/>
                </a:ln>
                <a:solidFill>
                  <a:srgbClr val="FF0000"/>
                </a:solidFill>
                <a:effectLst/>
                <a:uLnTx/>
                <a:uFillTx/>
                <a:latin typeface="Arial" panose="020B0604020202020204" pitchFamily="34" charset="0"/>
                <a:ea typeface="宋体"/>
                <a:cs typeface="Arial" panose="020B0604020202020204" pitchFamily="34" charset="0"/>
              </a:rPr>
              <a:t> 6</a:t>
            </a:r>
            <a:r>
              <a:rPr kumimoji="0" lang="en-US" sz="2400" b="0" i="0" u="none" strike="noStrike" kern="0" cap="none" spc="0" normalizeH="0" baseline="0" noProof="0" dirty="0">
                <a:ln>
                  <a:noFill/>
                </a:ln>
                <a:solidFill>
                  <a:srgbClr val="C00000"/>
                </a:solidFill>
                <a:effectLst/>
                <a:uLnTx/>
                <a:uFillTx/>
                <a:latin typeface="Arial" panose="020B0604020202020204" pitchFamily="34" charset="0"/>
                <a:ea typeface="宋体"/>
                <a:cs typeface="Arial" panose="020B0604020202020204" pitchFamily="34" charset="0"/>
              </a:rPr>
              <a:t>: </a:t>
            </a:r>
            <a:r>
              <a:rPr lang="en-US" sz="2400" dirty="0" err="1">
                <a:latin typeface="Arial" panose="020B0604020202020204" pitchFamily="34" charset="0"/>
                <a:cs typeface="Arial" panose="020B0604020202020204" pitchFamily="34" charset="0"/>
              </a:rPr>
              <a:t>Tìm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ảnh</a:t>
            </a:r>
            <a:r>
              <a:rPr lang="en-US" sz="2400" dirty="0">
                <a:latin typeface="Arial" panose="020B0604020202020204" pitchFamily="34" charset="0"/>
                <a:cs typeface="Arial" panose="020B0604020202020204" pitchFamily="34" charset="0"/>
              </a:rPr>
              <a:t> so </a:t>
            </a:r>
            <a:r>
              <a:rPr lang="en-US" sz="2400" dirty="0" err="1">
                <a:latin typeface="Arial" panose="020B0604020202020204" pitchFamily="34" charset="0"/>
                <a:cs typeface="Arial" panose="020B0604020202020204" pitchFamily="34" charset="0"/>
              </a:rPr>
              <a:t>sánh</a:t>
            </a:r>
            <a:r>
              <a:rPr lang="en-US" sz="2400" dirty="0">
                <a:latin typeface="Arial" panose="020B0604020202020204" pitchFamily="34" charset="0"/>
                <a:cs typeface="Arial" panose="020B0604020202020204" pitchFamily="34" charset="0"/>
              </a:rPr>
              <a:t> ở </a:t>
            </a:r>
            <a:r>
              <a:rPr lang="en-US" sz="2400" dirty="0" err="1">
                <a:latin typeface="Arial" panose="020B0604020202020204" pitchFamily="34" charset="0"/>
                <a:cs typeface="Arial" panose="020B0604020202020204" pitchFamily="34" charset="0"/>
              </a:rPr>
              <a:t>câu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cuối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bài</a:t>
            </a:r>
            <a:r>
              <a:rPr lang="en-US" sz="2400"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vi-VN" sz="2400" b="0"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417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4" name="Cloud Callout 3"/>
          <p:cNvSpPr/>
          <p:nvPr/>
        </p:nvSpPr>
        <p:spPr>
          <a:xfrm>
            <a:off x="2514600" y="609601"/>
            <a:ext cx="7086600" cy="1566880"/>
          </a:xfrm>
          <a:prstGeom prst="cloudCallout">
            <a:avLst/>
          </a:prstGeom>
          <a:solidFill>
            <a:srgbClr val="ACDDDC"/>
          </a:solidFill>
          <a:ln w="12700" cap="flat" cmpd="sng" algn="ctr">
            <a:solidFill>
              <a:srgbClr val="BBE0E3">
                <a:shade val="50000"/>
              </a:srgbClr>
            </a:solidFill>
            <a:prstDash val="solid"/>
            <a:miter lim="800000"/>
          </a:ln>
          <a:effectLst/>
        </p:spPr>
        <p:txBody>
          <a:bodyPr rtlCol="0"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0" cap="none" spc="0" normalizeH="0" baseline="0" noProof="0" dirty="0">
                <a:ln>
                  <a:noFill/>
                </a:ln>
                <a:solidFill>
                  <a:srgbClr val="FF0000"/>
                </a:solidFill>
                <a:effectLst/>
                <a:uLnTx/>
                <a:uFillTx/>
                <a:latin typeface="Arial" panose="020B0604020202020204" pitchFamily="34" charset="0"/>
                <a:ea typeface="宋体"/>
                <a:cs typeface="Arial" panose="020B0604020202020204" pitchFamily="34" charset="0"/>
              </a:rPr>
              <a:t> </a:t>
            </a:r>
            <a:endParaRPr kumimoji="0" lang="vi-VN" altLang="vi-VN"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5" name="Rounded Rectangle 4"/>
          <p:cNvSpPr/>
          <p:nvPr/>
        </p:nvSpPr>
        <p:spPr>
          <a:xfrm>
            <a:off x="1219200" y="3581400"/>
            <a:ext cx="8991600" cy="1295400"/>
          </a:xfrm>
          <a:prstGeom prst="roundRect">
            <a:avLst/>
          </a:prstGeom>
          <a:solidFill>
            <a:schemeClr val="accent2">
              <a:lumMod val="40000"/>
              <a:lumOff val="60000"/>
            </a:schemeClr>
          </a:solidFill>
          <a:ln w="12700" cap="flat" cmpd="sng" algn="ctr">
            <a:solidFill>
              <a:srgbClr val="BBE0E3">
                <a:shade val="50000"/>
              </a:srgbClr>
            </a:solidFill>
            <a:prstDash val="solid"/>
            <a:miter lim="800000"/>
          </a:ln>
          <a:effectLst/>
        </p:spPr>
        <p:txBody>
          <a:bodyPr rtlCol="0" anchor="ctr"/>
          <a:lstStyle/>
          <a:p>
            <a:pPr marL="0" marR="0" lvl="0" indent="0" algn="just" defTabSz="914400" rtl="0" eaLnBrk="1" fontAlgn="auto" latinLnBrk="0" hangingPunct="1">
              <a:lnSpc>
                <a:spcPct val="115000"/>
              </a:lnSpc>
              <a:spcBef>
                <a:spcPts val="0"/>
              </a:spcBef>
              <a:spcAft>
                <a:spcPts val="0"/>
              </a:spcAft>
              <a:buClrTx/>
              <a:buSzTx/>
              <a:buFontTx/>
              <a:buNone/>
              <a:tabLst>
                <a:tab pos="2743200" algn="ctr"/>
                <a:tab pos="5486400" algn="r"/>
              </a:tabLst>
              <a:defRPr/>
            </a:pPr>
            <a:r>
              <a:rPr kumimoji="0" lang="vi-VN" sz="2400" b="0" i="0" u="none" strike="noStrike" kern="0" cap="none" spc="0" normalizeH="0" baseline="0" noProof="0" dirty="0" smtClean="0">
                <a:ln>
                  <a:noFill/>
                </a:ln>
                <a:solidFill>
                  <a:srgbClr val="FF0000"/>
                </a:solidFill>
                <a:effectLst/>
                <a:uLnTx/>
                <a:uFillTx/>
                <a:latin typeface="Arial" panose="020B0604020202020204" pitchFamily="34" charset="0"/>
                <a:ea typeface="宋体"/>
                <a:cs typeface="Arial" panose="020B0604020202020204" pitchFamily="34" charset="0"/>
              </a:rPr>
              <a:t>   </a:t>
            </a:r>
            <a:r>
              <a:rPr kumimoji="0" lang="en-US" sz="2400" b="0" i="0" u="none" strike="noStrike" kern="0" cap="none" spc="0" normalizeH="0" baseline="0" noProof="0" dirty="0" err="1" smtClean="0">
                <a:ln>
                  <a:noFill/>
                </a:ln>
                <a:solidFill>
                  <a:srgbClr val="FF0000"/>
                </a:solidFill>
                <a:effectLst/>
                <a:uLnTx/>
                <a:uFillTx/>
                <a:latin typeface="Arial" panose="020B0604020202020204" pitchFamily="34" charset="0"/>
                <a:ea typeface="宋体"/>
                <a:cs typeface="Arial" panose="020B0604020202020204" pitchFamily="34" charset="0"/>
              </a:rPr>
              <a:t>Trả</a:t>
            </a:r>
            <a:r>
              <a:rPr kumimoji="0" lang="en-US" sz="2400" b="0" i="0" u="none" strike="noStrike" kern="0" cap="none" spc="0" normalizeH="0" baseline="0" noProof="0" dirty="0" smtClean="0">
                <a:ln>
                  <a:noFill/>
                </a:ln>
                <a:solidFill>
                  <a:srgbClr val="FF0000"/>
                </a:solidFill>
                <a:effectLst/>
                <a:uLnTx/>
                <a:uFillTx/>
                <a:latin typeface="Arial" panose="020B0604020202020204" pitchFamily="34" charset="0"/>
                <a:ea typeface="宋体"/>
                <a:cs typeface="Arial" panose="020B0604020202020204" pitchFamily="34" charset="0"/>
              </a:rPr>
              <a:t> </a:t>
            </a:r>
            <a:r>
              <a:rPr kumimoji="0" lang="en-US" sz="2400" b="0" i="0" u="none" strike="noStrike" kern="0" cap="none" spc="0" normalizeH="0" baseline="0" noProof="0" dirty="0" err="1">
                <a:ln>
                  <a:noFill/>
                </a:ln>
                <a:solidFill>
                  <a:srgbClr val="FF0000"/>
                </a:solidFill>
                <a:effectLst/>
                <a:uLnTx/>
                <a:uFillTx/>
                <a:latin typeface="Arial" panose="020B0604020202020204" pitchFamily="34" charset="0"/>
                <a:ea typeface="宋体"/>
                <a:cs typeface="Arial" panose="020B0604020202020204" pitchFamily="34" charset="0"/>
              </a:rPr>
              <a:t>lời</a:t>
            </a:r>
            <a:r>
              <a:rPr kumimoji="0" lang="en-US" sz="2400" b="0" i="0" u="none" strike="noStrike" kern="0" cap="none" spc="0" normalizeH="0" baseline="0" noProof="0" dirty="0">
                <a:ln>
                  <a:noFill/>
                </a:ln>
                <a:solidFill>
                  <a:srgbClr val="FF0000"/>
                </a:solidFill>
                <a:effectLst/>
                <a:uLnTx/>
                <a:uFillTx/>
                <a:latin typeface="Arial" panose="020B0604020202020204" pitchFamily="34" charset="0"/>
                <a:ea typeface="宋体"/>
                <a:cs typeface="Arial" panose="020B0604020202020204" pitchFamily="34" charset="0"/>
              </a:rPr>
              <a:t>: </a:t>
            </a:r>
            <a:r>
              <a:rPr lang="vi-VN" altLang="en-US" sz="2400" dirty="0" smtClean="0">
                <a:solidFill>
                  <a:srgbClr val="002060"/>
                </a:solidFill>
                <a:latin typeface="Arial" panose="020B0604020202020204" pitchFamily="34" charset="0"/>
                <a:cs typeface="Arial" panose="020B0604020202020204" pitchFamily="34" charset="0"/>
              </a:rPr>
              <a:t>Các </a:t>
            </a:r>
            <a:r>
              <a:rPr lang="vi-VN" altLang="en-US" sz="2400" dirty="0">
                <a:solidFill>
                  <a:srgbClr val="002060"/>
                </a:solidFill>
                <a:latin typeface="Arial" panose="020B0604020202020204" pitchFamily="34" charset="0"/>
                <a:cs typeface="Arial" panose="020B0604020202020204" pitchFamily="34" charset="0"/>
              </a:rPr>
              <a:t>chiến sĩ Vệ quốc đoàn nhỏ tuổi rất yêu nước, không quản ngại khó khăn gian khổ, sẵn sàng hi sinh vì Tổ quốc.</a:t>
            </a:r>
            <a:endParaRPr lang="en-US" altLang="en-US" sz="2400" dirty="0">
              <a:solidFill>
                <a:srgbClr val="002060"/>
              </a:solidFill>
              <a:latin typeface="Arial" panose="020B0604020202020204" pitchFamily="34" charset="0"/>
              <a:cs typeface="Arial" panose="020B0604020202020204" pitchFamily="34" charset="0"/>
            </a:endParaRPr>
          </a:p>
        </p:txBody>
      </p:sp>
      <p:sp>
        <p:nvSpPr>
          <p:cNvPr id="2" name="TextBox 1"/>
          <p:cNvSpPr txBox="1"/>
          <p:nvPr/>
        </p:nvSpPr>
        <p:spPr>
          <a:xfrm>
            <a:off x="3581400" y="838200"/>
            <a:ext cx="5181600" cy="1200329"/>
          </a:xfrm>
          <a:prstGeom prst="rect">
            <a:avLst/>
          </a:prstGeom>
          <a:noFill/>
        </p:spPr>
        <p:txBody>
          <a:bodyPr wrap="square" rtlCol="0">
            <a:spAutoFit/>
          </a:bodyPr>
          <a:lstStyle/>
          <a:p>
            <a:r>
              <a:rPr kumimoji="0" lang="en-US" sz="2400" b="0" i="0" u="none" strike="noStrike" kern="0" cap="none" spc="0" normalizeH="0" baseline="0" noProof="0" dirty="0" err="1">
                <a:ln>
                  <a:noFill/>
                </a:ln>
                <a:solidFill>
                  <a:srgbClr val="FF0000"/>
                </a:solidFill>
                <a:effectLst/>
                <a:uLnTx/>
                <a:uFillTx/>
                <a:latin typeface="Arial" panose="020B0604020202020204" pitchFamily="34" charset="0"/>
                <a:ea typeface="宋体"/>
                <a:cs typeface="Arial" panose="020B0604020202020204" pitchFamily="34" charset="0"/>
              </a:rPr>
              <a:t>Câu</a:t>
            </a:r>
            <a:r>
              <a:rPr kumimoji="0" lang="en-US" sz="2400" b="0" i="0" u="none" strike="noStrike" kern="0" cap="none" spc="0" normalizeH="0" baseline="0" noProof="0" dirty="0">
                <a:ln>
                  <a:noFill/>
                </a:ln>
                <a:solidFill>
                  <a:srgbClr val="FF0000"/>
                </a:solidFill>
                <a:effectLst/>
                <a:uLnTx/>
                <a:uFillTx/>
                <a:latin typeface="Arial" panose="020B0604020202020204" pitchFamily="34" charset="0"/>
                <a:ea typeface="宋体"/>
                <a:cs typeface="Arial" panose="020B0604020202020204" pitchFamily="34" charset="0"/>
              </a:rPr>
              <a:t> 6</a:t>
            </a:r>
            <a:r>
              <a:rPr kumimoji="0" lang="en-US" sz="2400" b="0" i="0" u="none" strike="noStrike" kern="0" cap="none" spc="0" normalizeH="0" baseline="0" noProof="0" dirty="0">
                <a:ln>
                  <a:noFill/>
                </a:ln>
                <a:solidFill>
                  <a:srgbClr val="C00000"/>
                </a:solidFill>
                <a:effectLst/>
                <a:uLnTx/>
                <a:uFillTx/>
                <a:latin typeface="Arial" panose="020B0604020202020204" pitchFamily="34" charset="0"/>
                <a:ea typeface="宋体"/>
                <a:cs typeface="Arial" panose="020B0604020202020204" pitchFamily="34" charset="0"/>
              </a:rPr>
              <a:t>: </a:t>
            </a:r>
            <a:r>
              <a:rPr lang="en-US" sz="2400" dirty="0">
                <a:solidFill>
                  <a:srgbClr val="002060"/>
                </a:solidFill>
                <a:latin typeface="Arial" panose="020B0604020202020204" pitchFamily="34" charset="0"/>
                <a:cs typeface="Arial" panose="020B0604020202020204" pitchFamily="34" charset="0"/>
              </a:rPr>
              <a:t>Qua </a:t>
            </a:r>
            <a:r>
              <a:rPr lang="en-US" sz="2400" dirty="0" err="1">
                <a:solidFill>
                  <a:srgbClr val="002060"/>
                </a:solidFill>
                <a:latin typeface="Arial" panose="020B0604020202020204" pitchFamily="34" charset="0"/>
                <a:cs typeface="Arial" panose="020B0604020202020204" pitchFamily="34" charset="0"/>
              </a:rPr>
              <a:t>câu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chuyện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này</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em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hiểu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điều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gì</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về</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chiến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sĩ</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Vệ</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quốc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đoàn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nhỏ</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tuổi</a:t>
            </a:r>
            <a:r>
              <a:rPr lang="en-US" sz="2400" dirty="0" smtClean="0">
                <a:solidFill>
                  <a:srgbClr val="002060"/>
                </a:solidFill>
                <a:latin typeface="Arial" panose="020B0604020202020204" pitchFamily="34" charset="0"/>
                <a:cs typeface="Arial" panose="020B0604020202020204" pitchFamily="34" charset="0"/>
              </a:rPr>
              <a:t>?</a:t>
            </a:r>
            <a:endParaRPr lang="en-US" sz="2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555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7283"/>
            <a:ext cx="9667568" cy="6858000"/>
          </a:xfrm>
          <a:prstGeom prst="rect">
            <a:avLst/>
          </a:prstGeom>
        </p:spPr>
      </p:pic>
      <p:grpSp>
        <p:nvGrpSpPr>
          <p:cNvPr id="6" name="Group 5">
            <a:extLst>
              <a:ext uri="{FF2B5EF4-FFF2-40B4-BE49-F238E27FC236}">
                <a16:creationId xmlns:a16="http://schemas.microsoft.com/office/drawing/2014/main" id="{D02FF527-A7ED-4BA6-9B3E-D42731705566}"/>
              </a:ext>
            </a:extLst>
          </p:cNvPr>
          <p:cNvGrpSpPr/>
          <p:nvPr/>
        </p:nvGrpSpPr>
        <p:grpSpPr>
          <a:xfrm>
            <a:off x="4071124" y="777111"/>
            <a:ext cx="3581400" cy="635410"/>
            <a:chOff x="6451151" y="244375"/>
            <a:chExt cx="4316760" cy="635410"/>
          </a:xfrm>
          <a:solidFill>
            <a:schemeClr val="accent6">
              <a:lumMod val="60000"/>
              <a:lumOff val="40000"/>
            </a:schemeClr>
          </a:solidFill>
        </p:grpSpPr>
        <p:sp>
          <p:nvSpPr>
            <p:cNvPr id="7" name="Rounded Rectangle 6">
              <a:extLst>
                <a:ext uri="{FF2B5EF4-FFF2-40B4-BE49-F238E27FC236}">
                  <a16:creationId xmlns:a16="http://schemas.microsoft.com/office/drawing/2014/main" id="{9083C312-77FF-4E87-B052-44490C52F278}"/>
                </a:ext>
              </a:extLst>
            </p:cNvPr>
            <p:cNvSpPr/>
            <p:nvPr/>
          </p:nvSpPr>
          <p:spPr>
            <a:xfrm>
              <a:off x="6451151" y="244375"/>
              <a:ext cx="4316760" cy="63541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a:ea typeface="微软雅黑"/>
                <a:cs typeface="+mn-cs"/>
              </a:endParaRPr>
            </a:p>
          </p:txBody>
        </p:sp>
        <p:sp>
          <p:nvSpPr>
            <p:cNvPr id="8" name="TextBox 7">
              <a:extLst>
                <a:ext uri="{FF2B5EF4-FFF2-40B4-BE49-F238E27FC236}">
                  <a16:creationId xmlns:a16="http://schemas.microsoft.com/office/drawing/2014/main" id="{50275C98-79F6-48DD-9953-FF2EF4ADD479}"/>
                </a:ext>
              </a:extLst>
            </p:cNvPr>
            <p:cNvSpPr txBox="1"/>
            <p:nvPr/>
          </p:nvSpPr>
          <p:spPr>
            <a:xfrm>
              <a:off x="6694111" y="276172"/>
              <a:ext cx="3830839" cy="52322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effectLst>
                    <a:outerShdw blurRad="38100" dist="38100" dir="2700000" algn="tl">
                      <a:srgbClr val="000000">
                        <a:alpha val="43137"/>
                      </a:srgbClr>
                    </a:outerShdw>
                  </a:effectLst>
                  <a:latin typeface="Arial"/>
                  <a:ea typeface="微软雅黑"/>
                  <a:cs typeface="Arial" panose="020B0604020202020204" pitchFamily="34" charset="0"/>
                </a:rPr>
                <a:t>NỘI DUNG</a:t>
              </a:r>
              <a:endPar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grpSp>
      <p:sp>
        <p:nvSpPr>
          <p:cNvPr id="15" name="Rounded Rectangle 14"/>
          <p:cNvSpPr/>
          <p:nvPr/>
        </p:nvSpPr>
        <p:spPr>
          <a:xfrm>
            <a:off x="2514600" y="2209801"/>
            <a:ext cx="7010400" cy="160019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2800" b="1" dirty="0">
                <a:solidFill>
                  <a:srgbClr val="0000CC"/>
                </a:solidFill>
                <a:latin typeface="Times New Roman" panose="02020603050405020304" pitchFamily="18" charset="0"/>
              </a:rPr>
              <a:t>   </a:t>
            </a:r>
            <a:r>
              <a:rPr lang="nl-NL" sz="2400" dirty="0">
                <a:solidFill>
                  <a:srgbClr val="002060"/>
                </a:solidFill>
                <a:latin typeface="Arial" panose="020B0604020202020204" pitchFamily="34" charset="0"/>
                <a:cs typeface="Arial" panose="020B0604020202020204" pitchFamily="34" charset="0"/>
              </a:rPr>
              <a:t>Ca ngợi tinh thần yêu nước không quản ngại khó khăn, gian khổ của các chiến sĩ nhỏ tuổi trong cuộc kháng chiến chống thực dân Pháp trước đây.</a:t>
            </a:r>
            <a:endParaRPr lang="en-US" sz="2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87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Trường minh họa, trẻ em vẫy tay tạm biệt, cậu bé hoạt hình minh họa, nghệ  thuật, con trai png | PNGEgg">
            <a:extLst>
              <a:ext uri="{FF2B5EF4-FFF2-40B4-BE49-F238E27FC236}">
                <a16:creationId xmlns:a16="http://schemas.microsoft.com/office/drawing/2014/main" id="{FD92D499-625C-44E6-8E68-2427CC2052C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067" b="99735" l="10000" r="99000">
                        <a14:foregroundMark x1="53889" y1="26437" x2="51556" y2="31211"/>
                        <a14:foregroundMark x1="55222" y1="26437" x2="52556" y2="30416"/>
                        <a14:foregroundMark x1="54889" y1="25111" x2="52222" y2="29089"/>
                        <a14:foregroundMark x1="74333" y1="26702" x2="69000" y2="32714"/>
                        <a14:foregroundMark x1="69000" y1="32714" x2="69000" y2="33068"/>
                        <a14:foregroundMark x1="74000" y1="27498" x2="72333" y2="27233"/>
                        <a14:foregroundMark x1="52889" y1="25376" x2="50222" y2="29885"/>
                        <a14:foregroundMark x1="91444" y1="25111" x2="92444" y2="32538"/>
                        <a14:foregroundMark x1="92444" y1="32538" x2="91111" y2="32803"/>
                        <a14:foregroundMark x1="46222" y1="90363" x2="36333" y2="95491"/>
                        <a14:foregroundMark x1="36333" y1="95491" x2="50000" y2="96552"/>
                        <a14:foregroundMark x1="50000" y1="96552" x2="58889" y2="93722"/>
                        <a14:foregroundMark x1="58889" y1="93722" x2="61667" y2="90893"/>
                        <a14:foregroundMark x1="75000" y1="94695" x2="89778" y2="96817"/>
                        <a14:foregroundMark x1="89778" y1="96817" x2="89111" y2="89302"/>
                        <a14:foregroundMark x1="89111" y1="89302" x2="86111" y2="89036"/>
                        <a14:foregroundMark x1="74000" y1="96021" x2="81667" y2="99735"/>
                        <a14:foregroundMark x1="81667" y1="99735" x2="99444" y2="98143"/>
                        <a14:foregroundMark x1="99444" y1="98143" x2="94111" y2="93369"/>
                        <a14:foregroundMark x1="36778" y1="93899" x2="45222" y2="99735"/>
                        <a14:foregroundMark x1="45222" y1="99735" x2="56333" y2="98585"/>
                        <a14:foregroundMark x1="56333" y1="98585" x2="63333" y2="96286"/>
                        <a14:foregroundMark x1="43556" y1="99469" x2="42222" y2="98939"/>
                        <a14:foregroundMark x1="43889" y1="98939" x2="41222" y2="99735"/>
                        <a14:foregroundMark x1="79667" y1="97878" x2="89667" y2="98851"/>
                        <a14:foregroundMark x1="89667" y1="98851" x2="81000" y2="97878"/>
                        <a14:foregroundMark x1="81000" y1="97878" x2="93444" y2="97878"/>
                        <a14:foregroundMark x1="38444" y1="23696" x2="43889" y2="11760"/>
                        <a14:foregroundMark x1="43889" y1="11760" x2="56667" y2="1503"/>
                        <a14:foregroundMark x1="56667" y1="1503" x2="90333" y2="6985"/>
                        <a14:foregroundMark x1="90333" y1="6985" x2="96778" y2="19717"/>
                        <a14:foregroundMark x1="49556" y1="6101" x2="60444" y2="1680"/>
                        <a14:foregroundMark x1="60444" y1="1680" x2="72222" y2="1149"/>
                        <a14:foregroundMark x1="72222" y1="1149" x2="86000" y2="4067"/>
                        <a14:foregroundMark x1="86000" y1="4067" x2="88444" y2="5836"/>
                        <a14:foregroundMark x1="77333" y1="7162" x2="62778" y2="7427"/>
                        <a14:foregroundMark x1="62778" y1="7427" x2="49444" y2="12290"/>
                        <a14:foregroundMark x1="49444" y1="12290" x2="68111" y2="12467"/>
                        <a14:foregroundMark x1="68111" y1="12467" x2="51556" y2="15561"/>
                        <a14:foregroundMark x1="51556" y1="15561" x2="80333" y2="11760"/>
                        <a14:foregroundMark x1="80333" y1="11760" x2="88556" y2="15915"/>
                        <a14:foregroundMark x1="88556" y1="15915" x2="89000" y2="24138"/>
                        <a14:foregroundMark x1="89000" y1="24138" x2="82556" y2="18214"/>
                        <a14:foregroundMark x1="82556" y1="18214" x2="49444" y2="16622"/>
                        <a14:foregroundMark x1="49444" y1="16622" x2="42000" y2="21751"/>
                        <a14:foregroundMark x1="42000" y1="21751" x2="40889" y2="20778"/>
                      </a14:backgroundRemoval>
                    </a14:imgEffect>
                  </a14:imgLayer>
                </a14:imgProps>
              </a:ext>
              <a:ext uri="{28A0092B-C50C-407E-A947-70E740481C1C}">
                <a14:useLocalDpi xmlns:a14="http://schemas.microsoft.com/office/drawing/2010/main" val="0"/>
              </a:ext>
            </a:extLst>
          </a:blip>
          <a:srcRect/>
          <a:stretch>
            <a:fillRect/>
          </a:stretch>
        </p:blipFill>
        <p:spPr bwMode="auto">
          <a:xfrm>
            <a:off x="8301227" y="2514599"/>
            <a:ext cx="3456623" cy="43434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428BCDD8-AC97-4433-90C9-64CC25B23D28}"/>
              </a:ext>
            </a:extLst>
          </p:cNvPr>
          <p:cNvGrpSpPr/>
          <p:nvPr/>
        </p:nvGrpSpPr>
        <p:grpSpPr>
          <a:xfrm>
            <a:off x="4191000" y="1163479"/>
            <a:ext cx="2789616" cy="2702239"/>
            <a:chOff x="6627076" y="1163480"/>
            <a:chExt cx="2789616" cy="2702239"/>
          </a:xfrm>
        </p:grpSpPr>
        <p:sp>
          <p:nvSpPr>
            <p:cNvPr id="8" name="Speech Bubble: Oval 7">
              <a:extLst>
                <a:ext uri="{FF2B5EF4-FFF2-40B4-BE49-F238E27FC236}">
                  <a16:creationId xmlns:a16="http://schemas.microsoft.com/office/drawing/2014/main" id="{61DFFFF0-5851-4796-AEAB-404E495023D2}"/>
                </a:ext>
              </a:extLst>
            </p:cNvPr>
            <p:cNvSpPr/>
            <p:nvPr/>
          </p:nvSpPr>
          <p:spPr>
            <a:xfrm rot="16488395">
              <a:off x="6670764" y="1119792"/>
              <a:ext cx="2702239" cy="2789616"/>
            </a:xfrm>
            <a:prstGeom prst="wedgeEllipseCallout">
              <a:avLst/>
            </a:prstGeom>
            <a:ln w="28575">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a:extLst>
                <a:ext uri="{FF2B5EF4-FFF2-40B4-BE49-F238E27FC236}">
                  <a16:creationId xmlns:a16="http://schemas.microsoft.com/office/drawing/2014/main" id="{7821F1C6-497D-48AD-8313-7F7D7D0B0623}"/>
                </a:ext>
              </a:extLst>
            </p:cNvPr>
            <p:cNvSpPr txBox="1"/>
            <p:nvPr/>
          </p:nvSpPr>
          <p:spPr>
            <a:xfrm>
              <a:off x="6718506" y="2099101"/>
              <a:ext cx="238703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Arial" panose="020B0604020202020204" pitchFamily="34" charset="0"/>
                  <a:ea typeface="微软雅黑"/>
                  <a:cs typeface="Arial" panose="020B0604020202020204" pitchFamily="34" charset="0"/>
                </a:rPr>
                <a:t>Chào</a:t>
              </a: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Arial" panose="020B0604020202020204" pitchFamily="34" charset="0"/>
                  <a:ea typeface="微软雅黑"/>
                  <a:cs typeface="Arial" panose="020B0604020202020204" pitchFamily="34" charset="0"/>
                </a:rPr>
                <a:t>tạm</a:t>
              </a: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Arial" panose="020B0604020202020204" pitchFamily="34" charset="0"/>
                  <a:ea typeface="微软雅黑"/>
                  <a:cs typeface="Arial" panose="020B0604020202020204" pitchFamily="34" charset="0"/>
                </a:rPr>
                <a:t>biêt</a:t>
              </a:r>
              <a:r>
                <a:rPr lang="en-US" sz="2400" b="1" dirty="0">
                  <a:solidFill>
                    <a:srgbClr val="FF0000"/>
                  </a:solidFill>
                  <a:latin typeface="Arial" panose="020B0604020202020204" pitchFamily="34" charset="0"/>
                  <a:ea typeface="微软雅黑"/>
                  <a:cs typeface="Arial" panose="020B0604020202020204" pitchFamily="34" charset="0"/>
                </a:rPr>
                <a:t> </a:t>
              </a:r>
              <a:r>
                <a:rPr lang="en-US" sz="2400" b="1" dirty="0" err="1">
                  <a:solidFill>
                    <a:srgbClr val="FF0000"/>
                  </a:solidFill>
                  <a:latin typeface="Arial" panose="020B0604020202020204" pitchFamily="34" charset="0"/>
                  <a:ea typeface="微软雅黑"/>
                  <a:cs typeface="Arial" panose="020B0604020202020204" pitchFamily="34" charset="0"/>
                </a:rPr>
                <a:t>các</a:t>
              </a:r>
              <a:r>
                <a:rPr lang="en-US" sz="2400" b="1" dirty="0">
                  <a:solidFill>
                    <a:srgbClr val="FF0000"/>
                  </a:solidFill>
                  <a:latin typeface="Arial" panose="020B0604020202020204" pitchFamily="34" charset="0"/>
                  <a:ea typeface="微软雅黑"/>
                  <a:cs typeface="Arial" panose="020B0604020202020204" pitchFamily="34" charset="0"/>
                </a:rPr>
                <a:t> </a:t>
              </a:r>
              <a:r>
                <a:rPr lang="en-US" sz="2400" b="1" dirty="0" err="1">
                  <a:solidFill>
                    <a:srgbClr val="FF0000"/>
                  </a:solidFill>
                  <a:latin typeface="Arial" panose="020B0604020202020204" pitchFamily="34" charset="0"/>
                  <a:ea typeface="微软雅黑"/>
                  <a:cs typeface="Arial" panose="020B0604020202020204" pitchFamily="34" charset="0"/>
                </a:rPr>
                <a:t>bạn</a:t>
              </a:r>
              <a:r>
                <a:rPr lang="en-US" sz="2400" b="1" dirty="0">
                  <a:solidFill>
                    <a:srgbClr val="FF0000"/>
                  </a:solidFill>
                  <a:latin typeface="Arial" panose="020B0604020202020204" pitchFamily="34" charset="0"/>
                  <a:ea typeface="微软雅黑"/>
                  <a:cs typeface="Arial" panose="020B0604020202020204" pitchFamily="34" charset="0"/>
                </a:rPr>
                <a:t>!</a:t>
              </a:r>
              <a:endPar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endParaRPr>
            </a:p>
          </p:txBody>
        </p:sp>
      </p:grpSp>
      <p:sp>
        <p:nvSpPr>
          <p:cNvPr id="15" name="TextBox 2">
            <a:extLst>
              <a:ext uri="{FF2B5EF4-FFF2-40B4-BE49-F238E27FC236}">
                <a16:creationId xmlns:a16="http://schemas.microsoft.com/office/drawing/2014/main" id="{6E82246E-E8AE-4D69-B536-4F48160586BB}"/>
              </a:ext>
            </a:extLst>
          </p:cNvPr>
          <p:cNvSpPr txBox="1">
            <a:spLocks noChangeArrowheads="1"/>
          </p:cNvSpPr>
          <p:nvPr/>
        </p:nvSpPr>
        <p:spPr bwMode="auto">
          <a:xfrm>
            <a:off x="1066800" y="1757303"/>
            <a:ext cx="8238181" cy="1941666"/>
          </a:xfrm>
          <a:prstGeom prst="flowChartAlternateProcess">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84761">
              <a:defRPr/>
            </a:pPr>
            <a:r>
              <a:rPr lang="en-US" sz="3604" b="1" kern="10" dirty="0" err="1">
                <a:ln w="12700">
                  <a:solidFill>
                    <a:srgbClr val="FF0000"/>
                  </a:solidFill>
                  <a:round/>
                  <a:headEnd/>
                  <a:tailEnd/>
                </a:ln>
                <a:solidFill>
                  <a:srgbClr val="FF0000"/>
                </a:solidFill>
                <a:cs typeface="Arial" panose="020B0604020202020204" pitchFamily="34" charset="0"/>
              </a:rPr>
              <a:t>DẶN</a:t>
            </a:r>
            <a:r>
              <a:rPr lang="en-US" sz="3604" b="1" kern="10" dirty="0">
                <a:ln w="12700">
                  <a:solidFill>
                    <a:srgbClr val="FF0000"/>
                  </a:solidFill>
                  <a:round/>
                  <a:headEnd/>
                  <a:tailEnd/>
                </a:ln>
                <a:solidFill>
                  <a:srgbClr val="FF0000"/>
                </a:solidFill>
                <a:cs typeface="Arial" panose="020B0604020202020204" pitchFamily="34" charset="0"/>
              </a:rPr>
              <a:t> </a:t>
            </a:r>
            <a:r>
              <a:rPr lang="en-US" sz="3604" b="1" kern="10" dirty="0" err="1">
                <a:ln w="12700">
                  <a:solidFill>
                    <a:srgbClr val="FF0000"/>
                  </a:solidFill>
                  <a:round/>
                  <a:headEnd/>
                  <a:tailEnd/>
                </a:ln>
                <a:solidFill>
                  <a:srgbClr val="FF0000"/>
                </a:solidFill>
                <a:cs typeface="Arial" panose="020B0604020202020204" pitchFamily="34" charset="0"/>
              </a:rPr>
              <a:t>DÒ</a:t>
            </a:r>
            <a:r>
              <a:rPr lang="en-US" sz="3604" b="1" kern="10" dirty="0">
                <a:ln w="12700">
                  <a:solidFill>
                    <a:srgbClr val="FF0000"/>
                  </a:solidFill>
                  <a:round/>
                  <a:headEnd/>
                  <a:tailEnd/>
                </a:ln>
                <a:solidFill>
                  <a:srgbClr val="FF0000"/>
                </a:solidFill>
                <a:cs typeface="Arial" panose="020B0604020202020204" pitchFamily="34" charset="0"/>
              </a:rPr>
              <a:t>:</a:t>
            </a:r>
          </a:p>
          <a:p>
            <a:pPr marL="457200" indent="-457200" defTabSz="984761">
              <a:lnSpc>
                <a:spcPct val="150000"/>
              </a:lnSpc>
              <a:spcBef>
                <a:spcPct val="0"/>
              </a:spcBef>
              <a:buAutoNum type="arabicPeriod"/>
              <a:defRPr/>
            </a:pPr>
            <a:r>
              <a:rPr lang="en-US" altLang="en-US" sz="2400" dirty="0" err="1" smtClean="0">
                <a:solidFill>
                  <a:srgbClr val="0000FF"/>
                </a:solidFill>
                <a:cs typeface="Arial" panose="020B0604020202020204" pitchFamily="34" charset="0"/>
              </a:rPr>
              <a:t>Kể</a:t>
            </a:r>
            <a:r>
              <a:rPr lang="en-US" altLang="en-US" sz="2400" dirty="0" smtClean="0">
                <a:solidFill>
                  <a:srgbClr val="0000FF"/>
                </a:solidFill>
                <a:cs typeface="Arial" panose="020B0604020202020204" pitchFamily="34" charset="0"/>
              </a:rPr>
              <a:t> </a:t>
            </a:r>
            <a:r>
              <a:rPr lang="en-US" altLang="en-US" sz="2400" dirty="0" err="1">
                <a:solidFill>
                  <a:srgbClr val="0000FF"/>
                </a:solidFill>
                <a:cs typeface="Arial" panose="020B0604020202020204" pitchFamily="34" charset="0"/>
              </a:rPr>
              <a:t>lại</a:t>
            </a:r>
            <a:r>
              <a:rPr lang="en-US" altLang="en-US" sz="2400" dirty="0">
                <a:solidFill>
                  <a:srgbClr val="0000FF"/>
                </a:solidFill>
                <a:cs typeface="Arial" panose="020B0604020202020204" pitchFamily="34" charset="0"/>
              </a:rPr>
              <a:t> </a:t>
            </a:r>
            <a:r>
              <a:rPr lang="vi-VN" altLang="en-US" sz="2400" dirty="0">
                <a:solidFill>
                  <a:srgbClr val="0000FF"/>
                </a:solidFill>
                <a:cs typeface="Arial" panose="020B0604020202020204" pitchFamily="34" charset="0"/>
              </a:rPr>
              <a:t>câu chuyện </a:t>
            </a:r>
            <a:r>
              <a:rPr lang="en-US" altLang="vi-VN" sz="2400" i="1" dirty="0">
                <a:solidFill>
                  <a:srgbClr val="0000FF"/>
                </a:solidFill>
                <a:cs typeface="Arial" panose="020B0604020202020204" pitchFamily="34" charset="0"/>
              </a:rPr>
              <a:t>Ở </a:t>
            </a:r>
            <a:r>
              <a:rPr lang="en-US" altLang="vi-VN" sz="2400" i="1" dirty="0" err="1">
                <a:solidFill>
                  <a:srgbClr val="0000FF"/>
                </a:solidFill>
                <a:cs typeface="Arial" panose="020B0604020202020204" pitchFamily="34" charset="0"/>
              </a:rPr>
              <a:t>lại</a:t>
            </a:r>
            <a:r>
              <a:rPr lang="en-US" altLang="vi-VN" sz="2400" i="1" dirty="0">
                <a:solidFill>
                  <a:srgbClr val="0000FF"/>
                </a:solidFill>
                <a:cs typeface="Arial" panose="020B0604020202020204" pitchFamily="34" charset="0"/>
              </a:rPr>
              <a:t> </a:t>
            </a:r>
            <a:r>
              <a:rPr lang="en-US" altLang="vi-VN" sz="2400" i="1" dirty="0" err="1">
                <a:solidFill>
                  <a:srgbClr val="0000FF"/>
                </a:solidFill>
                <a:cs typeface="Arial" panose="020B0604020202020204" pitchFamily="34" charset="0"/>
              </a:rPr>
              <a:t>với</a:t>
            </a:r>
            <a:r>
              <a:rPr lang="en-US" altLang="vi-VN" sz="2400" i="1" dirty="0">
                <a:solidFill>
                  <a:srgbClr val="0000FF"/>
                </a:solidFill>
                <a:cs typeface="Arial" panose="020B0604020202020204" pitchFamily="34" charset="0"/>
              </a:rPr>
              <a:t> </a:t>
            </a:r>
            <a:r>
              <a:rPr lang="en-US" altLang="vi-VN" sz="2400" i="1" dirty="0" err="1">
                <a:solidFill>
                  <a:srgbClr val="0000FF"/>
                </a:solidFill>
                <a:cs typeface="Arial" panose="020B0604020202020204" pitchFamily="34" charset="0"/>
              </a:rPr>
              <a:t>chiến</a:t>
            </a:r>
            <a:r>
              <a:rPr lang="en-US" altLang="vi-VN" sz="2400" i="1" dirty="0">
                <a:solidFill>
                  <a:srgbClr val="0000FF"/>
                </a:solidFill>
                <a:cs typeface="Arial" panose="020B0604020202020204" pitchFamily="34" charset="0"/>
              </a:rPr>
              <a:t> </a:t>
            </a:r>
            <a:r>
              <a:rPr lang="en-US" altLang="vi-VN" sz="2400" i="1" dirty="0" err="1" smtClean="0">
                <a:solidFill>
                  <a:srgbClr val="0000FF"/>
                </a:solidFill>
                <a:cs typeface="Arial" panose="020B0604020202020204" pitchFamily="34" charset="0"/>
              </a:rPr>
              <a:t>khu</a:t>
            </a:r>
            <a:endParaRPr lang="en-US" altLang="vi-VN" sz="2400" i="1" dirty="0" smtClean="0">
              <a:solidFill>
                <a:srgbClr val="0000FF"/>
              </a:solidFill>
              <a:cs typeface="Arial" panose="020B0604020202020204" pitchFamily="34" charset="0"/>
            </a:endParaRPr>
          </a:p>
          <a:p>
            <a:pPr marL="457200" indent="-457200" defTabSz="984761">
              <a:lnSpc>
                <a:spcPct val="150000"/>
              </a:lnSpc>
              <a:spcBef>
                <a:spcPct val="0"/>
              </a:spcBef>
              <a:buAutoNum type="arabicPeriod"/>
              <a:defRPr/>
            </a:pPr>
            <a:r>
              <a:rPr lang="en-US" altLang="en-US" sz="2400" dirty="0" smtClean="0">
                <a:solidFill>
                  <a:srgbClr val="0000FF"/>
                </a:solidFill>
                <a:cs typeface="Arial" panose="020B0604020202020204" pitchFamily="34" charset="0"/>
              </a:rPr>
              <a:t> </a:t>
            </a:r>
            <a:r>
              <a:rPr lang="en-US" altLang="en-US" sz="2400" dirty="0" err="1">
                <a:solidFill>
                  <a:srgbClr val="0000FF"/>
                </a:solidFill>
                <a:cs typeface="Arial" panose="020B0604020202020204" pitchFamily="34" charset="0"/>
              </a:rPr>
              <a:t>Chuẩn</a:t>
            </a:r>
            <a:r>
              <a:rPr lang="en-US" altLang="en-US" sz="2400" dirty="0">
                <a:solidFill>
                  <a:srgbClr val="0000FF"/>
                </a:solidFill>
                <a:cs typeface="Arial" panose="020B0604020202020204" pitchFamily="34" charset="0"/>
              </a:rPr>
              <a:t> </a:t>
            </a:r>
            <a:r>
              <a:rPr lang="en-US" altLang="en-US" sz="2400" dirty="0" err="1">
                <a:solidFill>
                  <a:srgbClr val="0000FF"/>
                </a:solidFill>
                <a:cs typeface="Arial" panose="020B0604020202020204" pitchFamily="34" charset="0"/>
              </a:rPr>
              <a:t>bị</a:t>
            </a:r>
            <a:r>
              <a:rPr lang="en-US" altLang="en-US" sz="2400" dirty="0">
                <a:solidFill>
                  <a:srgbClr val="0000FF"/>
                </a:solidFill>
                <a:cs typeface="Arial" panose="020B0604020202020204" pitchFamily="34" charset="0"/>
              </a:rPr>
              <a:t> </a:t>
            </a:r>
            <a:r>
              <a:rPr lang="en-US" altLang="en-US" sz="2400" dirty="0" err="1">
                <a:solidFill>
                  <a:srgbClr val="0000FF"/>
                </a:solidFill>
                <a:cs typeface="Arial" panose="020B0604020202020204" pitchFamily="34" charset="0"/>
              </a:rPr>
              <a:t>bài</a:t>
            </a:r>
            <a:r>
              <a:rPr lang="en-US" altLang="en-US" sz="2400" dirty="0">
                <a:solidFill>
                  <a:srgbClr val="0000FF"/>
                </a:solidFill>
                <a:cs typeface="Arial" panose="020B0604020202020204" pitchFamily="34" charset="0"/>
              </a:rPr>
              <a:t> </a:t>
            </a:r>
            <a:r>
              <a:rPr lang="en-US" altLang="en-US" sz="2400" dirty="0" err="1">
                <a:solidFill>
                  <a:srgbClr val="0000FF"/>
                </a:solidFill>
                <a:cs typeface="Arial" panose="020B0604020202020204" pitchFamily="34" charset="0"/>
              </a:rPr>
              <a:t>sau</a:t>
            </a:r>
            <a:r>
              <a:rPr lang="en-US" altLang="en-US" sz="2400" dirty="0" smtClean="0">
                <a:solidFill>
                  <a:srgbClr val="0000FF"/>
                </a:solidFill>
                <a:cs typeface="Arial" panose="020B0604020202020204" pitchFamily="34" charset="0"/>
              </a:rPr>
              <a:t>:</a:t>
            </a:r>
            <a:r>
              <a:rPr lang="vi-VN" altLang="en-US" sz="2400" dirty="0" smtClean="0">
                <a:solidFill>
                  <a:srgbClr val="0000FF"/>
                </a:solidFill>
                <a:cs typeface="Arial" panose="020B0604020202020204" pitchFamily="34" charset="0"/>
              </a:rPr>
              <a:t> Chú ở bên Bác Hồ</a:t>
            </a:r>
            <a:endParaRPr lang="en-US" altLang="en-US" sz="2400" i="1" dirty="0">
              <a:solidFill>
                <a:srgbClr val="FF0000"/>
              </a:solidFill>
              <a:cs typeface="Arial" panose="020B0604020202020204" pitchFamily="34" charset="0"/>
            </a:endParaRPr>
          </a:p>
        </p:txBody>
      </p:sp>
    </p:spTree>
    <p:extLst>
      <p:ext uri="{BB962C8B-B14F-4D97-AF65-F5344CB8AC3E}">
        <p14:creationId xmlns:p14="http://schemas.microsoft.com/office/powerpoint/2010/main" val="1941764564"/>
      </p:ext>
    </p:extLst>
  </p:cSld>
  <p:clrMapOvr>
    <a:masterClrMapping/>
  </p:clrMapOvr>
  <mc:AlternateContent xmlns:mc="http://schemas.openxmlformats.org/markup-compatibility/2006" xmlns:p14="http://schemas.microsoft.com/office/powerpoint/2010/main">
    <mc:Choice Requires="p14">
      <p:transition spd="slow" p14:dur="1500" advTm="6000">
        <p:random/>
      </p:transition>
    </mc:Choice>
    <mc:Fallback xmlns="">
      <p:transition spd="slow"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xit" presetSubtype="0" fill="hold" grpId="1" nodeType="clickEffect">
                                  <p:stCondLst>
                                    <p:cond delay="0"/>
                                  </p:stCondLst>
                                  <p:childTnLst>
                                    <p:anim calcmode="lin" valueType="num">
                                      <p:cBhvr>
                                        <p:cTn id="11" dur="1000"/>
                                        <p:tgtEl>
                                          <p:spTgt spid="15"/>
                                        </p:tgtEl>
                                        <p:attrNameLst>
                                          <p:attrName>ppt_w</p:attrName>
                                        </p:attrNameLst>
                                      </p:cBhvr>
                                      <p:tavLst>
                                        <p:tav tm="0">
                                          <p:val>
                                            <p:strVal val="ppt_w"/>
                                          </p:val>
                                        </p:tav>
                                        <p:tav tm="100000">
                                          <p:val>
                                            <p:fltVal val="0"/>
                                          </p:val>
                                        </p:tav>
                                      </p:tavLst>
                                    </p:anim>
                                    <p:anim calcmode="lin" valueType="num">
                                      <p:cBhvr>
                                        <p:cTn id="12" dur="1000"/>
                                        <p:tgtEl>
                                          <p:spTgt spid="15"/>
                                        </p:tgtEl>
                                        <p:attrNameLst>
                                          <p:attrName>ppt_h</p:attrName>
                                        </p:attrNameLst>
                                      </p:cBhvr>
                                      <p:tavLst>
                                        <p:tav tm="0">
                                          <p:val>
                                            <p:strVal val="ppt_h"/>
                                          </p:val>
                                        </p:tav>
                                        <p:tav tm="100000">
                                          <p:val>
                                            <p:fltVal val="0"/>
                                          </p:val>
                                        </p:tav>
                                      </p:tavLst>
                                    </p:anim>
                                    <p:anim calcmode="lin" valueType="num">
                                      <p:cBhvr>
                                        <p:cTn id="13" dur="1000"/>
                                        <p:tgtEl>
                                          <p:spTgt spid="15"/>
                                        </p:tgtEl>
                                        <p:attrNameLst>
                                          <p:attrName>style.rotation</p:attrName>
                                        </p:attrNameLst>
                                      </p:cBhvr>
                                      <p:tavLst>
                                        <p:tav tm="0">
                                          <p:val>
                                            <p:fltVal val="0"/>
                                          </p:val>
                                        </p:tav>
                                        <p:tav tm="100000">
                                          <p:val>
                                            <p:fltVal val="90"/>
                                          </p:val>
                                        </p:tav>
                                      </p:tavLst>
                                    </p:anim>
                                    <p:animEffect transition="out" filter="fade">
                                      <p:cBhvr>
                                        <p:cTn id="14" dur="1000"/>
                                        <p:tgtEl>
                                          <p:spTgt spid="15"/>
                                        </p:tgtEl>
                                      </p:cBhvr>
                                    </p:animEffect>
                                    <p:set>
                                      <p:cBhvr>
                                        <p:cTn id="15" dur="1" fill="hold">
                                          <p:stCondLst>
                                            <p:cond delay="999"/>
                                          </p:stCondLst>
                                        </p:cTn>
                                        <p:tgtEl>
                                          <p:spTgt spid="1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19600" y="457200"/>
            <a:ext cx="3551548" cy="510778"/>
          </a:xfrm>
          <a:prstGeom prst="roundRect">
            <a:avLst/>
          </a:prstGeom>
          <a:solidFill>
            <a:srgbClr val="FDDFD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noProof="0" dirty="0" smtClean="0">
                <a:solidFill>
                  <a:srgbClr val="FF0000"/>
                </a:solidFill>
                <a:latin typeface="Arial" panose="020B0604020202020204" pitchFamily="34" charset="0"/>
                <a:cs typeface="Arial" panose="020B0604020202020204" pitchFamily="34" charset="0"/>
              </a:rPr>
              <a:t>Ở LẠI VỚI CHIẾN KHU</a:t>
            </a:r>
            <a:endPar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2"/>
          <a:stretch>
            <a:fillRect/>
          </a:stretch>
        </p:blipFill>
        <p:spPr>
          <a:xfrm>
            <a:off x="3124200" y="1524000"/>
            <a:ext cx="6381208" cy="4442766"/>
          </a:xfrm>
          <a:prstGeom prst="rect">
            <a:avLst/>
          </a:prstGeom>
        </p:spPr>
      </p:pic>
    </p:spTree>
    <p:extLst>
      <p:ext uri="{BB962C8B-B14F-4D97-AF65-F5344CB8AC3E}">
        <p14:creationId xmlns:p14="http://schemas.microsoft.com/office/powerpoint/2010/main" val="12265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3300"/>
        </a:solidFill>
        <a:effectLst/>
      </p:bgPr>
    </p:bg>
    <p:spTree>
      <p:nvGrpSpPr>
        <p:cNvPr id="1" name=""/>
        <p:cNvGrpSpPr/>
        <p:nvPr/>
      </p:nvGrpSpPr>
      <p:grpSpPr>
        <a:xfrm>
          <a:off x="0" y="0"/>
          <a:ext cx="0" cy="0"/>
          <a:chOff x="0" y="0"/>
          <a:chExt cx="0" cy="0"/>
        </a:xfrm>
      </p:grpSpPr>
      <p:pic>
        <p:nvPicPr>
          <p:cNvPr id="2" name="Picture 1" descr="wpe12360"/>
          <p:cNvPicPr>
            <a:picLocks noChangeAspect="1" noChangeArrowheads="1"/>
          </p:cNvPicPr>
          <p:nvPr/>
        </p:nvPicPr>
        <p:blipFill>
          <a:blip r:embed="rId2">
            <a:lum bright="-16000" contrast="16000"/>
            <a:extLst>
              <a:ext uri="{28A0092B-C50C-407E-A947-70E740481C1C}">
                <a14:useLocalDpi xmlns:a14="http://schemas.microsoft.com/office/drawing/2010/main" val="0"/>
              </a:ext>
            </a:extLst>
          </a:blip>
          <a:srcRect/>
          <a:stretch>
            <a:fillRect/>
          </a:stretch>
        </p:blipFill>
        <p:spPr bwMode="auto">
          <a:xfrm>
            <a:off x="1485467" y="55420"/>
            <a:ext cx="9220200" cy="5378305"/>
          </a:xfrm>
          <a:prstGeom prst="rect">
            <a:avLst/>
          </a:prstGeom>
          <a:noFill/>
          <a:ln w="38100"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 name="Freeform 2"/>
          <p:cNvSpPr>
            <a:spLocks/>
          </p:cNvSpPr>
          <p:nvPr/>
        </p:nvSpPr>
        <p:spPr bwMode="auto">
          <a:xfrm>
            <a:off x="4849091" y="576289"/>
            <a:ext cx="4849091" cy="2729347"/>
          </a:xfrm>
          <a:custGeom>
            <a:avLst/>
            <a:gdLst>
              <a:gd name="T0" fmla="*/ 2147483647 w 3028"/>
              <a:gd name="T1" fmla="*/ 2147483647 h 2172"/>
              <a:gd name="T2" fmla="*/ 2147483647 w 3028"/>
              <a:gd name="T3" fmla="*/ 2147483647 h 2172"/>
              <a:gd name="T4" fmla="*/ 2147483647 w 3028"/>
              <a:gd name="T5" fmla="*/ 2147483647 h 2172"/>
              <a:gd name="T6" fmla="*/ 2147483647 w 3028"/>
              <a:gd name="T7" fmla="*/ 2147483647 h 2172"/>
              <a:gd name="T8" fmla="*/ 2147483647 w 3028"/>
              <a:gd name="T9" fmla="*/ 0 h 2172"/>
              <a:gd name="T10" fmla="*/ 2147483647 w 3028"/>
              <a:gd name="T11" fmla="*/ 2147483647 h 2172"/>
              <a:gd name="T12" fmla="*/ 2147483647 w 3028"/>
              <a:gd name="T13" fmla="*/ 2147483647 h 2172"/>
              <a:gd name="T14" fmla="*/ 2147483647 w 3028"/>
              <a:gd name="T15" fmla="*/ 2147483647 h 2172"/>
              <a:gd name="T16" fmla="*/ 2147483647 w 3028"/>
              <a:gd name="T17" fmla="*/ 2147483647 h 2172"/>
              <a:gd name="T18" fmla="*/ 2147483647 w 3028"/>
              <a:gd name="T19" fmla="*/ 2147483647 h 2172"/>
              <a:gd name="T20" fmla="*/ 2147483647 w 3028"/>
              <a:gd name="T21" fmla="*/ 2147483647 h 2172"/>
              <a:gd name="T22" fmla="*/ 2147483647 w 3028"/>
              <a:gd name="T23" fmla="*/ 2147483647 h 2172"/>
              <a:gd name="T24" fmla="*/ 2147483647 w 3028"/>
              <a:gd name="T25" fmla="*/ 2147483647 h 2172"/>
              <a:gd name="T26" fmla="*/ 2147483647 w 3028"/>
              <a:gd name="T27" fmla="*/ 2147483647 h 2172"/>
              <a:gd name="T28" fmla="*/ 2147483647 w 3028"/>
              <a:gd name="T29" fmla="*/ 2147483647 h 2172"/>
              <a:gd name="T30" fmla="*/ 2147483647 w 3028"/>
              <a:gd name="T31" fmla="*/ 2147483647 h 2172"/>
              <a:gd name="T32" fmla="*/ 2147483647 w 3028"/>
              <a:gd name="T33" fmla="*/ 2147483647 h 2172"/>
              <a:gd name="T34" fmla="*/ 2147483647 w 3028"/>
              <a:gd name="T35" fmla="*/ 2147483647 h 2172"/>
              <a:gd name="T36" fmla="*/ 2147483647 w 3028"/>
              <a:gd name="T37" fmla="*/ 2147483647 h 2172"/>
              <a:gd name="T38" fmla="*/ 2147483647 w 3028"/>
              <a:gd name="T39" fmla="*/ 2147483647 h 2172"/>
              <a:gd name="T40" fmla="*/ 2147483647 w 3028"/>
              <a:gd name="T41" fmla="*/ 2147483647 h 2172"/>
              <a:gd name="T42" fmla="*/ 2147483647 w 3028"/>
              <a:gd name="T43" fmla="*/ 2147483647 h 2172"/>
              <a:gd name="T44" fmla="*/ 2147483647 w 3028"/>
              <a:gd name="T45" fmla="*/ 2147483647 h 2172"/>
              <a:gd name="T46" fmla="*/ 2147483647 w 3028"/>
              <a:gd name="T47" fmla="*/ 2147483647 h 2172"/>
              <a:gd name="T48" fmla="*/ 2147483647 w 3028"/>
              <a:gd name="T49" fmla="*/ 2147483647 h 2172"/>
              <a:gd name="T50" fmla="*/ 2147483647 w 3028"/>
              <a:gd name="T51" fmla="*/ 2147483647 h 2172"/>
              <a:gd name="T52" fmla="*/ 2147483647 w 3028"/>
              <a:gd name="T53" fmla="*/ 2147483647 h 2172"/>
              <a:gd name="T54" fmla="*/ 2147483647 w 3028"/>
              <a:gd name="T55" fmla="*/ 2147483647 h 2172"/>
              <a:gd name="T56" fmla="*/ 2147483647 w 3028"/>
              <a:gd name="T57" fmla="*/ 2147483647 h 2172"/>
              <a:gd name="T58" fmla="*/ 2147483647 w 3028"/>
              <a:gd name="T59" fmla="*/ 2147483647 h 2172"/>
              <a:gd name="T60" fmla="*/ 2147483647 w 3028"/>
              <a:gd name="T61" fmla="*/ 2147483647 h 2172"/>
              <a:gd name="T62" fmla="*/ 2147483647 w 3028"/>
              <a:gd name="T63" fmla="*/ 2147483647 h 2172"/>
              <a:gd name="T64" fmla="*/ 2147483647 w 3028"/>
              <a:gd name="T65" fmla="*/ 2147483647 h 2172"/>
              <a:gd name="T66" fmla="*/ 2147483647 w 3028"/>
              <a:gd name="T67" fmla="*/ 2147483647 h 2172"/>
              <a:gd name="T68" fmla="*/ 2147483647 w 3028"/>
              <a:gd name="T69" fmla="*/ 2147483647 h 2172"/>
              <a:gd name="T70" fmla="*/ 2147483647 w 3028"/>
              <a:gd name="T71" fmla="*/ 2147483647 h 2172"/>
              <a:gd name="T72" fmla="*/ 2147483647 w 3028"/>
              <a:gd name="T73" fmla="*/ 2147483647 h 2172"/>
              <a:gd name="T74" fmla="*/ 2147483647 w 3028"/>
              <a:gd name="T75" fmla="*/ 2147483647 h 2172"/>
              <a:gd name="T76" fmla="*/ 2147483647 w 3028"/>
              <a:gd name="T77" fmla="*/ 2147483647 h 2172"/>
              <a:gd name="T78" fmla="*/ 2147483647 w 3028"/>
              <a:gd name="T79" fmla="*/ 2147483647 h 2172"/>
              <a:gd name="T80" fmla="*/ 2147483647 w 3028"/>
              <a:gd name="T81" fmla="*/ 2147483647 h 2172"/>
              <a:gd name="T82" fmla="*/ 2147483647 w 3028"/>
              <a:gd name="T83" fmla="*/ 2147483647 h 2172"/>
              <a:gd name="T84" fmla="*/ 2147483647 w 3028"/>
              <a:gd name="T85" fmla="*/ 2147483647 h 2172"/>
              <a:gd name="T86" fmla="*/ 2147483647 w 3028"/>
              <a:gd name="T87" fmla="*/ 2147483647 h 2172"/>
              <a:gd name="T88" fmla="*/ 2147483647 w 3028"/>
              <a:gd name="T89" fmla="*/ 2147483647 h 2172"/>
              <a:gd name="T90" fmla="*/ 2147483647 w 3028"/>
              <a:gd name="T91" fmla="*/ 2147483647 h 2172"/>
              <a:gd name="T92" fmla="*/ 2147483647 w 3028"/>
              <a:gd name="T93" fmla="*/ 2147483647 h 217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028"/>
              <a:gd name="T142" fmla="*/ 0 h 2172"/>
              <a:gd name="T143" fmla="*/ 3028 w 3028"/>
              <a:gd name="T144" fmla="*/ 2172 h 217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028" h="2172">
                <a:moveTo>
                  <a:pt x="0" y="780"/>
                </a:moveTo>
                <a:cubicBezTo>
                  <a:pt x="88" y="751"/>
                  <a:pt x="47" y="762"/>
                  <a:pt x="120" y="744"/>
                </a:cubicBezTo>
                <a:cubicBezTo>
                  <a:pt x="167" y="604"/>
                  <a:pt x="308" y="622"/>
                  <a:pt x="432" y="612"/>
                </a:cubicBezTo>
                <a:cubicBezTo>
                  <a:pt x="450" y="559"/>
                  <a:pt x="467" y="509"/>
                  <a:pt x="480" y="456"/>
                </a:cubicBezTo>
                <a:cubicBezTo>
                  <a:pt x="476" y="424"/>
                  <a:pt x="474" y="392"/>
                  <a:pt x="468" y="360"/>
                </a:cubicBezTo>
                <a:cubicBezTo>
                  <a:pt x="466" y="348"/>
                  <a:pt x="456" y="337"/>
                  <a:pt x="456" y="324"/>
                </a:cubicBezTo>
                <a:cubicBezTo>
                  <a:pt x="456" y="284"/>
                  <a:pt x="494" y="243"/>
                  <a:pt x="528" y="228"/>
                </a:cubicBezTo>
                <a:cubicBezTo>
                  <a:pt x="601" y="195"/>
                  <a:pt x="677" y="179"/>
                  <a:pt x="756" y="168"/>
                </a:cubicBezTo>
                <a:cubicBezTo>
                  <a:pt x="818" y="147"/>
                  <a:pt x="859" y="137"/>
                  <a:pt x="888" y="72"/>
                </a:cubicBezTo>
                <a:cubicBezTo>
                  <a:pt x="898" y="49"/>
                  <a:pt x="912" y="0"/>
                  <a:pt x="912" y="0"/>
                </a:cubicBezTo>
                <a:cubicBezTo>
                  <a:pt x="936" y="8"/>
                  <a:pt x="960" y="16"/>
                  <a:pt x="984" y="24"/>
                </a:cubicBezTo>
                <a:cubicBezTo>
                  <a:pt x="996" y="28"/>
                  <a:pt x="1020" y="36"/>
                  <a:pt x="1020" y="36"/>
                </a:cubicBezTo>
                <a:cubicBezTo>
                  <a:pt x="1044" y="72"/>
                  <a:pt x="1078" y="103"/>
                  <a:pt x="1092" y="144"/>
                </a:cubicBezTo>
                <a:cubicBezTo>
                  <a:pt x="1102" y="173"/>
                  <a:pt x="1105" y="193"/>
                  <a:pt x="1128" y="216"/>
                </a:cubicBezTo>
                <a:cubicBezTo>
                  <a:pt x="1138" y="226"/>
                  <a:pt x="1152" y="232"/>
                  <a:pt x="1164" y="240"/>
                </a:cubicBezTo>
                <a:cubicBezTo>
                  <a:pt x="1172" y="252"/>
                  <a:pt x="1182" y="263"/>
                  <a:pt x="1188" y="276"/>
                </a:cubicBezTo>
                <a:cubicBezTo>
                  <a:pt x="1194" y="287"/>
                  <a:pt x="1191" y="303"/>
                  <a:pt x="1200" y="312"/>
                </a:cubicBezTo>
                <a:cubicBezTo>
                  <a:pt x="1209" y="321"/>
                  <a:pt x="1223" y="322"/>
                  <a:pt x="1236" y="324"/>
                </a:cubicBezTo>
                <a:cubicBezTo>
                  <a:pt x="1276" y="330"/>
                  <a:pt x="1316" y="332"/>
                  <a:pt x="1356" y="336"/>
                </a:cubicBezTo>
                <a:cubicBezTo>
                  <a:pt x="1372" y="385"/>
                  <a:pt x="1398" y="404"/>
                  <a:pt x="1440" y="432"/>
                </a:cubicBezTo>
                <a:cubicBezTo>
                  <a:pt x="1444" y="444"/>
                  <a:pt x="1443" y="459"/>
                  <a:pt x="1452" y="468"/>
                </a:cubicBezTo>
                <a:cubicBezTo>
                  <a:pt x="1488" y="504"/>
                  <a:pt x="1568" y="466"/>
                  <a:pt x="1608" y="456"/>
                </a:cubicBezTo>
                <a:cubicBezTo>
                  <a:pt x="1692" y="400"/>
                  <a:pt x="1711" y="422"/>
                  <a:pt x="1836" y="432"/>
                </a:cubicBezTo>
                <a:cubicBezTo>
                  <a:pt x="1848" y="440"/>
                  <a:pt x="1862" y="446"/>
                  <a:pt x="1872" y="456"/>
                </a:cubicBezTo>
                <a:cubicBezTo>
                  <a:pt x="1882" y="466"/>
                  <a:pt x="1885" y="483"/>
                  <a:pt x="1896" y="492"/>
                </a:cubicBezTo>
                <a:cubicBezTo>
                  <a:pt x="1918" y="511"/>
                  <a:pt x="1968" y="540"/>
                  <a:pt x="1968" y="540"/>
                </a:cubicBezTo>
                <a:cubicBezTo>
                  <a:pt x="2077" y="524"/>
                  <a:pt x="2025" y="537"/>
                  <a:pt x="2124" y="504"/>
                </a:cubicBezTo>
                <a:cubicBezTo>
                  <a:pt x="2136" y="500"/>
                  <a:pt x="2160" y="492"/>
                  <a:pt x="2160" y="492"/>
                </a:cubicBezTo>
                <a:cubicBezTo>
                  <a:pt x="2196" y="496"/>
                  <a:pt x="2234" y="491"/>
                  <a:pt x="2268" y="504"/>
                </a:cubicBezTo>
                <a:cubicBezTo>
                  <a:pt x="2280" y="509"/>
                  <a:pt x="2270" y="533"/>
                  <a:pt x="2280" y="540"/>
                </a:cubicBezTo>
                <a:cubicBezTo>
                  <a:pt x="2323" y="570"/>
                  <a:pt x="2405" y="575"/>
                  <a:pt x="2460" y="612"/>
                </a:cubicBezTo>
                <a:cubicBezTo>
                  <a:pt x="2468" y="624"/>
                  <a:pt x="2487" y="634"/>
                  <a:pt x="2484" y="648"/>
                </a:cubicBezTo>
                <a:cubicBezTo>
                  <a:pt x="2481" y="662"/>
                  <a:pt x="2456" y="660"/>
                  <a:pt x="2448" y="672"/>
                </a:cubicBezTo>
                <a:cubicBezTo>
                  <a:pt x="2432" y="696"/>
                  <a:pt x="2437" y="730"/>
                  <a:pt x="2424" y="756"/>
                </a:cubicBezTo>
                <a:cubicBezTo>
                  <a:pt x="2402" y="800"/>
                  <a:pt x="2373" y="825"/>
                  <a:pt x="2328" y="840"/>
                </a:cubicBezTo>
                <a:cubicBezTo>
                  <a:pt x="2320" y="852"/>
                  <a:pt x="2315" y="867"/>
                  <a:pt x="2304" y="876"/>
                </a:cubicBezTo>
                <a:cubicBezTo>
                  <a:pt x="2294" y="884"/>
                  <a:pt x="2275" y="878"/>
                  <a:pt x="2268" y="888"/>
                </a:cubicBezTo>
                <a:cubicBezTo>
                  <a:pt x="2253" y="909"/>
                  <a:pt x="2244" y="960"/>
                  <a:pt x="2244" y="960"/>
                </a:cubicBezTo>
                <a:cubicBezTo>
                  <a:pt x="2248" y="996"/>
                  <a:pt x="2245" y="1034"/>
                  <a:pt x="2256" y="1068"/>
                </a:cubicBezTo>
                <a:cubicBezTo>
                  <a:pt x="2265" y="1095"/>
                  <a:pt x="2288" y="1116"/>
                  <a:pt x="2304" y="1140"/>
                </a:cubicBezTo>
                <a:cubicBezTo>
                  <a:pt x="2312" y="1152"/>
                  <a:pt x="2328" y="1176"/>
                  <a:pt x="2328" y="1176"/>
                </a:cubicBezTo>
                <a:cubicBezTo>
                  <a:pt x="2356" y="1516"/>
                  <a:pt x="2256" y="1457"/>
                  <a:pt x="2508" y="1476"/>
                </a:cubicBezTo>
                <a:cubicBezTo>
                  <a:pt x="2598" y="1506"/>
                  <a:pt x="2487" y="1465"/>
                  <a:pt x="2580" y="1512"/>
                </a:cubicBezTo>
                <a:cubicBezTo>
                  <a:pt x="2605" y="1524"/>
                  <a:pt x="2653" y="1531"/>
                  <a:pt x="2676" y="1536"/>
                </a:cubicBezTo>
                <a:cubicBezTo>
                  <a:pt x="2690" y="1578"/>
                  <a:pt x="2675" y="1631"/>
                  <a:pt x="2700" y="1668"/>
                </a:cubicBezTo>
                <a:cubicBezTo>
                  <a:pt x="2711" y="1685"/>
                  <a:pt x="2740" y="1676"/>
                  <a:pt x="2760" y="1680"/>
                </a:cubicBezTo>
                <a:cubicBezTo>
                  <a:pt x="2833" y="1789"/>
                  <a:pt x="2779" y="1749"/>
                  <a:pt x="2940" y="1764"/>
                </a:cubicBezTo>
                <a:cubicBezTo>
                  <a:pt x="2982" y="1792"/>
                  <a:pt x="3008" y="1811"/>
                  <a:pt x="3024" y="1860"/>
                </a:cubicBezTo>
                <a:cubicBezTo>
                  <a:pt x="3006" y="1933"/>
                  <a:pt x="3028" y="1903"/>
                  <a:pt x="2940" y="1932"/>
                </a:cubicBezTo>
                <a:cubicBezTo>
                  <a:pt x="2928" y="1936"/>
                  <a:pt x="2904" y="1944"/>
                  <a:pt x="2904" y="1944"/>
                </a:cubicBezTo>
                <a:cubicBezTo>
                  <a:pt x="2885" y="2002"/>
                  <a:pt x="2913" y="2100"/>
                  <a:pt x="2856" y="2136"/>
                </a:cubicBezTo>
                <a:cubicBezTo>
                  <a:pt x="2835" y="2149"/>
                  <a:pt x="2808" y="2152"/>
                  <a:pt x="2784" y="2160"/>
                </a:cubicBezTo>
                <a:cubicBezTo>
                  <a:pt x="2772" y="2164"/>
                  <a:pt x="2748" y="2172"/>
                  <a:pt x="2748" y="2172"/>
                </a:cubicBezTo>
                <a:cubicBezTo>
                  <a:pt x="2720" y="2168"/>
                  <a:pt x="2691" y="2168"/>
                  <a:pt x="2664" y="2160"/>
                </a:cubicBezTo>
                <a:cubicBezTo>
                  <a:pt x="2625" y="2148"/>
                  <a:pt x="2627" y="2128"/>
                  <a:pt x="2604" y="2100"/>
                </a:cubicBezTo>
                <a:cubicBezTo>
                  <a:pt x="2565" y="2053"/>
                  <a:pt x="2532" y="1996"/>
                  <a:pt x="2484" y="1956"/>
                </a:cubicBezTo>
                <a:cubicBezTo>
                  <a:pt x="2439" y="1919"/>
                  <a:pt x="2383" y="1917"/>
                  <a:pt x="2328" y="1908"/>
                </a:cubicBezTo>
                <a:cubicBezTo>
                  <a:pt x="2261" y="1863"/>
                  <a:pt x="2232" y="1873"/>
                  <a:pt x="2148" y="1884"/>
                </a:cubicBezTo>
                <a:cubicBezTo>
                  <a:pt x="2132" y="1908"/>
                  <a:pt x="2116" y="1932"/>
                  <a:pt x="2100" y="1956"/>
                </a:cubicBezTo>
                <a:cubicBezTo>
                  <a:pt x="2092" y="1968"/>
                  <a:pt x="2088" y="1984"/>
                  <a:pt x="2076" y="1992"/>
                </a:cubicBezTo>
                <a:cubicBezTo>
                  <a:pt x="2052" y="2008"/>
                  <a:pt x="2028" y="2024"/>
                  <a:pt x="2004" y="2040"/>
                </a:cubicBezTo>
                <a:cubicBezTo>
                  <a:pt x="1992" y="2048"/>
                  <a:pt x="1968" y="2064"/>
                  <a:pt x="1968" y="2064"/>
                </a:cubicBezTo>
                <a:cubicBezTo>
                  <a:pt x="1903" y="2042"/>
                  <a:pt x="1906" y="1995"/>
                  <a:pt x="1848" y="1956"/>
                </a:cubicBezTo>
                <a:cubicBezTo>
                  <a:pt x="1814" y="1906"/>
                  <a:pt x="1772" y="1879"/>
                  <a:pt x="1716" y="1860"/>
                </a:cubicBezTo>
                <a:cubicBezTo>
                  <a:pt x="1700" y="1864"/>
                  <a:pt x="1679" y="1859"/>
                  <a:pt x="1668" y="1872"/>
                </a:cubicBezTo>
                <a:cubicBezTo>
                  <a:pt x="1626" y="1921"/>
                  <a:pt x="1658" y="2004"/>
                  <a:pt x="1620" y="2052"/>
                </a:cubicBezTo>
                <a:cubicBezTo>
                  <a:pt x="1611" y="2063"/>
                  <a:pt x="1596" y="2068"/>
                  <a:pt x="1584" y="2076"/>
                </a:cubicBezTo>
                <a:cubicBezTo>
                  <a:pt x="1530" y="2157"/>
                  <a:pt x="1491" y="2134"/>
                  <a:pt x="1392" y="2124"/>
                </a:cubicBezTo>
                <a:cubicBezTo>
                  <a:pt x="1356" y="2100"/>
                  <a:pt x="1320" y="2076"/>
                  <a:pt x="1284" y="2052"/>
                </a:cubicBezTo>
                <a:cubicBezTo>
                  <a:pt x="1272" y="2044"/>
                  <a:pt x="1260" y="2036"/>
                  <a:pt x="1248" y="2028"/>
                </a:cubicBezTo>
                <a:cubicBezTo>
                  <a:pt x="1236" y="2020"/>
                  <a:pt x="1212" y="2004"/>
                  <a:pt x="1212" y="2004"/>
                </a:cubicBezTo>
                <a:cubicBezTo>
                  <a:pt x="1155" y="2018"/>
                  <a:pt x="1101" y="2038"/>
                  <a:pt x="1044" y="2052"/>
                </a:cubicBezTo>
                <a:cubicBezTo>
                  <a:pt x="967" y="2042"/>
                  <a:pt x="936" y="2044"/>
                  <a:pt x="876" y="2004"/>
                </a:cubicBezTo>
                <a:cubicBezTo>
                  <a:pt x="868" y="1992"/>
                  <a:pt x="862" y="1978"/>
                  <a:pt x="852" y="1968"/>
                </a:cubicBezTo>
                <a:cubicBezTo>
                  <a:pt x="842" y="1958"/>
                  <a:pt x="825" y="1955"/>
                  <a:pt x="816" y="1944"/>
                </a:cubicBezTo>
                <a:cubicBezTo>
                  <a:pt x="808" y="1934"/>
                  <a:pt x="812" y="1918"/>
                  <a:pt x="804" y="1908"/>
                </a:cubicBezTo>
                <a:cubicBezTo>
                  <a:pt x="783" y="1881"/>
                  <a:pt x="732" y="1836"/>
                  <a:pt x="732" y="1836"/>
                </a:cubicBezTo>
                <a:cubicBezTo>
                  <a:pt x="724" y="1812"/>
                  <a:pt x="711" y="1789"/>
                  <a:pt x="708" y="1764"/>
                </a:cubicBezTo>
                <a:cubicBezTo>
                  <a:pt x="704" y="1728"/>
                  <a:pt x="708" y="1690"/>
                  <a:pt x="696" y="1656"/>
                </a:cubicBezTo>
                <a:cubicBezTo>
                  <a:pt x="691" y="1642"/>
                  <a:pt x="672" y="1640"/>
                  <a:pt x="660" y="1632"/>
                </a:cubicBezTo>
                <a:cubicBezTo>
                  <a:pt x="636" y="1596"/>
                  <a:pt x="612" y="1560"/>
                  <a:pt x="588" y="1524"/>
                </a:cubicBezTo>
                <a:cubicBezTo>
                  <a:pt x="576" y="1506"/>
                  <a:pt x="572" y="1456"/>
                  <a:pt x="564" y="1440"/>
                </a:cubicBezTo>
                <a:cubicBezTo>
                  <a:pt x="551" y="1414"/>
                  <a:pt x="532" y="1392"/>
                  <a:pt x="516" y="1368"/>
                </a:cubicBezTo>
                <a:cubicBezTo>
                  <a:pt x="498" y="1341"/>
                  <a:pt x="452" y="1352"/>
                  <a:pt x="420" y="1344"/>
                </a:cubicBezTo>
                <a:cubicBezTo>
                  <a:pt x="365" y="1261"/>
                  <a:pt x="381" y="1299"/>
                  <a:pt x="360" y="1236"/>
                </a:cubicBezTo>
                <a:cubicBezTo>
                  <a:pt x="324" y="1240"/>
                  <a:pt x="288" y="1242"/>
                  <a:pt x="252" y="1248"/>
                </a:cubicBezTo>
                <a:cubicBezTo>
                  <a:pt x="240" y="1250"/>
                  <a:pt x="225" y="1269"/>
                  <a:pt x="216" y="1260"/>
                </a:cubicBezTo>
                <a:cubicBezTo>
                  <a:pt x="207" y="1251"/>
                  <a:pt x="224" y="1236"/>
                  <a:pt x="228" y="1224"/>
                </a:cubicBezTo>
                <a:cubicBezTo>
                  <a:pt x="224" y="1192"/>
                  <a:pt x="232" y="1156"/>
                  <a:pt x="216" y="1128"/>
                </a:cubicBezTo>
                <a:cubicBezTo>
                  <a:pt x="208" y="1114"/>
                  <a:pt x="184" y="1121"/>
                  <a:pt x="168" y="1116"/>
                </a:cubicBezTo>
                <a:cubicBezTo>
                  <a:pt x="144" y="1109"/>
                  <a:pt x="96" y="1092"/>
                  <a:pt x="96" y="1092"/>
                </a:cubicBezTo>
                <a:cubicBezTo>
                  <a:pt x="76" y="1031"/>
                  <a:pt x="84" y="977"/>
                  <a:pt x="120" y="924"/>
                </a:cubicBezTo>
                <a:cubicBezTo>
                  <a:pt x="116" y="904"/>
                  <a:pt x="121" y="880"/>
                  <a:pt x="108" y="864"/>
                </a:cubicBezTo>
                <a:cubicBezTo>
                  <a:pt x="96" y="849"/>
                  <a:pt x="42" y="852"/>
                  <a:pt x="24" y="852"/>
                </a:cubicBezTo>
              </a:path>
            </a:pathLst>
          </a:custGeom>
          <a:ln w="76200">
            <a:solidFill>
              <a:srgbClr val="FF0000"/>
            </a:solidFill>
            <a:headEnd/>
            <a:tailEnd/>
          </a:ln>
        </p:spPr>
        <p:style>
          <a:lnRef idx="3">
            <a:schemeClr val="accent4"/>
          </a:lnRef>
          <a:fillRef idx="0">
            <a:schemeClr val="accent4"/>
          </a:fillRef>
          <a:effectRef idx="2">
            <a:schemeClr val="accent4"/>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 name="文本框 15">
            <a:extLst>
              <a:ext uri="{FF2B5EF4-FFF2-40B4-BE49-F238E27FC236}">
                <a16:creationId xmlns:a16="http://schemas.microsoft.com/office/drawing/2014/main" id="{FDF604E1-96E6-45BE-8145-51B01EE49A8B}"/>
              </a:ext>
            </a:extLst>
          </p:cNvPr>
          <p:cNvSpPr txBox="1"/>
          <p:nvPr/>
        </p:nvSpPr>
        <p:spPr>
          <a:xfrm>
            <a:off x="2375340" y="5805272"/>
            <a:ext cx="6858000" cy="461665"/>
          </a:xfrm>
          <a:prstGeom prst="rect">
            <a:avLst/>
          </a:prstGeom>
          <a:solidFill>
            <a:schemeClr val="accent2">
              <a:lumMod val="20000"/>
              <a:lumOff val="80000"/>
            </a:scheme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smtClean="0">
                <a:ln>
                  <a:noFill/>
                </a:ln>
                <a:solidFill>
                  <a:srgbClr val="FF0000"/>
                </a:solidFill>
                <a:effectLst/>
                <a:uLnTx/>
                <a:uFillTx/>
                <a:latin typeface="Arial" panose="020B0604020202020204" pitchFamily="34" charset="0"/>
                <a:ea typeface="微软雅黑"/>
                <a:cs typeface="Arial" panose="020B0604020202020204" pitchFamily="34" charset="0"/>
              </a:rPr>
              <a:t>Chiến</a:t>
            </a:r>
            <a:r>
              <a:rPr kumimoji="0" lang="en-US" altLang="zh-CN" sz="2400" b="0" i="0" u="none" strike="noStrike" kern="1200" cap="none" spc="0" normalizeH="0" noProof="0" dirty="0" smtClean="0">
                <a:ln>
                  <a:noFill/>
                </a:ln>
                <a:solidFill>
                  <a:srgbClr val="FF0000"/>
                </a:solidFill>
                <a:effectLst/>
                <a:uLnTx/>
                <a:uFillTx/>
                <a:latin typeface="Arial" panose="020B0604020202020204" pitchFamily="34" charset="0"/>
                <a:ea typeface="微软雅黑"/>
                <a:cs typeface="Arial" panose="020B0604020202020204" pitchFamily="34" charset="0"/>
              </a:rPr>
              <a:t> </a:t>
            </a:r>
            <a:r>
              <a:rPr kumimoji="0" lang="en-US" altLang="zh-CN" sz="2400" b="0" i="0" u="none" strike="noStrike" kern="1200" cap="none" spc="0" normalizeH="0" noProof="0" dirty="0" err="1" smtClean="0">
                <a:ln>
                  <a:noFill/>
                </a:ln>
                <a:solidFill>
                  <a:srgbClr val="FF0000"/>
                </a:solidFill>
                <a:effectLst/>
                <a:uLnTx/>
                <a:uFillTx/>
                <a:latin typeface="Arial" panose="020B0604020202020204" pitchFamily="34" charset="0"/>
                <a:ea typeface="微软雅黑"/>
                <a:cs typeface="Arial" panose="020B0604020202020204" pitchFamily="34" charset="0"/>
              </a:rPr>
              <a:t>khu</a:t>
            </a:r>
            <a:r>
              <a:rPr kumimoji="0" lang="en-US" altLang="zh-CN" sz="2400" b="0" i="0" u="none" strike="noStrike" kern="1200" cap="none" spc="0" normalizeH="0" noProof="0" dirty="0" smtClean="0">
                <a:ln>
                  <a:noFill/>
                </a:ln>
                <a:solidFill>
                  <a:srgbClr val="FF0000"/>
                </a:solidFill>
                <a:effectLst/>
                <a:uLnTx/>
                <a:uFillTx/>
                <a:latin typeface="Arial" panose="020B0604020202020204" pitchFamily="34" charset="0"/>
                <a:ea typeface="微软雅黑"/>
                <a:cs typeface="Arial" panose="020B0604020202020204" pitchFamily="34" charset="0"/>
              </a:rPr>
              <a:t>: </a:t>
            </a:r>
            <a:r>
              <a:rPr kumimoji="0" lang="en-US" altLang="zh-CN" sz="2400" b="0" i="0" u="none" strike="noStrike" kern="1200" cap="none" spc="0" normalizeH="0" noProof="0" dirty="0" err="1" smtClean="0">
                <a:ln>
                  <a:noFill/>
                </a:ln>
                <a:solidFill>
                  <a:srgbClr val="FF0000"/>
                </a:solidFill>
                <a:effectLst/>
                <a:uLnTx/>
                <a:uFillTx/>
                <a:latin typeface="Arial" panose="020B0604020202020204" pitchFamily="34" charset="0"/>
                <a:ea typeface="微软雅黑"/>
                <a:cs typeface="Arial" panose="020B0604020202020204" pitchFamily="34" charset="0"/>
              </a:rPr>
              <a:t>nơi</a:t>
            </a:r>
            <a:r>
              <a:rPr kumimoji="0" lang="en-US" altLang="zh-CN" sz="2400" b="0" i="0" u="none" strike="noStrike" kern="1200" cap="none" spc="0" normalizeH="0" noProof="0" dirty="0" smtClean="0">
                <a:ln>
                  <a:noFill/>
                </a:ln>
                <a:solidFill>
                  <a:srgbClr val="FF0000"/>
                </a:solidFill>
                <a:effectLst/>
                <a:uLnTx/>
                <a:uFillTx/>
                <a:latin typeface="Arial" panose="020B0604020202020204" pitchFamily="34" charset="0"/>
                <a:ea typeface="微软雅黑"/>
                <a:cs typeface="Arial" panose="020B0604020202020204" pitchFamily="34" charset="0"/>
              </a:rPr>
              <a:t> </a:t>
            </a:r>
            <a:r>
              <a:rPr kumimoji="0" lang="en-US" altLang="zh-CN" sz="2400" b="0" i="0" u="none" strike="noStrike" kern="1200" cap="none" spc="0" normalizeH="0" noProof="0" dirty="0" err="1" smtClean="0">
                <a:ln>
                  <a:noFill/>
                </a:ln>
                <a:solidFill>
                  <a:srgbClr val="FF0000"/>
                </a:solidFill>
                <a:effectLst/>
                <a:uLnTx/>
                <a:uFillTx/>
                <a:latin typeface="Arial" panose="020B0604020202020204" pitchFamily="34" charset="0"/>
                <a:ea typeface="微软雅黑"/>
                <a:cs typeface="Arial" panose="020B0604020202020204" pitchFamily="34" charset="0"/>
              </a:rPr>
              <a:t>quân</a:t>
            </a:r>
            <a:r>
              <a:rPr kumimoji="0" lang="en-US" altLang="zh-CN" sz="2400" b="0" i="0" u="none" strike="noStrike" kern="1200" cap="none" spc="0" normalizeH="0" noProof="0" dirty="0" smtClean="0">
                <a:ln>
                  <a:noFill/>
                </a:ln>
                <a:solidFill>
                  <a:srgbClr val="FF0000"/>
                </a:solidFill>
                <a:effectLst/>
                <a:uLnTx/>
                <a:uFillTx/>
                <a:latin typeface="Arial" panose="020B0604020202020204" pitchFamily="34" charset="0"/>
                <a:ea typeface="微软雅黑"/>
                <a:cs typeface="Arial" panose="020B0604020202020204" pitchFamily="34" charset="0"/>
              </a:rPr>
              <a:t> ta </a:t>
            </a:r>
            <a:r>
              <a:rPr kumimoji="0" lang="en-US" altLang="zh-CN" sz="2400" b="0" i="0" u="none" strike="noStrike" kern="1200" cap="none" spc="0" normalizeH="0" noProof="0" dirty="0" err="1" smtClean="0">
                <a:ln>
                  <a:noFill/>
                </a:ln>
                <a:solidFill>
                  <a:srgbClr val="FF0000"/>
                </a:solidFill>
                <a:effectLst/>
                <a:uLnTx/>
                <a:uFillTx/>
                <a:latin typeface="Arial" panose="020B0604020202020204" pitchFamily="34" charset="0"/>
                <a:ea typeface="微软雅黑"/>
                <a:cs typeface="Arial" panose="020B0604020202020204" pitchFamily="34" charset="0"/>
              </a:rPr>
              <a:t>đóng</a:t>
            </a:r>
            <a:r>
              <a:rPr kumimoji="0" lang="en-US" altLang="zh-CN" sz="2400" b="0" i="0" u="none" strike="noStrike" kern="1200" cap="none" spc="0" normalizeH="0" noProof="0" dirty="0" smtClean="0">
                <a:ln>
                  <a:noFill/>
                </a:ln>
                <a:solidFill>
                  <a:srgbClr val="FF0000"/>
                </a:solidFill>
                <a:effectLst/>
                <a:uLnTx/>
                <a:uFillTx/>
                <a:latin typeface="Arial" panose="020B0604020202020204" pitchFamily="34" charset="0"/>
                <a:ea typeface="微软雅黑"/>
                <a:cs typeface="Arial" panose="020B0604020202020204" pitchFamily="34" charset="0"/>
              </a:rPr>
              <a:t> </a:t>
            </a:r>
            <a:r>
              <a:rPr kumimoji="0" lang="en-US" altLang="zh-CN" sz="2400" b="0" i="0" u="none" strike="noStrike" kern="1200" cap="none" spc="0" normalizeH="0" noProof="0" dirty="0" err="1" smtClean="0">
                <a:ln>
                  <a:noFill/>
                </a:ln>
                <a:solidFill>
                  <a:srgbClr val="FF0000"/>
                </a:solidFill>
                <a:effectLst/>
                <a:uLnTx/>
                <a:uFillTx/>
                <a:latin typeface="Arial" panose="020B0604020202020204" pitchFamily="34" charset="0"/>
                <a:ea typeface="微软雅黑"/>
                <a:cs typeface="Arial" panose="020B0604020202020204" pitchFamily="34" charset="0"/>
              </a:rPr>
              <a:t>căn</a:t>
            </a:r>
            <a:r>
              <a:rPr kumimoji="0" lang="en-US" altLang="zh-CN" sz="2400" b="0" i="0" u="none" strike="noStrike" kern="1200" cap="none" spc="0" normalizeH="0" noProof="0" dirty="0" smtClean="0">
                <a:ln>
                  <a:noFill/>
                </a:ln>
                <a:solidFill>
                  <a:srgbClr val="FF0000"/>
                </a:solidFill>
                <a:effectLst/>
                <a:uLnTx/>
                <a:uFillTx/>
                <a:latin typeface="Arial" panose="020B0604020202020204" pitchFamily="34" charset="0"/>
                <a:ea typeface="微软雅黑"/>
                <a:cs typeface="Arial" panose="020B0604020202020204" pitchFamily="34" charset="0"/>
              </a:rPr>
              <a:t> </a:t>
            </a:r>
            <a:r>
              <a:rPr kumimoji="0" lang="en-US" altLang="zh-CN" sz="2400" b="0" i="0" u="none" strike="noStrike" kern="1200" cap="none" spc="0" normalizeH="0" noProof="0" dirty="0" err="1" smtClean="0">
                <a:ln>
                  <a:noFill/>
                </a:ln>
                <a:solidFill>
                  <a:srgbClr val="FF0000"/>
                </a:solidFill>
                <a:effectLst/>
                <a:uLnTx/>
                <a:uFillTx/>
                <a:latin typeface="Arial" panose="020B0604020202020204" pitchFamily="34" charset="0"/>
                <a:ea typeface="微软雅黑"/>
                <a:cs typeface="Arial" panose="020B0604020202020204" pitchFamily="34" charset="0"/>
              </a:rPr>
              <a:t>cứ</a:t>
            </a:r>
            <a:r>
              <a:rPr kumimoji="0" lang="en-US" altLang="zh-CN" sz="2400" b="0" i="0" u="none" strike="noStrike" kern="1200" cap="none" spc="0" normalizeH="0" noProof="0" dirty="0" smtClean="0">
                <a:ln>
                  <a:noFill/>
                </a:ln>
                <a:solidFill>
                  <a:srgbClr val="FF0000"/>
                </a:solidFill>
                <a:effectLst/>
                <a:uLnTx/>
                <a:uFillTx/>
                <a:latin typeface="Arial" panose="020B0604020202020204" pitchFamily="34" charset="0"/>
                <a:ea typeface="微软雅黑"/>
                <a:cs typeface="Arial" panose="020B0604020202020204" pitchFamily="34" charset="0"/>
              </a:rPr>
              <a:t> </a:t>
            </a:r>
            <a:r>
              <a:rPr kumimoji="0" lang="en-US" altLang="zh-CN" sz="2400" b="0" i="0" u="none" strike="noStrike" kern="1200" cap="none" spc="0" normalizeH="0" noProof="0" dirty="0" err="1" smtClean="0">
                <a:ln>
                  <a:noFill/>
                </a:ln>
                <a:solidFill>
                  <a:srgbClr val="FF0000"/>
                </a:solidFill>
                <a:effectLst/>
                <a:uLnTx/>
                <a:uFillTx/>
                <a:latin typeface="Arial" panose="020B0604020202020204" pitchFamily="34" charset="0"/>
                <a:ea typeface="微软雅黑"/>
                <a:cs typeface="Arial" panose="020B0604020202020204" pitchFamily="34" charset="0"/>
              </a:rPr>
              <a:t>chống</a:t>
            </a:r>
            <a:r>
              <a:rPr kumimoji="0" lang="en-US" altLang="zh-CN" sz="2400" b="0" i="0" u="none" strike="noStrike" kern="1200" cap="none" spc="0" normalizeH="0" noProof="0" dirty="0" smtClean="0">
                <a:ln>
                  <a:noFill/>
                </a:ln>
                <a:solidFill>
                  <a:srgbClr val="FF0000"/>
                </a:solidFill>
                <a:effectLst/>
                <a:uLnTx/>
                <a:uFillTx/>
                <a:latin typeface="Arial" panose="020B0604020202020204" pitchFamily="34" charset="0"/>
                <a:ea typeface="微软雅黑"/>
                <a:cs typeface="Arial" panose="020B0604020202020204" pitchFamily="34" charset="0"/>
              </a:rPr>
              <a:t> </a:t>
            </a:r>
            <a:r>
              <a:rPr kumimoji="0" lang="en-US" altLang="zh-CN" sz="2400" b="0" i="0" u="none" strike="noStrike" kern="1200" cap="none" spc="0" normalizeH="0" noProof="0" dirty="0" err="1" smtClean="0">
                <a:ln>
                  <a:noFill/>
                </a:ln>
                <a:solidFill>
                  <a:srgbClr val="FF0000"/>
                </a:solidFill>
                <a:effectLst/>
                <a:uLnTx/>
                <a:uFillTx/>
                <a:latin typeface="Arial" panose="020B0604020202020204" pitchFamily="34" charset="0"/>
                <a:ea typeface="微软雅黑"/>
                <a:cs typeface="Arial" panose="020B0604020202020204" pitchFamily="34" charset="0"/>
              </a:rPr>
              <a:t>giặc</a:t>
            </a:r>
            <a:endParaRPr kumimoji="0" lang="zh-CN" altLang="en-US" sz="24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sp>
        <p:nvSpPr>
          <p:cNvPr id="7" name="Text Box 5"/>
          <p:cNvSpPr txBox="1">
            <a:spLocks noChangeArrowheads="1"/>
          </p:cNvSpPr>
          <p:nvPr/>
        </p:nvSpPr>
        <p:spPr bwMode="auto">
          <a:xfrm>
            <a:off x="2362200" y="1740907"/>
            <a:ext cx="2622406" cy="400110"/>
          </a:xfrm>
          <a:prstGeom prst="rect">
            <a:avLst/>
          </a:prstGeom>
          <a:solidFill>
            <a:schemeClr val="accent6">
              <a:lumMod val="20000"/>
              <a:lumOff val="80000"/>
            </a:schemeClr>
          </a:solid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srgbClr val="0000FF"/>
                </a:solidFill>
                <a:effectLst/>
                <a:uLnTx/>
                <a:uFillTx/>
                <a:latin typeface="Arial"/>
                <a:ea typeface="微软雅黑"/>
                <a:cs typeface="+mn-cs"/>
              </a:rPr>
              <a:t>Chiến</a:t>
            </a:r>
            <a:r>
              <a:rPr kumimoji="0" lang="en-US" sz="2000" b="1" i="0" u="none" strike="noStrike" kern="1200" cap="none" spc="0" normalizeH="0" noProof="0" dirty="0" smtClean="0">
                <a:ln>
                  <a:noFill/>
                </a:ln>
                <a:solidFill>
                  <a:srgbClr val="0000FF"/>
                </a:solidFill>
                <a:effectLst/>
                <a:uLnTx/>
                <a:uFillTx/>
                <a:latin typeface="Arial"/>
                <a:ea typeface="微软雅黑"/>
                <a:cs typeface="+mn-cs"/>
              </a:rPr>
              <a:t> </a:t>
            </a:r>
            <a:r>
              <a:rPr kumimoji="0" lang="en-US" sz="2000" b="1" i="0" u="none" strike="noStrike" kern="1200" cap="none" spc="0" normalizeH="0" noProof="0" dirty="0" err="1" smtClean="0">
                <a:ln>
                  <a:noFill/>
                </a:ln>
                <a:solidFill>
                  <a:srgbClr val="0000FF"/>
                </a:solidFill>
                <a:effectLst/>
                <a:uLnTx/>
                <a:uFillTx/>
                <a:latin typeface="Arial"/>
                <a:ea typeface="微软雅黑"/>
                <a:cs typeface="+mn-cs"/>
              </a:rPr>
              <a:t>khu</a:t>
            </a:r>
            <a:r>
              <a:rPr kumimoji="0" lang="en-US" sz="2000" b="1" i="0" u="none" strike="noStrike" kern="1200" cap="none" spc="0" normalizeH="0" noProof="0" dirty="0" smtClean="0">
                <a:ln>
                  <a:noFill/>
                </a:ln>
                <a:solidFill>
                  <a:srgbClr val="0000FF"/>
                </a:solidFill>
                <a:effectLst/>
                <a:uLnTx/>
                <a:uFillTx/>
                <a:latin typeface="Arial"/>
                <a:ea typeface="微软雅黑"/>
                <a:cs typeface="+mn-cs"/>
              </a:rPr>
              <a:t> </a:t>
            </a:r>
            <a:r>
              <a:rPr kumimoji="0" lang="en-US" sz="2000" b="1" i="0" u="none" strike="noStrike" kern="1200" cap="none" spc="0" normalizeH="0" baseline="0" noProof="0" dirty="0" err="1" smtClean="0">
                <a:ln>
                  <a:noFill/>
                </a:ln>
                <a:solidFill>
                  <a:srgbClr val="0000FF"/>
                </a:solidFill>
                <a:effectLst/>
                <a:uLnTx/>
                <a:uFillTx/>
                <a:latin typeface="Arial"/>
                <a:ea typeface="微软雅黑"/>
                <a:cs typeface="+mn-cs"/>
              </a:rPr>
              <a:t>Việt</a:t>
            </a:r>
            <a:r>
              <a:rPr kumimoji="0" lang="en-US" sz="2000" b="1" i="0" u="none" strike="noStrike" kern="1200" cap="none" spc="0" normalizeH="0" baseline="0" noProof="0" dirty="0" smtClean="0">
                <a:ln>
                  <a:noFill/>
                </a:ln>
                <a:solidFill>
                  <a:srgbClr val="0000FF"/>
                </a:solidFill>
                <a:effectLst/>
                <a:uLnTx/>
                <a:uFillTx/>
                <a:latin typeface="Arial"/>
                <a:ea typeface="微软雅黑"/>
                <a:cs typeface="+mn-cs"/>
              </a:rPr>
              <a:t> </a:t>
            </a:r>
            <a:r>
              <a:rPr kumimoji="0" lang="en-US" sz="2000" b="1" i="0" u="none" strike="noStrike" kern="1200" cap="none" spc="0" normalizeH="0" baseline="0" noProof="0" dirty="0" err="1">
                <a:ln>
                  <a:noFill/>
                </a:ln>
                <a:solidFill>
                  <a:srgbClr val="0000FF"/>
                </a:solidFill>
                <a:effectLst/>
                <a:uLnTx/>
                <a:uFillTx/>
                <a:latin typeface="Arial"/>
                <a:ea typeface="微软雅黑"/>
                <a:cs typeface="+mn-cs"/>
              </a:rPr>
              <a:t>Bắc</a:t>
            </a:r>
            <a:endParaRPr kumimoji="0" lang="en-US" sz="20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9" name="Line 4"/>
          <p:cNvSpPr>
            <a:spLocks noChangeShapeType="1"/>
          </p:cNvSpPr>
          <p:nvPr/>
        </p:nvSpPr>
        <p:spPr bwMode="auto">
          <a:xfrm>
            <a:off x="2927206" y="2286000"/>
            <a:ext cx="2438400"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微软雅黑"/>
              <a:cs typeface="+mn-cs"/>
            </a:endParaRPr>
          </a:p>
        </p:txBody>
      </p:sp>
    </p:spTree>
    <p:extLst>
      <p:ext uri="{BB962C8B-B14F-4D97-AF65-F5344CB8AC3E}">
        <p14:creationId xmlns:p14="http://schemas.microsoft.com/office/powerpoint/2010/main" val="59352381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c 6">
            <a:extLst>
              <a:ext uri="{FF2B5EF4-FFF2-40B4-BE49-F238E27FC236}">
                <a16:creationId xmlns:a16="http://schemas.microsoft.com/office/drawing/2014/main" id="{004A76D9-7E68-4688-A4FE-97D490A49748}"/>
              </a:ext>
            </a:extLst>
          </p:cNvPr>
          <p:cNvSpPr/>
          <p:nvPr/>
        </p:nvSpPr>
        <p:spPr>
          <a:xfrm rot="10800000">
            <a:off x="1478709" y="-157367"/>
            <a:ext cx="9353194" cy="2644172"/>
          </a:xfrm>
          <a:prstGeom prst="arc">
            <a:avLst>
              <a:gd name="adj1" fmla="val 10860227"/>
              <a:gd name="adj2" fmla="val 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7">
            <a:extLst>
              <a:ext uri="{FF2B5EF4-FFF2-40B4-BE49-F238E27FC236}">
                <a16:creationId xmlns:a16="http://schemas.microsoft.com/office/drawing/2014/main" id="{18B86DB7-FFF0-44E0-96E4-FE3511A31B7D}"/>
              </a:ext>
            </a:extLst>
          </p:cNvPr>
          <p:cNvSpPr>
            <a:spLocks/>
          </p:cNvSpPr>
          <p:nvPr/>
        </p:nvSpPr>
        <p:spPr bwMode="auto">
          <a:xfrm>
            <a:off x="9403629" y="3589300"/>
            <a:ext cx="168275" cy="512763"/>
          </a:xfrm>
          <a:custGeom>
            <a:avLst/>
            <a:gdLst>
              <a:gd name="T0" fmla="*/ 53 w 53"/>
              <a:gd name="T1" fmla="*/ 0 h 161"/>
              <a:gd name="T2" fmla="*/ 21 w 53"/>
              <a:gd name="T3" fmla="*/ 0 h 161"/>
              <a:gd name="T4" fmla="*/ 3 w 53"/>
              <a:gd name="T5" fmla="*/ 23 h 161"/>
              <a:gd name="T6" fmla="*/ 17 w 53"/>
              <a:gd name="T7" fmla="*/ 161 h 161"/>
              <a:gd name="T8" fmla="*/ 47 w 53"/>
              <a:gd name="T9" fmla="*/ 161 h 161"/>
              <a:gd name="T10" fmla="*/ 53 w 53"/>
              <a:gd name="T11" fmla="*/ 0 h 161"/>
            </a:gdLst>
            <a:ahLst/>
            <a:cxnLst>
              <a:cxn ang="0">
                <a:pos x="T0" y="T1"/>
              </a:cxn>
              <a:cxn ang="0">
                <a:pos x="T2" y="T3"/>
              </a:cxn>
              <a:cxn ang="0">
                <a:pos x="T4" y="T5"/>
              </a:cxn>
              <a:cxn ang="0">
                <a:pos x="T6" y="T7"/>
              </a:cxn>
              <a:cxn ang="0">
                <a:pos x="T8" y="T9"/>
              </a:cxn>
              <a:cxn ang="0">
                <a:pos x="T10" y="T11"/>
              </a:cxn>
            </a:cxnLst>
            <a:rect l="0" t="0" r="r" b="b"/>
            <a:pathLst>
              <a:path w="53" h="161">
                <a:moveTo>
                  <a:pt x="53" y="0"/>
                </a:moveTo>
                <a:cubicBezTo>
                  <a:pt x="21" y="0"/>
                  <a:pt x="21" y="0"/>
                  <a:pt x="21" y="0"/>
                </a:cubicBezTo>
                <a:cubicBezTo>
                  <a:pt x="21" y="0"/>
                  <a:pt x="0" y="1"/>
                  <a:pt x="3" y="23"/>
                </a:cubicBezTo>
                <a:cubicBezTo>
                  <a:pt x="6" y="45"/>
                  <a:pt x="17" y="161"/>
                  <a:pt x="17" y="161"/>
                </a:cubicBezTo>
                <a:cubicBezTo>
                  <a:pt x="47" y="161"/>
                  <a:pt x="47" y="161"/>
                  <a:pt x="47" y="161"/>
                </a:cubicBezTo>
                <a:cubicBezTo>
                  <a:pt x="53" y="0"/>
                  <a:pt x="53" y="0"/>
                  <a:pt x="53" y="0"/>
                </a:cubicBezTo>
              </a:path>
            </a:pathLst>
          </a:custGeom>
          <a:solidFill>
            <a:srgbClr val="5139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3" name="Freeform 6">
            <a:extLst>
              <a:ext uri="{FF2B5EF4-FFF2-40B4-BE49-F238E27FC236}">
                <a16:creationId xmlns:a16="http://schemas.microsoft.com/office/drawing/2014/main" id="{C5708DB5-AB84-4372-81B4-A01293EA64D3}"/>
              </a:ext>
            </a:extLst>
          </p:cNvPr>
          <p:cNvSpPr>
            <a:spLocks/>
          </p:cNvSpPr>
          <p:nvPr/>
        </p:nvSpPr>
        <p:spPr bwMode="auto">
          <a:xfrm>
            <a:off x="2461492" y="1828800"/>
            <a:ext cx="184150" cy="582613"/>
          </a:xfrm>
          <a:custGeom>
            <a:avLst/>
            <a:gdLst>
              <a:gd name="T0" fmla="*/ 58 w 58"/>
              <a:gd name="T1" fmla="*/ 0 h 183"/>
              <a:gd name="T2" fmla="*/ 23 w 58"/>
              <a:gd name="T3" fmla="*/ 0 h 183"/>
              <a:gd name="T4" fmla="*/ 3 w 58"/>
              <a:gd name="T5" fmla="*/ 25 h 183"/>
              <a:gd name="T6" fmla="*/ 18 w 58"/>
              <a:gd name="T7" fmla="*/ 183 h 183"/>
              <a:gd name="T8" fmla="*/ 52 w 58"/>
              <a:gd name="T9" fmla="*/ 183 h 183"/>
              <a:gd name="T10" fmla="*/ 58 w 58"/>
              <a:gd name="T11" fmla="*/ 0 h 183"/>
            </a:gdLst>
            <a:ahLst/>
            <a:cxnLst>
              <a:cxn ang="0">
                <a:pos x="T0" y="T1"/>
              </a:cxn>
              <a:cxn ang="0">
                <a:pos x="T2" y="T3"/>
              </a:cxn>
              <a:cxn ang="0">
                <a:pos x="T4" y="T5"/>
              </a:cxn>
              <a:cxn ang="0">
                <a:pos x="T6" y="T7"/>
              </a:cxn>
              <a:cxn ang="0">
                <a:pos x="T8" y="T9"/>
              </a:cxn>
              <a:cxn ang="0">
                <a:pos x="T10" y="T11"/>
              </a:cxn>
            </a:cxnLst>
            <a:rect l="0" t="0" r="r" b="b"/>
            <a:pathLst>
              <a:path w="58" h="183">
                <a:moveTo>
                  <a:pt x="58" y="0"/>
                </a:moveTo>
                <a:cubicBezTo>
                  <a:pt x="23" y="0"/>
                  <a:pt x="23" y="0"/>
                  <a:pt x="23" y="0"/>
                </a:cubicBezTo>
                <a:cubicBezTo>
                  <a:pt x="23" y="0"/>
                  <a:pt x="0" y="1"/>
                  <a:pt x="3" y="25"/>
                </a:cubicBezTo>
                <a:cubicBezTo>
                  <a:pt x="6" y="49"/>
                  <a:pt x="18" y="183"/>
                  <a:pt x="18" y="183"/>
                </a:cubicBezTo>
                <a:cubicBezTo>
                  <a:pt x="52" y="183"/>
                  <a:pt x="52" y="183"/>
                  <a:pt x="52" y="183"/>
                </a:cubicBezTo>
                <a:cubicBezTo>
                  <a:pt x="58" y="0"/>
                  <a:pt x="58" y="0"/>
                  <a:pt x="58" y="0"/>
                </a:cubicBezTo>
              </a:path>
            </a:pathLst>
          </a:custGeom>
          <a:solidFill>
            <a:srgbClr val="5139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 name="Freeform 8">
            <a:extLst>
              <a:ext uri="{FF2B5EF4-FFF2-40B4-BE49-F238E27FC236}">
                <a16:creationId xmlns:a16="http://schemas.microsoft.com/office/drawing/2014/main" id="{9C2C51CD-EDFE-4395-A2F5-68C769AE6E5E}"/>
              </a:ext>
            </a:extLst>
          </p:cNvPr>
          <p:cNvSpPr>
            <a:spLocks/>
          </p:cNvSpPr>
          <p:nvPr/>
        </p:nvSpPr>
        <p:spPr bwMode="auto">
          <a:xfrm>
            <a:off x="8805069" y="2057400"/>
            <a:ext cx="158750" cy="490538"/>
          </a:xfrm>
          <a:custGeom>
            <a:avLst/>
            <a:gdLst>
              <a:gd name="T0" fmla="*/ 50 w 50"/>
              <a:gd name="T1" fmla="*/ 0 h 154"/>
              <a:gd name="T2" fmla="*/ 20 w 50"/>
              <a:gd name="T3" fmla="*/ 0 h 154"/>
              <a:gd name="T4" fmla="*/ 3 w 50"/>
              <a:gd name="T5" fmla="*/ 22 h 154"/>
              <a:gd name="T6" fmla="*/ 16 w 50"/>
              <a:gd name="T7" fmla="*/ 154 h 154"/>
              <a:gd name="T8" fmla="*/ 45 w 50"/>
              <a:gd name="T9" fmla="*/ 154 h 154"/>
              <a:gd name="T10" fmla="*/ 50 w 50"/>
              <a:gd name="T11" fmla="*/ 0 h 154"/>
            </a:gdLst>
            <a:ahLst/>
            <a:cxnLst>
              <a:cxn ang="0">
                <a:pos x="T0" y="T1"/>
              </a:cxn>
              <a:cxn ang="0">
                <a:pos x="T2" y="T3"/>
              </a:cxn>
              <a:cxn ang="0">
                <a:pos x="T4" y="T5"/>
              </a:cxn>
              <a:cxn ang="0">
                <a:pos x="T6" y="T7"/>
              </a:cxn>
              <a:cxn ang="0">
                <a:pos x="T8" y="T9"/>
              </a:cxn>
              <a:cxn ang="0">
                <a:pos x="T10" y="T11"/>
              </a:cxn>
            </a:cxnLst>
            <a:rect l="0" t="0" r="r" b="b"/>
            <a:pathLst>
              <a:path w="50" h="154">
                <a:moveTo>
                  <a:pt x="50" y="0"/>
                </a:moveTo>
                <a:cubicBezTo>
                  <a:pt x="20" y="0"/>
                  <a:pt x="20" y="0"/>
                  <a:pt x="20" y="0"/>
                </a:cubicBezTo>
                <a:cubicBezTo>
                  <a:pt x="20" y="0"/>
                  <a:pt x="0" y="1"/>
                  <a:pt x="3" y="22"/>
                </a:cubicBezTo>
                <a:cubicBezTo>
                  <a:pt x="5" y="43"/>
                  <a:pt x="16" y="154"/>
                  <a:pt x="16" y="154"/>
                </a:cubicBezTo>
                <a:cubicBezTo>
                  <a:pt x="45" y="154"/>
                  <a:pt x="45" y="154"/>
                  <a:pt x="45" y="154"/>
                </a:cubicBezTo>
                <a:cubicBezTo>
                  <a:pt x="50" y="0"/>
                  <a:pt x="50" y="0"/>
                  <a:pt x="50" y="0"/>
                </a:cubicBezTo>
              </a:path>
            </a:pathLst>
          </a:custGeom>
          <a:solidFill>
            <a:srgbClr val="5139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5" name="Freeform 9">
            <a:extLst>
              <a:ext uri="{FF2B5EF4-FFF2-40B4-BE49-F238E27FC236}">
                <a16:creationId xmlns:a16="http://schemas.microsoft.com/office/drawing/2014/main" id="{15C14668-5D68-45B5-B912-C2D66040A2BE}"/>
              </a:ext>
            </a:extLst>
          </p:cNvPr>
          <p:cNvSpPr>
            <a:spLocks/>
          </p:cNvSpPr>
          <p:nvPr/>
        </p:nvSpPr>
        <p:spPr bwMode="auto">
          <a:xfrm>
            <a:off x="5556199" y="2210863"/>
            <a:ext cx="201813" cy="636588"/>
          </a:xfrm>
          <a:custGeom>
            <a:avLst/>
            <a:gdLst>
              <a:gd name="T0" fmla="*/ 63 w 63"/>
              <a:gd name="T1" fmla="*/ 0 h 200"/>
              <a:gd name="T2" fmla="*/ 25 w 63"/>
              <a:gd name="T3" fmla="*/ 1 h 200"/>
              <a:gd name="T4" fmla="*/ 3 w 63"/>
              <a:gd name="T5" fmla="*/ 28 h 200"/>
              <a:gd name="T6" fmla="*/ 19 w 63"/>
              <a:gd name="T7" fmla="*/ 200 h 200"/>
              <a:gd name="T8" fmla="*/ 56 w 63"/>
              <a:gd name="T9" fmla="*/ 200 h 200"/>
              <a:gd name="T10" fmla="*/ 63 w 63"/>
              <a:gd name="T11" fmla="*/ 0 h 200"/>
            </a:gdLst>
            <a:ahLst/>
            <a:cxnLst>
              <a:cxn ang="0">
                <a:pos x="T0" y="T1"/>
              </a:cxn>
              <a:cxn ang="0">
                <a:pos x="T2" y="T3"/>
              </a:cxn>
              <a:cxn ang="0">
                <a:pos x="T4" y="T5"/>
              </a:cxn>
              <a:cxn ang="0">
                <a:pos x="T6" y="T7"/>
              </a:cxn>
              <a:cxn ang="0">
                <a:pos x="T8" y="T9"/>
              </a:cxn>
              <a:cxn ang="0">
                <a:pos x="T10" y="T11"/>
              </a:cxn>
            </a:cxnLst>
            <a:rect l="0" t="0" r="r" b="b"/>
            <a:pathLst>
              <a:path w="63" h="200">
                <a:moveTo>
                  <a:pt x="63" y="0"/>
                </a:moveTo>
                <a:cubicBezTo>
                  <a:pt x="25" y="1"/>
                  <a:pt x="25" y="1"/>
                  <a:pt x="25" y="1"/>
                </a:cubicBezTo>
                <a:cubicBezTo>
                  <a:pt x="25" y="1"/>
                  <a:pt x="0" y="2"/>
                  <a:pt x="3" y="28"/>
                </a:cubicBezTo>
                <a:cubicBezTo>
                  <a:pt x="6" y="54"/>
                  <a:pt x="19" y="200"/>
                  <a:pt x="19" y="200"/>
                </a:cubicBezTo>
                <a:cubicBezTo>
                  <a:pt x="56" y="200"/>
                  <a:pt x="56" y="200"/>
                  <a:pt x="56" y="200"/>
                </a:cubicBezTo>
                <a:cubicBezTo>
                  <a:pt x="63" y="0"/>
                  <a:pt x="63" y="0"/>
                  <a:pt x="63" y="0"/>
                </a:cubicBezTo>
              </a:path>
            </a:pathLst>
          </a:custGeom>
          <a:solidFill>
            <a:srgbClr val="5139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 name="矩形 188">
            <a:extLst>
              <a:ext uri="{FF2B5EF4-FFF2-40B4-BE49-F238E27FC236}">
                <a16:creationId xmlns:a16="http://schemas.microsoft.com/office/drawing/2014/main" id="{14E53899-2FA0-4D06-8902-65C185F88163}"/>
              </a:ext>
            </a:extLst>
          </p:cNvPr>
          <p:cNvSpPr/>
          <p:nvPr/>
        </p:nvSpPr>
        <p:spPr>
          <a:xfrm rot="454521">
            <a:off x="1212636" y="2287935"/>
            <a:ext cx="2568484" cy="2776629"/>
          </a:xfrm>
          <a:custGeom>
            <a:avLst/>
            <a:gdLst>
              <a:gd name="connsiteX0" fmla="*/ 0 w 1206500"/>
              <a:gd name="connsiteY0" fmla="*/ 0 h 881618"/>
              <a:gd name="connsiteX1" fmla="*/ 1206500 w 1206500"/>
              <a:gd name="connsiteY1" fmla="*/ 0 h 881618"/>
              <a:gd name="connsiteX2" fmla="*/ 1206500 w 1206500"/>
              <a:gd name="connsiteY2" fmla="*/ 881618 h 881618"/>
              <a:gd name="connsiteX3" fmla="*/ 0 w 1206500"/>
              <a:gd name="connsiteY3" fmla="*/ 881618 h 881618"/>
              <a:gd name="connsiteX4" fmla="*/ 0 w 1206500"/>
              <a:gd name="connsiteY4" fmla="*/ 0 h 881618"/>
              <a:gd name="connsiteX0" fmla="*/ 0 w 1206500"/>
              <a:gd name="connsiteY0" fmla="*/ 0 h 881618"/>
              <a:gd name="connsiteX1" fmla="*/ 1206500 w 1206500"/>
              <a:gd name="connsiteY1" fmla="*/ 0 h 881618"/>
              <a:gd name="connsiteX2" fmla="*/ 1206500 w 1206500"/>
              <a:gd name="connsiteY2" fmla="*/ 881618 h 881618"/>
              <a:gd name="connsiteX3" fmla="*/ 0 w 1206500"/>
              <a:gd name="connsiteY3" fmla="*/ 881618 h 881618"/>
              <a:gd name="connsiteX4" fmla="*/ 0 w 1206500"/>
              <a:gd name="connsiteY4" fmla="*/ 0 h 881618"/>
              <a:gd name="connsiteX0" fmla="*/ 0 w 1206500"/>
              <a:gd name="connsiteY0" fmla="*/ 0 h 899962"/>
              <a:gd name="connsiteX1" fmla="*/ 1206500 w 1206500"/>
              <a:gd name="connsiteY1" fmla="*/ 0 h 899962"/>
              <a:gd name="connsiteX2" fmla="*/ 1206500 w 1206500"/>
              <a:gd name="connsiteY2" fmla="*/ 881618 h 899962"/>
              <a:gd name="connsiteX3" fmla="*/ 0 w 1206500"/>
              <a:gd name="connsiteY3" fmla="*/ 881618 h 899962"/>
              <a:gd name="connsiteX4" fmla="*/ 0 w 1206500"/>
              <a:gd name="connsiteY4" fmla="*/ 0 h 899962"/>
              <a:gd name="connsiteX0" fmla="*/ 0 w 1219200"/>
              <a:gd name="connsiteY0" fmla="*/ 0 h 899962"/>
              <a:gd name="connsiteX1" fmla="*/ 1206500 w 1219200"/>
              <a:gd name="connsiteY1" fmla="*/ 0 h 899962"/>
              <a:gd name="connsiteX2" fmla="*/ 1206500 w 1219200"/>
              <a:gd name="connsiteY2" fmla="*/ 881618 h 899962"/>
              <a:gd name="connsiteX3" fmla="*/ 0 w 1219200"/>
              <a:gd name="connsiteY3" fmla="*/ 881618 h 899962"/>
              <a:gd name="connsiteX4" fmla="*/ 0 w 1219200"/>
              <a:gd name="connsiteY4" fmla="*/ 0 h 899962"/>
              <a:gd name="connsiteX0" fmla="*/ 0 w 1219200"/>
              <a:gd name="connsiteY0" fmla="*/ 0 h 899962"/>
              <a:gd name="connsiteX1" fmla="*/ 1206500 w 1219200"/>
              <a:gd name="connsiteY1" fmla="*/ 0 h 899962"/>
              <a:gd name="connsiteX2" fmla="*/ 1206500 w 1219200"/>
              <a:gd name="connsiteY2" fmla="*/ 881618 h 899962"/>
              <a:gd name="connsiteX3" fmla="*/ 0 w 1219200"/>
              <a:gd name="connsiteY3" fmla="*/ 881618 h 899962"/>
              <a:gd name="connsiteX4" fmla="*/ 0 w 1219200"/>
              <a:gd name="connsiteY4" fmla="*/ 0 h 899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 h="899962">
                <a:moveTo>
                  <a:pt x="0" y="0"/>
                </a:moveTo>
                <a:cubicBezTo>
                  <a:pt x="656167" y="28575"/>
                  <a:pt x="804333" y="0"/>
                  <a:pt x="1206500" y="0"/>
                </a:cubicBezTo>
                <a:cubicBezTo>
                  <a:pt x="1206500" y="293873"/>
                  <a:pt x="1235075" y="587745"/>
                  <a:pt x="1206500" y="881618"/>
                </a:cubicBezTo>
                <a:cubicBezTo>
                  <a:pt x="804333" y="881618"/>
                  <a:pt x="497417" y="922893"/>
                  <a:pt x="0" y="881618"/>
                </a:cubicBezTo>
                <a:cubicBezTo>
                  <a:pt x="0" y="587745"/>
                  <a:pt x="31750" y="357373"/>
                  <a:pt x="0" y="0"/>
                </a:cubicBezTo>
                <a:close/>
              </a:path>
            </a:pathLst>
          </a:custGeom>
          <a:solidFill>
            <a:srgbClr val="F1C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矩形 188">
            <a:extLst>
              <a:ext uri="{FF2B5EF4-FFF2-40B4-BE49-F238E27FC236}">
                <a16:creationId xmlns:a16="http://schemas.microsoft.com/office/drawing/2014/main" id="{55119BA4-09F9-488F-851A-714803592E45}"/>
              </a:ext>
            </a:extLst>
          </p:cNvPr>
          <p:cNvSpPr/>
          <p:nvPr/>
        </p:nvSpPr>
        <p:spPr>
          <a:xfrm>
            <a:off x="4428249" y="2590800"/>
            <a:ext cx="2860412" cy="2399169"/>
          </a:xfrm>
          <a:custGeom>
            <a:avLst/>
            <a:gdLst>
              <a:gd name="connsiteX0" fmla="*/ 0 w 1206500"/>
              <a:gd name="connsiteY0" fmla="*/ 0 h 881618"/>
              <a:gd name="connsiteX1" fmla="*/ 1206500 w 1206500"/>
              <a:gd name="connsiteY1" fmla="*/ 0 h 881618"/>
              <a:gd name="connsiteX2" fmla="*/ 1206500 w 1206500"/>
              <a:gd name="connsiteY2" fmla="*/ 881618 h 881618"/>
              <a:gd name="connsiteX3" fmla="*/ 0 w 1206500"/>
              <a:gd name="connsiteY3" fmla="*/ 881618 h 881618"/>
              <a:gd name="connsiteX4" fmla="*/ 0 w 1206500"/>
              <a:gd name="connsiteY4" fmla="*/ 0 h 881618"/>
              <a:gd name="connsiteX0" fmla="*/ 0 w 1206500"/>
              <a:gd name="connsiteY0" fmla="*/ 0 h 881618"/>
              <a:gd name="connsiteX1" fmla="*/ 1206500 w 1206500"/>
              <a:gd name="connsiteY1" fmla="*/ 0 h 881618"/>
              <a:gd name="connsiteX2" fmla="*/ 1206500 w 1206500"/>
              <a:gd name="connsiteY2" fmla="*/ 881618 h 881618"/>
              <a:gd name="connsiteX3" fmla="*/ 0 w 1206500"/>
              <a:gd name="connsiteY3" fmla="*/ 881618 h 881618"/>
              <a:gd name="connsiteX4" fmla="*/ 0 w 1206500"/>
              <a:gd name="connsiteY4" fmla="*/ 0 h 881618"/>
              <a:gd name="connsiteX0" fmla="*/ 0 w 1206500"/>
              <a:gd name="connsiteY0" fmla="*/ 0 h 899962"/>
              <a:gd name="connsiteX1" fmla="*/ 1206500 w 1206500"/>
              <a:gd name="connsiteY1" fmla="*/ 0 h 899962"/>
              <a:gd name="connsiteX2" fmla="*/ 1206500 w 1206500"/>
              <a:gd name="connsiteY2" fmla="*/ 881618 h 899962"/>
              <a:gd name="connsiteX3" fmla="*/ 0 w 1206500"/>
              <a:gd name="connsiteY3" fmla="*/ 881618 h 899962"/>
              <a:gd name="connsiteX4" fmla="*/ 0 w 1206500"/>
              <a:gd name="connsiteY4" fmla="*/ 0 h 899962"/>
              <a:gd name="connsiteX0" fmla="*/ 0 w 1219200"/>
              <a:gd name="connsiteY0" fmla="*/ 0 h 899962"/>
              <a:gd name="connsiteX1" fmla="*/ 1206500 w 1219200"/>
              <a:gd name="connsiteY1" fmla="*/ 0 h 899962"/>
              <a:gd name="connsiteX2" fmla="*/ 1206500 w 1219200"/>
              <a:gd name="connsiteY2" fmla="*/ 881618 h 899962"/>
              <a:gd name="connsiteX3" fmla="*/ 0 w 1219200"/>
              <a:gd name="connsiteY3" fmla="*/ 881618 h 899962"/>
              <a:gd name="connsiteX4" fmla="*/ 0 w 1219200"/>
              <a:gd name="connsiteY4" fmla="*/ 0 h 899962"/>
              <a:gd name="connsiteX0" fmla="*/ 0 w 1219200"/>
              <a:gd name="connsiteY0" fmla="*/ 0 h 899962"/>
              <a:gd name="connsiteX1" fmla="*/ 1206500 w 1219200"/>
              <a:gd name="connsiteY1" fmla="*/ 0 h 899962"/>
              <a:gd name="connsiteX2" fmla="*/ 1206500 w 1219200"/>
              <a:gd name="connsiteY2" fmla="*/ 881618 h 899962"/>
              <a:gd name="connsiteX3" fmla="*/ 0 w 1219200"/>
              <a:gd name="connsiteY3" fmla="*/ 881618 h 899962"/>
              <a:gd name="connsiteX4" fmla="*/ 0 w 1219200"/>
              <a:gd name="connsiteY4" fmla="*/ 0 h 899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 h="899962">
                <a:moveTo>
                  <a:pt x="0" y="0"/>
                </a:moveTo>
                <a:cubicBezTo>
                  <a:pt x="656167" y="28575"/>
                  <a:pt x="804333" y="0"/>
                  <a:pt x="1206500" y="0"/>
                </a:cubicBezTo>
                <a:cubicBezTo>
                  <a:pt x="1206500" y="293873"/>
                  <a:pt x="1235075" y="587745"/>
                  <a:pt x="1206500" y="881618"/>
                </a:cubicBezTo>
                <a:cubicBezTo>
                  <a:pt x="804333" y="881618"/>
                  <a:pt x="497417" y="922893"/>
                  <a:pt x="0" y="881618"/>
                </a:cubicBezTo>
                <a:cubicBezTo>
                  <a:pt x="0" y="587745"/>
                  <a:pt x="31750" y="357373"/>
                  <a:pt x="0"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8" name="矩形 188">
            <a:extLst>
              <a:ext uri="{FF2B5EF4-FFF2-40B4-BE49-F238E27FC236}">
                <a16:creationId xmlns:a16="http://schemas.microsoft.com/office/drawing/2014/main" id="{0F973D04-3618-4D87-A279-E80BC18A69A2}"/>
              </a:ext>
            </a:extLst>
          </p:cNvPr>
          <p:cNvSpPr/>
          <p:nvPr/>
        </p:nvSpPr>
        <p:spPr>
          <a:xfrm rot="21335815">
            <a:off x="7815990" y="2327273"/>
            <a:ext cx="2488584" cy="2532417"/>
          </a:xfrm>
          <a:custGeom>
            <a:avLst/>
            <a:gdLst>
              <a:gd name="connsiteX0" fmla="*/ 0 w 1206500"/>
              <a:gd name="connsiteY0" fmla="*/ 0 h 881618"/>
              <a:gd name="connsiteX1" fmla="*/ 1206500 w 1206500"/>
              <a:gd name="connsiteY1" fmla="*/ 0 h 881618"/>
              <a:gd name="connsiteX2" fmla="*/ 1206500 w 1206500"/>
              <a:gd name="connsiteY2" fmla="*/ 881618 h 881618"/>
              <a:gd name="connsiteX3" fmla="*/ 0 w 1206500"/>
              <a:gd name="connsiteY3" fmla="*/ 881618 h 881618"/>
              <a:gd name="connsiteX4" fmla="*/ 0 w 1206500"/>
              <a:gd name="connsiteY4" fmla="*/ 0 h 881618"/>
              <a:gd name="connsiteX0" fmla="*/ 0 w 1206500"/>
              <a:gd name="connsiteY0" fmla="*/ 0 h 881618"/>
              <a:gd name="connsiteX1" fmla="*/ 1206500 w 1206500"/>
              <a:gd name="connsiteY1" fmla="*/ 0 h 881618"/>
              <a:gd name="connsiteX2" fmla="*/ 1206500 w 1206500"/>
              <a:gd name="connsiteY2" fmla="*/ 881618 h 881618"/>
              <a:gd name="connsiteX3" fmla="*/ 0 w 1206500"/>
              <a:gd name="connsiteY3" fmla="*/ 881618 h 881618"/>
              <a:gd name="connsiteX4" fmla="*/ 0 w 1206500"/>
              <a:gd name="connsiteY4" fmla="*/ 0 h 881618"/>
              <a:gd name="connsiteX0" fmla="*/ 0 w 1206500"/>
              <a:gd name="connsiteY0" fmla="*/ 0 h 899962"/>
              <a:gd name="connsiteX1" fmla="*/ 1206500 w 1206500"/>
              <a:gd name="connsiteY1" fmla="*/ 0 h 899962"/>
              <a:gd name="connsiteX2" fmla="*/ 1206500 w 1206500"/>
              <a:gd name="connsiteY2" fmla="*/ 881618 h 899962"/>
              <a:gd name="connsiteX3" fmla="*/ 0 w 1206500"/>
              <a:gd name="connsiteY3" fmla="*/ 881618 h 899962"/>
              <a:gd name="connsiteX4" fmla="*/ 0 w 1206500"/>
              <a:gd name="connsiteY4" fmla="*/ 0 h 899962"/>
              <a:gd name="connsiteX0" fmla="*/ 0 w 1219200"/>
              <a:gd name="connsiteY0" fmla="*/ 0 h 899962"/>
              <a:gd name="connsiteX1" fmla="*/ 1206500 w 1219200"/>
              <a:gd name="connsiteY1" fmla="*/ 0 h 899962"/>
              <a:gd name="connsiteX2" fmla="*/ 1206500 w 1219200"/>
              <a:gd name="connsiteY2" fmla="*/ 881618 h 899962"/>
              <a:gd name="connsiteX3" fmla="*/ 0 w 1219200"/>
              <a:gd name="connsiteY3" fmla="*/ 881618 h 899962"/>
              <a:gd name="connsiteX4" fmla="*/ 0 w 1219200"/>
              <a:gd name="connsiteY4" fmla="*/ 0 h 899962"/>
              <a:gd name="connsiteX0" fmla="*/ 0 w 1219200"/>
              <a:gd name="connsiteY0" fmla="*/ 0 h 899962"/>
              <a:gd name="connsiteX1" fmla="*/ 1206500 w 1219200"/>
              <a:gd name="connsiteY1" fmla="*/ 0 h 899962"/>
              <a:gd name="connsiteX2" fmla="*/ 1206500 w 1219200"/>
              <a:gd name="connsiteY2" fmla="*/ 881618 h 899962"/>
              <a:gd name="connsiteX3" fmla="*/ 0 w 1219200"/>
              <a:gd name="connsiteY3" fmla="*/ 881618 h 899962"/>
              <a:gd name="connsiteX4" fmla="*/ 0 w 1219200"/>
              <a:gd name="connsiteY4" fmla="*/ 0 h 899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 h="899962">
                <a:moveTo>
                  <a:pt x="0" y="0"/>
                </a:moveTo>
                <a:cubicBezTo>
                  <a:pt x="656167" y="28575"/>
                  <a:pt x="804333" y="0"/>
                  <a:pt x="1206500" y="0"/>
                </a:cubicBezTo>
                <a:cubicBezTo>
                  <a:pt x="1206500" y="293873"/>
                  <a:pt x="1235075" y="587745"/>
                  <a:pt x="1206500" y="881618"/>
                </a:cubicBezTo>
                <a:cubicBezTo>
                  <a:pt x="804333" y="881618"/>
                  <a:pt x="497417" y="922893"/>
                  <a:pt x="0" y="881618"/>
                </a:cubicBezTo>
                <a:cubicBezTo>
                  <a:pt x="0" y="587745"/>
                  <a:pt x="31750" y="357373"/>
                  <a:pt x="0"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Freeform 93">
            <a:extLst>
              <a:ext uri="{FF2B5EF4-FFF2-40B4-BE49-F238E27FC236}">
                <a16:creationId xmlns:a16="http://schemas.microsoft.com/office/drawing/2014/main" id="{7030641C-ADE3-452C-A24C-D4343081436A}"/>
              </a:ext>
            </a:extLst>
          </p:cNvPr>
          <p:cNvSpPr>
            <a:spLocks/>
          </p:cNvSpPr>
          <p:nvPr/>
        </p:nvSpPr>
        <p:spPr bwMode="auto">
          <a:xfrm>
            <a:off x="8802687" y="2057400"/>
            <a:ext cx="265113" cy="490538"/>
          </a:xfrm>
          <a:custGeom>
            <a:avLst/>
            <a:gdLst>
              <a:gd name="T0" fmla="*/ 17 w 83"/>
              <a:gd name="T1" fmla="*/ 0 h 154"/>
              <a:gd name="T2" fmla="*/ 68 w 83"/>
              <a:gd name="T3" fmla="*/ 2 h 154"/>
              <a:gd name="T4" fmla="*/ 78 w 83"/>
              <a:gd name="T5" fmla="*/ 24 h 154"/>
              <a:gd name="T6" fmla="*/ 59 w 83"/>
              <a:gd name="T7" fmla="*/ 137 h 154"/>
              <a:gd name="T8" fmla="*/ 44 w 83"/>
              <a:gd name="T9" fmla="*/ 154 h 154"/>
              <a:gd name="T10" fmla="*/ 15 w 83"/>
              <a:gd name="T11" fmla="*/ 154 h 154"/>
              <a:gd name="T12" fmla="*/ 5 w 83"/>
              <a:gd name="T13" fmla="*/ 134 h 154"/>
              <a:gd name="T14" fmla="*/ 17 w 83"/>
              <a:gd name="T15" fmla="*/ 0 h 1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154">
                <a:moveTo>
                  <a:pt x="17" y="0"/>
                </a:moveTo>
                <a:cubicBezTo>
                  <a:pt x="68" y="2"/>
                  <a:pt x="68" y="2"/>
                  <a:pt x="68" y="2"/>
                </a:cubicBezTo>
                <a:cubicBezTo>
                  <a:pt x="68" y="2"/>
                  <a:pt x="83" y="3"/>
                  <a:pt x="78" y="24"/>
                </a:cubicBezTo>
                <a:cubicBezTo>
                  <a:pt x="75" y="39"/>
                  <a:pt x="65" y="109"/>
                  <a:pt x="59" y="137"/>
                </a:cubicBezTo>
                <a:cubicBezTo>
                  <a:pt x="57" y="149"/>
                  <a:pt x="56" y="154"/>
                  <a:pt x="44" y="154"/>
                </a:cubicBezTo>
                <a:cubicBezTo>
                  <a:pt x="27" y="154"/>
                  <a:pt x="30" y="154"/>
                  <a:pt x="15" y="154"/>
                </a:cubicBezTo>
                <a:cubicBezTo>
                  <a:pt x="0" y="154"/>
                  <a:pt x="5" y="134"/>
                  <a:pt x="5" y="134"/>
                </a:cubicBezTo>
                <a:lnTo>
                  <a:pt x="17" y="0"/>
                </a:lnTo>
                <a:close/>
              </a:path>
            </a:pathLst>
          </a:custGeom>
          <a:solidFill>
            <a:srgbClr val="6D4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95">
            <a:extLst>
              <a:ext uri="{FF2B5EF4-FFF2-40B4-BE49-F238E27FC236}">
                <a16:creationId xmlns:a16="http://schemas.microsoft.com/office/drawing/2014/main" id="{89B19721-0891-415A-AEB1-6F8573628368}"/>
              </a:ext>
            </a:extLst>
          </p:cNvPr>
          <p:cNvSpPr>
            <a:spLocks/>
          </p:cNvSpPr>
          <p:nvPr/>
        </p:nvSpPr>
        <p:spPr bwMode="auto">
          <a:xfrm>
            <a:off x="2544042" y="1828800"/>
            <a:ext cx="303213" cy="582613"/>
          </a:xfrm>
          <a:custGeom>
            <a:avLst/>
            <a:gdLst>
              <a:gd name="T0" fmla="*/ 20 w 95"/>
              <a:gd name="T1" fmla="*/ 0 h 183"/>
              <a:gd name="T2" fmla="*/ 78 w 95"/>
              <a:gd name="T3" fmla="*/ 2 h 183"/>
              <a:gd name="T4" fmla="*/ 90 w 95"/>
              <a:gd name="T5" fmla="*/ 27 h 183"/>
              <a:gd name="T6" fmla="*/ 68 w 95"/>
              <a:gd name="T7" fmla="*/ 163 h 183"/>
              <a:gd name="T8" fmla="*/ 51 w 95"/>
              <a:gd name="T9" fmla="*/ 183 h 183"/>
              <a:gd name="T10" fmla="*/ 17 w 95"/>
              <a:gd name="T11" fmla="*/ 183 h 183"/>
              <a:gd name="T12" fmla="*/ 5 w 95"/>
              <a:gd name="T13" fmla="*/ 159 h 183"/>
              <a:gd name="T14" fmla="*/ 20 w 95"/>
              <a:gd name="T15" fmla="*/ 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5" h="183">
                <a:moveTo>
                  <a:pt x="20" y="0"/>
                </a:moveTo>
                <a:cubicBezTo>
                  <a:pt x="78" y="2"/>
                  <a:pt x="78" y="2"/>
                  <a:pt x="78" y="2"/>
                </a:cubicBezTo>
                <a:cubicBezTo>
                  <a:pt x="78" y="2"/>
                  <a:pt x="95" y="3"/>
                  <a:pt x="90" y="27"/>
                </a:cubicBezTo>
                <a:cubicBezTo>
                  <a:pt x="86" y="44"/>
                  <a:pt x="75" y="132"/>
                  <a:pt x="68" y="163"/>
                </a:cubicBezTo>
                <a:cubicBezTo>
                  <a:pt x="65" y="177"/>
                  <a:pt x="65" y="183"/>
                  <a:pt x="51" y="183"/>
                </a:cubicBezTo>
                <a:cubicBezTo>
                  <a:pt x="30" y="183"/>
                  <a:pt x="34" y="183"/>
                  <a:pt x="17" y="183"/>
                </a:cubicBezTo>
                <a:cubicBezTo>
                  <a:pt x="0" y="183"/>
                  <a:pt x="5" y="159"/>
                  <a:pt x="5" y="159"/>
                </a:cubicBezTo>
                <a:lnTo>
                  <a:pt x="20" y="0"/>
                </a:lnTo>
                <a:close/>
              </a:path>
            </a:pathLst>
          </a:custGeom>
          <a:solidFill>
            <a:srgbClr val="6D4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96">
            <a:extLst>
              <a:ext uri="{FF2B5EF4-FFF2-40B4-BE49-F238E27FC236}">
                <a16:creationId xmlns:a16="http://schemas.microsoft.com/office/drawing/2014/main" id="{403FEB72-FD00-413A-A543-031BEC83BC13}"/>
              </a:ext>
            </a:extLst>
          </p:cNvPr>
          <p:cNvSpPr>
            <a:spLocks/>
          </p:cNvSpPr>
          <p:nvPr/>
        </p:nvSpPr>
        <p:spPr bwMode="auto">
          <a:xfrm>
            <a:off x="5602304" y="2229644"/>
            <a:ext cx="327025" cy="636588"/>
          </a:xfrm>
          <a:custGeom>
            <a:avLst/>
            <a:gdLst>
              <a:gd name="T0" fmla="*/ 21 w 103"/>
              <a:gd name="T1" fmla="*/ 0 h 200"/>
              <a:gd name="T2" fmla="*/ 85 w 103"/>
              <a:gd name="T3" fmla="*/ 3 h 200"/>
              <a:gd name="T4" fmla="*/ 98 w 103"/>
              <a:gd name="T5" fmla="*/ 30 h 200"/>
              <a:gd name="T6" fmla="*/ 74 w 103"/>
              <a:gd name="T7" fmla="*/ 178 h 200"/>
              <a:gd name="T8" fmla="*/ 55 w 103"/>
              <a:gd name="T9" fmla="*/ 200 h 200"/>
              <a:gd name="T10" fmla="*/ 18 w 103"/>
              <a:gd name="T11" fmla="*/ 200 h 200"/>
              <a:gd name="T12" fmla="*/ 5 w 103"/>
              <a:gd name="T13" fmla="*/ 175 h 200"/>
              <a:gd name="T14" fmla="*/ 21 w 103"/>
              <a:gd name="T15" fmla="*/ 0 h 2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200">
                <a:moveTo>
                  <a:pt x="21" y="0"/>
                </a:moveTo>
                <a:cubicBezTo>
                  <a:pt x="85" y="3"/>
                  <a:pt x="85" y="3"/>
                  <a:pt x="85" y="3"/>
                </a:cubicBezTo>
                <a:cubicBezTo>
                  <a:pt x="85" y="3"/>
                  <a:pt x="103" y="4"/>
                  <a:pt x="98" y="30"/>
                </a:cubicBezTo>
                <a:cubicBezTo>
                  <a:pt x="94" y="49"/>
                  <a:pt x="81" y="144"/>
                  <a:pt x="74" y="178"/>
                </a:cubicBezTo>
                <a:cubicBezTo>
                  <a:pt x="71" y="193"/>
                  <a:pt x="70" y="200"/>
                  <a:pt x="55" y="200"/>
                </a:cubicBezTo>
                <a:cubicBezTo>
                  <a:pt x="33" y="200"/>
                  <a:pt x="37" y="200"/>
                  <a:pt x="18" y="200"/>
                </a:cubicBezTo>
                <a:cubicBezTo>
                  <a:pt x="0" y="200"/>
                  <a:pt x="5" y="175"/>
                  <a:pt x="5" y="175"/>
                </a:cubicBezTo>
                <a:lnTo>
                  <a:pt x="21" y="0"/>
                </a:lnTo>
                <a:close/>
              </a:path>
            </a:pathLst>
          </a:custGeom>
          <a:solidFill>
            <a:srgbClr val="6D4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TextBox 21">
            <a:extLst>
              <a:ext uri="{FF2B5EF4-FFF2-40B4-BE49-F238E27FC236}">
                <a16:creationId xmlns:a16="http://schemas.microsoft.com/office/drawing/2014/main" id="{9A1702C6-5FEE-4678-BB20-6BA8407C00DA}"/>
              </a:ext>
            </a:extLst>
          </p:cNvPr>
          <p:cNvSpPr txBox="1"/>
          <p:nvPr/>
        </p:nvSpPr>
        <p:spPr>
          <a:xfrm rot="518985">
            <a:off x="1261617" y="2699212"/>
            <a:ext cx="2384823" cy="1815882"/>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Hiểu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nội</a:t>
            </a:r>
            <a:r>
              <a:rPr lang="en-US" sz="2800" dirty="0">
                <a:latin typeface="Arial" panose="020B0604020202020204" pitchFamily="34" charset="0"/>
                <a:cs typeface="Arial" panose="020B0604020202020204" pitchFamily="34" charset="0"/>
              </a:rPr>
              <a:t> dung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ý </a:t>
            </a:r>
            <a:r>
              <a:rPr lang="en-US" sz="2800" dirty="0" err="1">
                <a:latin typeface="Arial" panose="020B0604020202020204" pitchFamily="34" charset="0"/>
                <a:cs typeface="Arial" panose="020B0604020202020204" pitchFamily="34" charset="0"/>
              </a:rPr>
              <a:t>nghĩa</a:t>
            </a:r>
            <a:r>
              <a:rPr lang="en-US" sz="2800" dirty="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của</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câu</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chuyện</a:t>
            </a:r>
            <a:endParaRPr lang="en-US" sz="28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5430C8FE-A2D0-4A9D-ABA0-02250E6656B3}"/>
              </a:ext>
            </a:extLst>
          </p:cNvPr>
          <p:cNvSpPr txBox="1"/>
          <p:nvPr/>
        </p:nvSpPr>
        <p:spPr>
          <a:xfrm>
            <a:off x="4725488" y="2786427"/>
            <a:ext cx="2790119" cy="2246769"/>
          </a:xfrm>
          <a:prstGeom prst="rect">
            <a:avLst/>
          </a:prstGeom>
          <a:noFill/>
        </p:spPr>
        <p:txBody>
          <a:bodyPr wrap="square" rtlCol="0">
            <a:spAutoFit/>
          </a:bodyPr>
          <a:lstStyle/>
          <a:p>
            <a:r>
              <a:rPr lang="vi-VN" sz="2800" dirty="0">
                <a:solidFill>
                  <a:srgbClr val="0000CC"/>
                </a:solidFill>
              </a:rPr>
              <a:t>Đọc trôi chảy toàn </a:t>
            </a:r>
            <a:r>
              <a:rPr lang="vi-VN" sz="2800" dirty="0" smtClean="0">
                <a:solidFill>
                  <a:srgbClr val="0000CC"/>
                </a:solidFill>
              </a:rPr>
              <a:t>bài</a:t>
            </a:r>
            <a:r>
              <a:rPr lang="en-US" sz="2800" dirty="0" smtClean="0">
                <a:solidFill>
                  <a:srgbClr val="0000CC"/>
                </a:solidFill>
              </a:rPr>
              <a:t> </a:t>
            </a:r>
            <a:r>
              <a:rPr lang="vi-VN" sz="2800" dirty="0">
                <a:solidFill>
                  <a:srgbClr val="0000CC"/>
                </a:solidFill>
              </a:rPr>
              <a:t>và bước đầu biết </a:t>
            </a:r>
            <a:r>
              <a:rPr lang="en-US" sz="2800" dirty="0" err="1">
                <a:solidFill>
                  <a:srgbClr val="0000CC"/>
                </a:solidFill>
              </a:rPr>
              <a:t>đọc</a:t>
            </a:r>
            <a:r>
              <a:rPr lang="en-US" sz="2800" dirty="0">
                <a:solidFill>
                  <a:srgbClr val="0000CC"/>
                </a:solidFill>
              </a:rPr>
              <a:t> </a:t>
            </a:r>
            <a:r>
              <a:rPr lang="en-US" sz="2800" dirty="0" err="1">
                <a:solidFill>
                  <a:srgbClr val="0000CC"/>
                </a:solidFill>
              </a:rPr>
              <a:t>đúng</a:t>
            </a:r>
            <a:r>
              <a:rPr lang="en-US" sz="2800" dirty="0">
                <a:solidFill>
                  <a:srgbClr val="0000CC"/>
                </a:solidFill>
              </a:rPr>
              <a:t> </a:t>
            </a:r>
            <a:r>
              <a:rPr lang="en-US" sz="2800" dirty="0" err="1">
                <a:solidFill>
                  <a:srgbClr val="0000CC"/>
                </a:solidFill>
              </a:rPr>
              <a:t>giọng</a:t>
            </a:r>
            <a:r>
              <a:rPr lang="en-US" sz="2800" dirty="0">
                <a:solidFill>
                  <a:srgbClr val="0000CC"/>
                </a:solidFill>
              </a:rPr>
              <a:t> </a:t>
            </a:r>
            <a:r>
              <a:rPr lang="en-US" sz="2800" dirty="0" err="1">
                <a:solidFill>
                  <a:srgbClr val="0000CC"/>
                </a:solidFill>
              </a:rPr>
              <a:t>của</a:t>
            </a:r>
            <a:r>
              <a:rPr lang="en-US" sz="2800" dirty="0">
                <a:solidFill>
                  <a:srgbClr val="0000CC"/>
                </a:solidFill>
              </a:rPr>
              <a:t> </a:t>
            </a:r>
            <a:r>
              <a:rPr lang="en-US" sz="2800" dirty="0" err="1">
                <a:solidFill>
                  <a:srgbClr val="0000CC"/>
                </a:solidFill>
              </a:rPr>
              <a:t>nhân</a:t>
            </a:r>
            <a:r>
              <a:rPr lang="en-US" sz="2800" dirty="0">
                <a:solidFill>
                  <a:srgbClr val="0000CC"/>
                </a:solidFill>
              </a:rPr>
              <a:t> </a:t>
            </a:r>
            <a:r>
              <a:rPr lang="en-US" sz="2800" dirty="0" err="1" smtClean="0">
                <a:solidFill>
                  <a:srgbClr val="0000CC"/>
                </a:solidFill>
              </a:rPr>
              <a:t>vật</a:t>
            </a:r>
            <a:endParaRPr lang="en-US" sz="2800" dirty="0">
              <a:solidFill>
                <a:srgbClr val="0000CC"/>
              </a:solidFill>
            </a:endParaRPr>
          </a:p>
        </p:txBody>
      </p:sp>
      <p:sp>
        <p:nvSpPr>
          <p:cNvPr id="24" name="Rectangle 23">
            <a:extLst>
              <a:ext uri="{FF2B5EF4-FFF2-40B4-BE49-F238E27FC236}">
                <a16:creationId xmlns:a16="http://schemas.microsoft.com/office/drawing/2014/main" id="{A968F575-1953-48C0-84CC-2DAEAEF37DE7}"/>
              </a:ext>
            </a:extLst>
          </p:cNvPr>
          <p:cNvSpPr/>
          <p:nvPr/>
        </p:nvSpPr>
        <p:spPr>
          <a:xfrm rot="21340828">
            <a:off x="7946300" y="2538628"/>
            <a:ext cx="2246758" cy="1815882"/>
          </a:xfrm>
          <a:prstGeom prst="rect">
            <a:avLst/>
          </a:prstGeom>
        </p:spPr>
        <p:txBody>
          <a:bodyPr wrap="square">
            <a:spAutoFit/>
          </a:bodyPr>
          <a:lstStyle/>
          <a:p>
            <a:r>
              <a:rPr lang="en-US" sz="2800" dirty="0" err="1">
                <a:solidFill>
                  <a:srgbClr val="2801CF"/>
                </a:solidFill>
                <a:latin typeface="Arial" panose="020B0604020202020204" pitchFamily="34" charset="0"/>
              </a:rPr>
              <a:t>Dựa</a:t>
            </a:r>
            <a:r>
              <a:rPr lang="en-US" sz="2800" dirty="0">
                <a:solidFill>
                  <a:srgbClr val="2801CF"/>
                </a:solidFill>
                <a:latin typeface="Arial" panose="020B0604020202020204" pitchFamily="34" charset="0"/>
              </a:rPr>
              <a:t> </a:t>
            </a:r>
            <a:r>
              <a:rPr lang="en-US" sz="2800" dirty="0" err="1">
                <a:solidFill>
                  <a:srgbClr val="2801CF"/>
                </a:solidFill>
                <a:latin typeface="Arial" panose="020B0604020202020204" pitchFamily="34" charset="0"/>
              </a:rPr>
              <a:t>vào</a:t>
            </a:r>
            <a:r>
              <a:rPr lang="en-US" sz="2800" dirty="0">
                <a:solidFill>
                  <a:srgbClr val="2801CF"/>
                </a:solidFill>
                <a:latin typeface="Arial" panose="020B0604020202020204" pitchFamily="34" charset="0"/>
              </a:rPr>
              <a:t> </a:t>
            </a:r>
            <a:r>
              <a:rPr lang="en-US" altLang="en-US" sz="2800" dirty="0" err="1" smtClean="0">
                <a:solidFill>
                  <a:srgbClr val="0000CC"/>
                </a:solidFill>
                <a:latin typeface="Arial" panose="020B0604020202020204" pitchFamily="34" charset="0"/>
                <a:cs typeface="Arial" panose="020B0604020202020204" pitchFamily="34" charset="0"/>
              </a:rPr>
              <a:t>các</a:t>
            </a:r>
            <a:r>
              <a:rPr lang="en-US" altLang="en-US" sz="2800" dirty="0" smtClean="0">
                <a:solidFill>
                  <a:srgbClr val="0000CC"/>
                </a:solidFill>
                <a:latin typeface="Arial" panose="020B0604020202020204" pitchFamily="34" charset="0"/>
                <a:cs typeface="Arial" panose="020B0604020202020204" pitchFamily="34" charset="0"/>
              </a:rPr>
              <a:t> </a:t>
            </a:r>
            <a:r>
              <a:rPr lang="en-US" altLang="en-US" sz="2800" dirty="0" err="1" smtClean="0">
                <a:solidFill>
                  <a:srgbClr val="0000CC"/>
                </a:solidFill>
                <a:latin typeface="Arial" panose="020B0604020202020204" pitchFamily="34" charset="0"/>
                <a:cs typeface="Arial" panose="020B0604020202020204" pitchFamily="34" charset="0"/>
              </a:rPr>
              <a:t>câu</a:t>
            </a:r>
            <a:r>
              <a:rPr lang="en-US" altLang="en-US" sz="2800" dirty="0" smtClean="0">
                <a:solidFill>
                  <a:srgbClr val="0000CC"/>
                </a:solidFill>
                <a:latin typeface="Arial" panose="020B0604020202020204" pitchFamily="34" charset="0"/>
                <a:cs typeface="Arial" panose="020B0604020202020204" pitchFamily="34" charset="0"/>
              </a:rPr>
              <a:t> </a:t>
            </a:r>
            <a:r>
              <a:rPr lang="en-US" altLang="en-US" sz="2800" dirty="0" err="1" smtClean="0">
                <a:solidFill>
                  <a:srgbClr val="0000CC"/>
                </a:solidFill>
                <a:latin typeface="Arial" panose="020B0604020202020204" pitchFamily="34" charset="0"/>
                <a:cs typeface="Arial" panose="020B0604020202020204" pitchFamily="34" charset="0"/>
              </a:rPr>
              <a:t>hỏi</a:t>
            </a:r>
            <a:r>
              <a:rPr lang="en-US" altLang="en-US" sz="2800" dirty="0" smtClean="0">
                <a:solidFill>
                  <a:srgbClr val="0000CC"/>
                </a:solidFill>
                <a:latin typeface="Arial" panose="020B0604020202020204" pitchFamily="34" charset="0"/>
                <a:cs typeface="Arial" panose="020B0604020202020204" pitchFamily="34" charset="0"/>
              </a:rPr>
              <a:t> </a:t>
            </a:r>
            <a:r>
              <a:rPr lang="en-US" altLang="en-US" sz="2800" dirty="0" err="1" smtClean="0">
                <a:solidFill>
                  <a:srgbClr val="0000CC"/>
                </a:solidFill>
                <a:latin typeface="Arial" panose="020B0604020202020204" pitchFamily="34" charset="0"/>
                <a:cs typeface="Arial" panose="020B0604020202020204" pitchFamily="34" charset="0"/>
              </a:rPr>
              <a:t>gợi</a:t>
            </a:r>
            <a:r>
              <a:rPr lang="en-US" altLang="en-US" sz="2800" dirty="0" smtClean="0">
                <a:solidFill>
                  <a:srgbClr val="0000CC"/>
                </a:solidFill>
                <a:latin typeface="Arial" panose="020B0604020202020204" pitchFamily="34" charset="0"/>
                <a:cs typeface="Arial" panose="020B0604020202020204" pitchFamily="34" charset="0"/>
              </a:rPr>
              <a:t> ý</a:t>
            </a:r>
            <a:r>
              <a:rPr lang="en-US" sz="2800" dirty="0" smtClean="0">
                <a:solidFill>
                  <a:srgbClr val="2801CF"/>
                </a:solidFill>
                <a:latin typeface="Arial" panose="020B0604020202020204" pitchFamily="34" charset="0"/>
              </a:rPr>
              <a:t> </a:t>
            </a:r>
            <a:r>
              <a:rPr lang="en-US" sz="2800" dirty="0" err="1">
                <a:solidFill>
                  <a:srgbClr val="2801CF"/>
                </a:solidFill>
                <a:latin typeface="Arial" panose="020B0604020202020204" pitchFamily="34" charset="0"/>
              </a:rPr>
              <a:t>kể</a:t>
            </a:r>
            <a:r>
              <a:rPr lang="en-US" sz="2800" dirty="0">
                <a:solidFill>
                  <a:srgbClr val="2801CF"/>
                </a:solidFill>
                <a:latin typeface="Arial" panose="020B0604020202020204" pitchFamily="34" charset="0"/>
              </a:rPr>
              <a:t> </a:t>
            </a:r>
            <a:r>
              <a:rPr lang="en-US" sz="2800" dirty="0" err="1">
                <a:solidFill>
                  <a:srgbClr val="2801CF"/>
                </a:solidFill>
                <a:latin typeface="Arial" panose="020B0604020202020204" pitchFamily="34" charset="0"/>
              </a:rPr>
              <a:t>lại</a:t>
            </a:r>
            <a:r>
              <a:rPr lang="en-US" sz="2800" dirty="0">
                <a:solidFill>
                  <a:srgbClr val="2801CF"/>
                </a:solidFill>
                <a:latin typeface="Arial" panose="020B0604020202020204" pitchFamily="34" charset="0"/>
              </a:rPr>
              <a:t> </a:t>
            </a:r>
            <a:r>
              <a:rPr lang="en-US" sz="2800" dirty="0" err="1" smtClean="0">
                <a:solidFill>
                  <a:srgbClr val="2801CF"/>
                </a:solidFill>
                <a:latin typeface="Arial" panose="020B0604020202020204" pitchFamily="34" charset="0"/>
              </a:rPr>
              <a:t>được</a:t>
            </a:r>
            <a:r>
              <a:rPr lang="en-US" sz="2800" dirty="0" smtClean="0">
                <a:solidFill>
                  <a:srgbClr val="2801CF"/>
                </a:solidFill>
                <a:latin typeface="Arial" panose="020B0604020202020204" pitchFamily="34" charset="0"/>
              </a:rPr>
              <a:t> </a:t>
            </a:r>
            <a:r>
              <a:rPr lang="en-US" sz="2800" dirty="0" err="1" smtClean="0">
                <a:solidFill>
                  <a:srgbClr val="2801CF"/>
                </a:solidFill>
                <a:latin typeface="Arial" panose="020B0604020202020204" pitchFamily="34" charset="0"/>
              </a:rPr>
              <a:t>câu</a:t>
            </a:r>
            <a:r>
              <a:rPr lang="en-US" sz="2800" dirty="0" smtClean="0">
                <a:solidFill>
                  <a:srgbClr val="2801CF"/>
                </a:solidFill>
                <a:latin typeface="Arial" panose="020B0604020202020204" pitchFamily="34" charset="0"/>
              </a:rPr>
              <a:t> </a:t>
            </a:r>
            <a:r>
              <a:rPr lang="en-US" sz="2800" dirty="0" err="1">
                <a:solidFill>
                  <a:srgbClr val="2801CF"/>
                </a:solidFill>
                <a:latin typeface="Arial" panose="020B0604020202020204" pitchFamily="34" charset="0"/>
              </a:rPr>
              <a:t>chuyện</a:t>
            </a:r>
            <a:r>
              <a:rPr lang="en-US" sz="2800" dirty="0">
                <a:solidFill>
                  <a:srgbClr val="0070C0"/>
                </a:solidFill>
                <a:latin typeface="Arial" panose="020B0604020202020204" pitchFamily="34" charset="0"/>
              </a:rPr>
              <a:t>.</a:t>
            </a:r>
            <a:endParaRPr lang="en-US" sz="2800" dirty="0"/>
          </a:p>
        </p:txBody>
      </p:sp>
      <p:sp>
        <p:nvSpPr>
          <p:cNvPr id="25" name="Rounded Rectangle 1">
            <a:extLst>
              <a:ext uri="{FF2B5EF4-FFF2-40B4-BE49-F238E27FC236}">
                <a16:creationId xmlns:a16="http://schemas.microsoft.com/office/drawing/2014/main" id="{9EFADF63-4F89-4810-ACBC-882D2BBE526B}"/>
              </a:ext>
            </a:extLst>
          </p:cNvPr>
          <p:cNvSpPr/>
          <p:nvPr/>
        </p:nvSpPr>
        <p:spPr>
          <a:xfrm>
            <a:off x="4362823" y="463081"/>
            <a:ext cx="4038600" cy="838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MỤC TIÊU BÀI HỌC</a:t>
            </a:r>
          </a:p>
        </p:txBody>
      </p:sp>
      <p:pic>
        <p:nvPicPr>
          <p:cNvPr id="27" name="图片 49">
            <a:extLst>
              <a:ext uri="{FF2B5EF4-FFF2-40B4-BE49-F238E27FC236}">
                <a16:creationId xmlns:a16="http://schemas.microsoft.com/office/drawing/2014/main" id="{F6A1EE9B-1CBA-4E93-8D19-0117D855D5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357947" y="5420856"/>
            <a:ext cx="1167379" cy="1353554"/>
          </a:xfrm>
          <a:prstGeom prst="rect">
            <a:avLst/>
          </a:prstGeom>
        </p:spPr>
      </p:pic>
      <p:pic>
        <p:nvPicPr>
          <p:cNvPr id="29" name="图片 49">
            <a:extLst>
              <a:ext uri="{FF2B5EF4-FFF2-40B4-BE49-F238E27FC236}">
                <a16:creationId xmlns:a16="http://schemas.microsoft.com/office/drawing/2014/main" id="{1122A884-9A43-4FA3-836D-5A9CA17BE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79967" y="5608408"/>
            <a:ext cx="1167379" cy="1353554"/>
          </a:xfrm>
          <a:prstGeom prst="rect">
            <a:avLst/>
          </a:prstGeom>
        </p:spPr>
      </p:pic>
      <p:pic>
        <p:nvPicPr>
          <p:cNvPr id="33" name="图片 51">
            <a:extLst>
              <a:ext uri="{FF2B5EF4-FFF2-40B4-BE49-F238E27FC236}">
                <a16:creationId xmlns:a16="http://schemas.microsoft.com/office/drawing/2014/main" id="{2CEF24A5-150B-4280-9FD1-1C010FC526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86920" flipH="1">
            <a:off x="7831463" y="4218364"/>
            <a:ext cx="1769996" cy="1979601"/>
          </a:xfrm>
          <a:prstGeom prst="rect">
            <a:avLst/>
          </a:prstGeom>
        </p:spPr>
      </p:pic>
    </p:spTree>
    <p:extLst>
      <p:ext uri="{BB962C8B-B14F-4D97-AF65-F5344CB8AC3E}">
        <p14:creationId xmlns:p14="http://schemas.microsoft.com/office/powerpoint/2010/main" val="794169"/>
      </p:ext>
    </p:extLst>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advTm="5000">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2">
            <a:extLst>
              <a:ext uri="{FF2B5EF4-FFF2-40B4-BE49-F238E27FC236}">
                <a16:creationId xmlns:a16="http://schemas.microsoft.com/office/drawing/2014/main" id="{5ED0AC8E-8CA7-47D5-A542-0A026AFC2C18}"/>
              </a:ext>
            </a:extLst>
          </p:cNvPr>
          <p:cNvSpPr txBox="1"/>
          <p:nvPr/>
        </p:nvSpPr>
        <p:spPr>
          <a:xfrm>
            <a:off x="274770" y="4734249"/>
            <a:ext cx="5638800"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vi-VN" sz="1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1</a:t>
            </a:r>
            <a:r>
              <a:rPr kumimoji="0" lang="vi-VN" sz="155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r>
              <a:rPr kumimoji="0" lang="vi-VN" sz="155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vi-VN" sz="155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Trung </a:t>
            </a:r>
            <a:r>
              <a:rPr kumimoji="0" lang="vi-VN" sz="155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đoàn trưởng bước vào lán, nhìn cả đội </a:t>
            </a:r>
            <a:r>
              <a:rPr kumimoji="0" lang="vi-VN" sz="155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một lượt</a:t>
            </a:r>
            <a:r>
              <a:rPr kumimoji="0" lang="vi-VN" sz="155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Cặp mắt ông </a:t>
            </a:r>
            <a:r>
              <a:rPr kumimoji="0" lang="vi-VN" sz="155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ánh lên </a:t>
            </a:r>
            <a:r>
              <a:rPr kumimoji="0" lang="vi-VN" sz="155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vẻ trìu mến, dịu dàng. Ông ngồi </a:t>
            </a:r>
            <a:r>
              <a:rPr kumimoji="0" lang="vi-VN" sz="155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yên lặng </a:t>
            </a:r>
            <a:r>
              <a:rPr kumimoji="0" lang="vi-VN" sz="155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một lúc lâu, rồi </a:t>
            </a:r>
            <a:r>
              <a:rPr kumimoji="0" lang="vi-VN" sz="155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lên tiếng </a:t>
            </a:r>
            <a:r>
              <a:rPr kumimoji="0" lang="vi-VN" sz="155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5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r>
              <a:rPr kumimoji="0" lang="vi-VN" sz="155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r>
              <a:rPr kumimoji="0" lang="vi-VN" sz="155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Các em ạ, hoàn cảnh chiến khu lúc này rất </a:t>
            </a:r>
            <a:r>
              <a:rPr kumimoji="0" lang="vi-VN" sz="155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g</a:t>
            </a:r>
            <a:r>
              <a:rPr kumimoji="0" lang="en-US" sz="1550" b="0" i="0" u="none" strike="noStrike" kern="1200" cap="none" spc="0" normalizeH="0" baseline="0" noProof="0" dirty="0" err="1" smtClean="0">
                <a:ln>
                  <a:noFill/>
                </a:ln>
                <a:solidFill>
                  <a:srgbClr val="002060"/>
                </a:solidFill>
                <a:effectLst/>
                <a:uLnTx/>
                <a:uFillTx/>
                <a:latin typeface="Arial" panose="020B0604020202020204" pitchFamily="34" charset="0"/>
                <a:ea typeface="+mn-ea"/>
                <a:cs typeface="Arial" panose="020B0604020202020204" pitchFamily="34" charset="0"/>
              </a:rPr>
              <a:t>ian</a:t>
            </a:r>
            <a:r>
              <a:rPr kumimoji="0" lang="vi-VN" sz="155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r>
              <a:rPr kumimoji="0" lang="vi-VN" sz="155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khổ. Mai đây chắc còn gian khổ, thiếu thốn </a:t>
            </a:r>
            <a:r>
              <a:rPr kumimoji="0" lang="en-US" sz="1550" b="0" i="0" u="none" strike="noStrike" kern="1200" cap="none" spc="0" normalizeH="0" baseline="0" noProof="0" dirty="0" err="1" smtClean="0">
                <a:ln>
                  <a:noFill/>
                </a:ln>
                <a:solidFill>
                  <a:srgbClr val="002060"/>
                </a:solidFill>
                <a:effectLst/>
                <a:uLnTx/>
                <a:uFillTx/>
                <a:latin typeface="Arial" panose="020B0604020202020204" pitchFamily="34" charset="0"/>
                <a:ea typeface="+mn-ea"/>
                <a:cs typeface="Arial" panose="020B0604020202020204" pitchFamily="34" charset="0"/>
              </a:rPr>
              <a:t>nhiều</a:t>
            </a:r>
            <a:r>
              <a:rPr kumimoji="0" lang="en-US" sz="155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r>
              <a:rPr kumimoji="0" lang="vi-VN" sz="155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hơn</a:t>
            </a:r>
            <a:r>
              <a:rPr kumimoji="0" lang="vi-VN" sz="155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Các em khó lòng chịu nổi. Nếu em nào muốn trở về sống với gia đình thì trung đoàn cho các em về. Các em thấy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50" b="1"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endParaRPr kumimoji="0" lang="vi-VN" sz="155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22" name="TextBox 12">
            <a:extLst>
              <a:ext uri="{FF2B5EF4-FFF2-40B4-BE49-F238E27FC236}">
                <a16:creationId xmlns:a16="http://schemas.microsoft.com/office/drawing/2014/main" id="{CEEC749A-550C-443D-B9A6-A4BD75D71EBC}"/>
              </a:ext>
            </a:extLst>
          </p:cNvPr>
          <p:cNvSpPr txBox="1"/>
          <p:nvPr/>
        </p:nvSpPr>
        <p:spPr>
          <a:xfrm>
            <a:off x="6061053" y="171094"/>
            <a:ext cx="6207147" cy="65248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5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vi-VN" sz="155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2.</a:t>
            </a:r>
            <a:r>
              <a:rPr kumimoji="0" lang="vi-VN" sz="155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vi-VN" sz="155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Trước </a:t>
            </a:r>
            <a:r>
              <a:rPr kumimoji="0" lang="vi-VN" sz="155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ý kiến đột ngột của chỉ huy, bọn trẻ lặng đi. Tự nhiên ai cũng thấy cổ họng mình nghẹn lại.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5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r>
              <a:rPr kumimoji="0" lang="vi-VN" sz="155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Lượm </a:t>
            </a:r>
            <a:r>
              <a:rPr kumimoji="0" lang="en-US" sz="1550" b="0" i="0" u="none" strike="noStrike" kern="1200" cap="none" spc="0" normalizeH="0" baseline="0" noProof="0" dirty="0" err="1" smtClean="0">
                <a:ln>
                  <a:noFill/>
                </a:ln>
                <a:solidFill>
                  <a:srgbClr val="002060"/>
                </a:solidFill>
                <a:effectLst/>
                <a:uLnTx/>
                <a:uFillTx/>
                <a:latin typeface="Arial" panose="020B0604020202020204" pitchFamily="34" charset="0"/>
                <a:ea typeface="+mn-ea"/>
                <a:cs typeface="Arial" panose="020B0604020202020204" pitchFamily="34" charset="0"/>
              </a:rPr>
              <a:t>bước</a:t>
            </a:r>
            <a:r>
              <a:rPr kumimoji="0" lang="en-US" sz="155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r>
              <a:rPr kumimoji="0" lang="vi-VN" sz="155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tới </a:t>
            </a:r>
            <a:r>
              <a:rPr kumimoji="0" lang="vi-VN" sz="155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gần đống lửa, giọng em </a:t>
            </a:r>
            <a:r>
              <a:rPr kumimoji="0" lang="vi-VN" sz="155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run</a:t>
            </a:r>
            <a:r>
              <a:rPr kumimoji="0" lang="en-US" sz="155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g</a:t>
            </a:r>
            <a:r>
              <a:rPr kumimoji="0" lang="vi-VN" sz="155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r>
              <a:rPr kumimoji="0" lang="vi-VN" sz="155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lên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5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r>
              <a:rPr kumimoji="0" lang="vi-VN" sz="155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r>
              <a:rPr kumimoji="0" lang="vi-VN" sz="155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Em xin được ở lại. Em thà chết trên chiến khu còn hơn về ở chung, ở lộn với tụi Tây, tụi Việt gian…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5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r>
              <a:rPr kumimoji="0" lang="vi-VN" sz="155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Cả </a:t>
            </a:r>
            <a:r>
              <a:rPr kumimoji="0" lang="vi-VN" sz="155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đội nhao nhao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5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r>
              <a:rPr kumimoji="0" lang="vi-VN" sz="155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r>
              <a:rPr kumimoji="0" lang="vi-VN" sz="155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Chúng em xin ở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5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r>
              <a:rPr kumimoji="0" lang="vi-VN" sz="155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Mừng </a:t>
            </a:r>
            <a:r>
              <a:rPr kumimoji="0" lang="vi-VN" sz="155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nói như van lơn: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55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r>
              <a:rPr kumimoji="0" lang="vi-VN" sz="155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r>
              <a:rPr kumimoji="0" lang="vi-VN" sz="155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Chúng em còn nhỏ, chưa làm được chi nhiều thì trung đoàn cho chúng em ăn ít cũng được. Đừng bắt chúng em phải về, tội chúng em lắm, anh nờ</a:t>
            </a:r>
            <a:r>
              <a:rPr kumimoji="0" lang="vi-VN" sz="155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a:t>
            </a:r>
            <a:endParaRPr kumimoji="0" lang="en-US" sz="155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550" b="1"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r>
              <a:rPr kumimoji="0" lang="vi-VN" sz="1550" b="1"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3.</a:t>
            </a:r>
            <a:r>
              <a:rPr kumimoji="0" lang="en-US" sz="155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55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N</a:t>
            </a:r>
            <a:r>
              <a:rPr kumimoji="0" lang="vi-VN" sz="155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hững </a:t>
            </a:r>
            <a:r>
              <a:rPr kumimoji="0" lang="vi-VN" sz="155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lời van xin thơ ngây mà thống thiết, van xin được chiến </a:t>
            </a:r>
            <a:r>
              <a:rPr kumimoji="0" lang="vi-VN" sz="155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đấu </a:t>
            </a:r>
            <a:r>
              <a:rPr kumimoji="0" lang="vi-VN" sz="155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hi sinh vì Tổ quốc của các chiến sĩ nhỏ tuổi làm </a:t>
            </a:r>
            <a:r>
              <a:rPr kumimoji="0" lang="vi-VN" sz="155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trung </a:t>
            </a:r>
            <a:r>
              <a:rPr kumimoji="0" lang="vi-VN" sz="155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đoàn trưởng rơi nước mắt.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5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r>
              <a:rPr kumimoji="0" lang="vi-VN" sz="155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Ông </a:t>
            </a:r>
            <a:r>
              <a:rPr kumimoji="0" lang="vi-VN" sz="155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ôm Mừng vào lòng, nói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55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r>
              <a:rPr kumimoji="0" lang="vi-VN" sz="155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r>
              <a:rPr kumimoji="0" lang="vi-VN" sz="155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Nếu các em đều xin ở lại, anh sẽ về báo cáo với Ban chỉ huy.</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550" b="1"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r>
              <a:rPr kumimoji="0" lang="vi-VN" sz="1550" b="1"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4</a:t>
            </a:r>
            <a:r>
              <a:rPr kumimoji="0" lang="vi-VN" sz="155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r>
              <a:rPr kumimoji="0" lang="vi-VN" sz="155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Bỗng một em cất tiếng hát, cả đội đồng thanh hát </a:t>
            </a:r>
            <a:r>
              <a:rPr kumimoji="0" lang="en-US" sz="1550" b="0" i="0" u="none" strike="noStrike" kern="1200" cap="none" spc="0" normalizeH="0" baseline="0" noProof="0" dirty="0" err="1" smtClean="0">
                <a:ln>
                  <a:noFill/>
                </a:ln>
                <a:solidFill>
                  <a:srgbClr val="002060"/>
                </a:solidFill>
                <a:effectLst/>
                <a:uLnTx/>
                <a:uFillTx/>
                <a:latin typeface="Arial" panose="020B0604020202020204" pitchFamily="34" charset="0"/>
                <a:ea typeface="+mn-ea"/>
                <a:cs typeface="Arial" panose="020B0604020202020204" pitchFamily="34" charset="0"/>
              </a:rPr>
              <a:t>vang</a:t>
            </a:r>
            <a:r>
              <a:rPr kumimoji="0" lang="vi-VN" sz="155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a:t>
            </a:r>
            <a:endParaRPr kumimoji="0" lang="vi-VN" sz="155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55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vi-VN" sz="155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Đoàn </a:t>
            </a:r>
            <a:r>
              <a:rPr kumimoji="0" lang="en-US" sz="155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V</a:t>
            </a:r>
            <a:r>
              <a:rPr kumimoji="0" lang="vi-VN" sz="155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ệ </a:t>
            </a:r>
            <a:r>
              <a:rPr kumimoji="0" lang="vi-VN" sz="155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quốc quân một lần ra đi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55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Nào có mong chi đâu ngày trở về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55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Ra đi, ra đi bảo tồn sông núi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55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Ra đi, ra đi, thà chết không lui..."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5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r>
              <a:rPr kumimoji="0" lang="vi-VN" sz="155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Tiếng </a:t>
            </a:r>
            <a:r>
              <a:rPr kumimoji="0" lang="vi-VN" sz="155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hát bay lượn trên mặt suốt, tràn qua lớp lớp cây rừng, bùng lên như ngọn lửa rực rỡ giữa đêm rừng lạnh tối, làm cho lòng người chỉ huy ấm hẳn </a:t>
            </a:r>
            <a:r>
              <a:rPr kumimoji="0" lang="vi-VN" sz="155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lên.</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1600" dirty="0">
                <a:solidFill>
                  <a:srgbClr val="002060"/>
                </a:solidFill>
                <a:latin typeface="Arial" panose="020B0604020202020204" pitchFamily="34" charset="0"/>
                <a:cs typeface="Arial" panose="020B0604020202020204" pitchFamily="34" charset="0"/>
              </a:rPr>
              <a:t> </a:t>
            </a:r>
            <a:r>
              <a:rPr lang="vi-VN" sz="1600" dirty="0" smtClean="0">
                <a:solidFill>
                  <a:srgbClr val="002060"/>
                </a:solidFill>
                <a:latin typeface="Arial" panose="020B0604020202020204" pitchFamily="34" charset="0"/>
                <a:cs typeface="Arial" panose="020B0604020202020204" pitchFamily="34" charset="0"/>
              </a:rPr>
              <a:t>                                                                     </a:t>
            </a:r>
            <a:r>
              <a:rPr kumimoji="0" lang="en-US" sz="14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Theo</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PHÙNG QUÁN</a:t>
            </a:r>
            <a:endParaRPr kumimoji="0" lang="vi-VN" sz="1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30" name="Picture 29"/>
          <p:cNvPicPr>
            <a:picLocks noChangeAspect="1"/>
          </p:cNvPicPr>
          <p:nvPr/>
        </p:nvPicPr>
        <p:blipFill>
          <a:blip r:embed="rId2"/>
          <a:stretch>
            <a:fillRect/>
          </a:stretch>
        </p:blipFill>
        <p:spPr>
          <a:xfrm>
            <a:off x="496134" y="0"/>
            <a:ext cx="5117771" cy="1238362"/>
          </a:xfrm>
          <a:prstGeom prst="rect">
            <a:avLst/>
          </a:prstGeom>
        </p:spPr>
      </p:pic>
      <p:sp>
        <p:nvSpPr>
          <p:cNvPr id="32" name="Rounded Rectangle 31"/>
          <p:cNvSpPr/>
          <p:nvPr/>
        </p:nvSpPr>
        <p:spPr>
          <a:xfrm>
            <a:off x="48986" y="28457"/>
            <a:ext cx="1237826" cy="457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29936" y="30795"/>
            <a:ext cx="1409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SGK/13</a:t>
            </a:r>
            <a:endPar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34" name="Picture 33"/>
          <p:cNvPicPr>
            <a:picLocks noChangeAspect="1"/>
          </p:cNvPicPr>
          <p:nvPr/>
        </p:nvPicPr>
        <p:blipFill>
          <a:blip r:embed="rId3"/>
          <a:stretch>
            <a:fillRect/>
          </a:stretch>
        </p:blipFill>
        <p:spPr>
          <a:xfrm>
            <a:off x="928797" y="1508694"/>
            <a:ext cx="4252444" cy="2960664"/>
          </a:xfrm>
          <a:prstGeom prst="rect">
            <a:avLst/>
          </a:prstGeom>
        </p:spPr>
      </p:pic>
    </p:spTree>
    <p:extLst>
      <p:ext uri="{BB962C8B-B14F-4D97-AF65-F5344CB8AC3E}">
        <p14:creationId xmlns:p14="http://schemas.microsoft.com/office/powerpoint/2010/main" val="3429607590"/>
      </p:ext>
    </p:extLst>
  </p:cSld>
  <p:clrMapOvr>
    <a:masterClrMapping/>
  </p:clrMapOvr>
  <p:transition>
    <p:check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D02FF527-A7ED-4BA6-9B3E-D42731705566}"/>
              </a:ext>
            </a:extLst>
          </p:cNvPr>
          <p:cNvGrpSpPr/>
          <p:nvPr/>
        </p:nvGrpSpPr>
        <p:grpSpPr>
          <a:xfrm>
            <a:off x="4071124" y="777111"/>
            <a:ext cx="3581400" cy="635410"/>
            <a:chOff x="6451151" y="244375"/>
            <a:chExt cx="4316760" cy="635410"/>
          </a:xfrm>
          <a:solidFill>
            <a:schemeClr val="accent6">
              <a:lumMod val="60000"/>
              <a:lumOff val="40000"/>
            </a:schemeClr>
          </a:solidFill>
        </p:grpSpPr>
        <p:sp>
          <p:nvSpPr>
            <p:cNvPr id="7" name="Rounded Rectangle 6">
              <a:extLst>
                <a:ext uri="{FF2B5EF4-FFF2-40B4-BE49-F238E27FC236}">
                  <a16:creationId xmlns:a16="http://schemas.microsoft.com/office/drawing/2014/main" id="{9083C312-77FF-4E87-B052-44490C52F278}"/>
                </a:ext>
              </a:extLst>
            </p:cNvPr>
            <p:cNvSpPr/>
            <p:nvPr/>
          </p:nvSpPr>
          <p:spPr>
            <a:xfrm>
              <a:off x="6451151" y="244375"/>
              <a:ext cx="4316760" cy="63541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a:ea typeface="微软雅黑"/>
                <a:cs typeface="+mn-cs"/>
              </a:endParaRPr>
            </a:p>
          </p:txBody>
        </p:sp>
        <p:sp>
          <p:nvSpPr>
            <p:cNvPr id="8" name="TextBox 7">
              <a:extLst>
                <a:ext uri="{FF2B5EF4-FFF2-40B4-BE49-F238E27FC236}">
                  <a16:creationId xmlns:a16="http://schemas.microsoft.com/office/drawing/2014/main" id="{50275C98-79F6-48DD-9953-FF2EF4ADD479}"/>
                </a:ext>
              </a:extLst>
            </p:cNvPr>
            <p:cNvSpPr txBox="1"/>
            <p:nvPr/>
          </p:nvSpPr>
          <p:spPr>
            <a:xfrm>
              <a:off x="6694111" y="276172"/>
              <a:ext cx="3830839" cy="52322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微软雅黑"/>
                  <a:cs typeface="Arial" panose="020B0604020202020204" pitchFamily="34" charset="0"/>
                </a:rPr>
                <a:t>Luyện đọc</a:t>
              </a: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từ</a:t>
              </a: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khó</a:t>
              </a:r>
              <a:endPar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grpSp>
      <p:sp>
        <p:nvSpPr>
          <p:cNvPr id="9" name="Rectangle 8"/>
          <p:cNvSpPr/>
          <p:nvPr/>
        </p:nvSpPr>
        <p:spPr>
          <a:xfrm>
            <a:off x="5129893" y="1605728"/>
            <a:ext cx="1539204" cy="669094"/>
          </a:xfrm>
          <a:prstGeom prst="rect">
            <a:avLst/>
          </a:prstGeom>
        </p:spPr>
        <p:txBody>
          <a:bodyPr wrap="none">
            <a:spAutoFit/>
          </a:bodyPr>
          <a:lstStyle/>
          <a:p>
            <a:pPr>
              <a:lnSpc>
                <a:spcPct val="150000"/>
              </a:lnSpc>
            </a:pPr>
            <a:r>
              <a:rPr lang="vi-VN" sz="2800" dirty="0">
                <a:solidFill>
                  <a:srgbClr val="7030A0"/>
                </a:solidFill>
                <a:cs typeface="Arial" panose="020B0604020202020204" pitchFamily="34" charset="0"/>
              </a:rPr>
              <a:t>một lượt</a:t>
            </a:r>
            <a:endParaRPr lang="en-US" sz="2800" dirty="0">
              <a:solidFill>
                <a:srgbClr val="7030A0"/>
              </a:solidFill>
            </a:endParaRPr>
          </a:p>
        </p:txBody>
      </p:sp>
      <p:sp>
        <p:nvSpPr>
          <p:cNvPr id="10" name="Rectangle 9"/>
          <p:cNvSpPr/>
          <p:nvPr/>
        </p:nvSpPr>
        <p:spPr>
          <a:xfrm>
            <a:off x="5141114" y="2163364"/>
            <a:ext cx="1366080" cy="669094"/>
          </a:xfrm>
          <a:prstGeom prst="rect">
            <a:avLst/>
          </a:prstGeom>
        </p:spPr>
        <p:txBody>
          <a:bodyPr wrap="none">
            <a:spAutoFit/>
          </a:bodyPr>
          <a:lstStyle/>
          <a:p>
            <a:pPr>
              <a:lnSpc>
                <a:spcPct val="150000"/>
              </a:lnSpc>
            </a:pPr>
            <a:r>
              <a:rPr lang="vi-VN" sz="2800" dirty="0">
                <a:solidFill>
                  <a:srgbClr val="7030A0"/>
                </a:solidFill>
                <a:cs typeface="Arial" panose="020B0604020202020204" pitchFamily="34" charset="0"/>
              </a:rPr>
              <a:t>ánh lên</a:t>
            </a:r>
            <a:endParaRPr lang="en-US" sz="2800" dirty="0">
              <a:solidFill>
                <a:srgbClr val="7030A0"/>
              </a:solidFill>
            </a:endParaRPr>
          </a:p>
        </p:txBody>
      </p:sp>
      <p:sp>
        <p:nvSpPr>
          <p:cNvPr id="11" name="Rectangle 10"/>
          <p:cNvSpPr/>
          <p:nvPr/>
        </p:nvSpPr>
        <p:spPr>
          <a:xfrm>
            <a:off x="5133938" y="3271048"/>
            <a:ext cx="1545616" cy="669094"/>
          </a:xfrm>
          <a:prstGeom prst="rect">
            <a:avLst/>
          </a:prstGeom>
        </p:spPr>
        <p:txBody>
          <a:bodyPr wrap="none">
            <a:spAutoFit/>
          </a:bodyPr>
          <a:lstStyle/>
          <a:p>
            <a:pPr>
              <a:lnSpc>
                <a:spcPct val="150000"/>
              </a:lnSpc>
            </a:pPr>
            <a:r>
              <a:rPr lang="vi-VN" sz="2800" dirty="0">
                <a:solidFill>
                  <a:srgbClr val="7030A0"/>
                </a:solidFill>
                <a:cs typeface="Arial" panose="020B0604020202020204" pitchFamily="34" charset="0"/>
              </a:rPr>
              <a:t>lên tiếng</a:t>
            </a:r>
            <a:endParaRPr lang="en-US" sz="2800" dirty="0">
              <a:solidFill>
                <a:srgbClr val="7030A0"/>
              </a:solidFill>
            </a:endParaRPr>
          </a:p>
        </p:txBody>
      </p:sp>
      <p:sp>
        <p:nvSpPr>
          <p:cNvPr id="12" name="Rectangle 11"/>
          <p:cNvSpPr/>
          <p:nvPr/>
        </p:nvSpPr>
        <p:spPr>
          <a:xfrm>
            <a:off x="5129893" y="2716616"/>
            <a:ext cx="1545616" cy="669094"/>
          </a:xfrm>
          <a:prstGeom prst="rect">
            <a:avLst/>
          </a:prstGeom>
        </p:spPr>
        <p:txBody>
          <a:bodyPr wrap="none">
            <a:spAutoFit/>
          </a:bodyPr>
          <a:lstStyle/>
          <a:p>
            <a:pPr>
              <a:lnSpc>
                <a:spcPct val="150000"/>
              </a:lnSpc>
            </a:pPr>
            <a:r>
              <a:rPr lang="vi-VN" sz="2800" dirty="0">
                <a:solidFill>
                  <a:srgbClr val="7030A0"/>
                </a:solidFill>
                <a:cs typeface="Arial" panose="020B0604020202020204" pitchFamily="34" charset="0"/>
              </a:rPr>
              <a:t>yên lặng</a:t>
            </a:r>
            <a:endParaRPr lang="en-US" sz="2800" dirty="0">
              <a:solidFill>
                <a:srgbClr val="7030A0"/>
              </a:solidFill>
            </a:endParaRPr>
          </a:p>
        </p:txBody>
      </p:sp>
      <p:sp>
        <p:nvSpPr>
          <p:cNvPr id="13" name="Rectangle 10">
            <a:extLst>
              <a:ext uri="{FF2B5EF4-FFF2-40B4-BE49-F238E27FC236}">
                <a16:creationId xmlns:a16="http://schemas.microsoft.com/office/drawing/2014/main" id="{3FE18CCC-70A6-4486-B9BD-F34B5F635EF2}"/>
              </a:ext>
            </a:extLst>
          </p:cNvPr>
          <p:cNvSpPr/>
          <p:nvPr/>
        </p:nvSpPr>
        <p:spPr>
          <a:xfrm>
            <a:off x="5129091" y="3839619"/>
            <a:ext cx="1620957" cy="669094"/>
          </a:xfrm>
          <a:prstGeom prst="rect">
            <a:avLst/>
          </a:prstGeom>
        </p:spPr>
        <p:txBody>
          <a:bodyPr wrap="none">
            <a:spAutoFit/>
          </a:bodyPr>
          <a:lstStyle/>
          <a:p>
            <a:pPr>
              <a:lnSpc>
                <a:spcPct val="150000"/>
              </a:lnSpc>
            </a:pPr>
            <a:r>
              <a:rPr lang="vi-VN" sz="2800" dirty="0">
                <a:solidFill>
                  <a:srgbClr val="7030A0"/>
                </a:solidFill>
                <a:cs typeface="Arial" panose="020B0604020202020204" pitchFamily="34" charset="0"/>
              </a:rPr>
              <a:t>bay lượn</a:t>
            </a:r>
            <a:endParaRPr lang="en-US" sz="2800" dirty="0">
              <a:solidFill>
                <a:srgbClr val="7030A0"/>
              </a:solidFill>
            </a:endParaRPr>
          </a:p>
        </p:txBody>
      </p:sp>
    </p:spTree>
    <p:extLst>
      <p:ext uri="{BB962C8B-B14F-4D97-AF65-F5344CB8AC3E}">
        <p14:creationId xmlns:p14="http://schemas.microsoft.com/office/powerpoint/2010/main" val="32950009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2200" y="359202"/>
            <a:ext cx="7242664" cy="5431998"/>
          </a:xfrm>
          <a:prstGeom prst="rect">
            <a:avLst/>
          </a:prstGeom>
        </p:spPr>
      </p:pic>
      <p:sp>
        <p:nvSpPr>
          <p:cNvPr id="8" name="TextBox 13">
            <a:extLst>
              <a:ext uri="{FF2B5EF4-FFF2-40B4-BE49-F238E27FC236}">
                <a16:creationId xmlns:a16="http://schemas.microsoft.com/office/drawing/2014/main" id="{3BF9F9F7-E962-4E20-8CA3-EC95D75A98FC}"/>
              </a:ext>
            </a:extLst>
          </p:cNvPr>
          <p:cNvSpPr txBox="1"/>
          <p:nvPr/>
        </p:nvSpPr>
        <p:spPr>
          <a:xfrm>
            <a:off x="2514600" y="6019800"/>
            <a:ext cx="7332399" cy="461665"/>
          </a:xfrm>
          <a:prstGeom prst="rect">
            <a:avLst/>
          </a:prstGeom>
          <a:solidFill>
            <a:schemeClr val="accent5">
              <a:lumMod val="60000"/>
              <a:lumOff val="40000"/>
            </a:schemeClr>
          </a:solidFill>
        </p:spPr>
        <p:txBody>
          <a:bodyPr wrap="square" rtlCol="0">
            <a:spAutoFit/>
          </a:bodyPr>
          <a:lstStyle/>
          <a:p>
            <a:pPr>
              <a:spcBef>
                <a:spcPct val="50000"/>
              </a:spcBef>
            </a:pPr>
            <a:r>
              <a:rPr lang="en-US" altLang="en-US" sz="2200" dirty="0">
                <a:solidFill>
                  <a:srgbClr val="0000FF"/>
                </a:solidFill>
                <a:latin typeface="Arial" panose="020B0604020202020204" pitchFamily="34" charset="0"/>
                <a:cs typeface="Arial" panose="020B0604020202020204" pitchFamily="34" charset="0"/>
              </a:rPr>
              <a:t> </a:t>
            </a:r>
            <a:r>
              <a:rPr lang="en-US" altLang="en-US" sz="2400" dirty="0" err="1" smtClean="0">
                <a:solidFill>
                  <a:srgbClr val="FF0000"/>
                </a:solidFill>
                <a:latin typeface="Arial" panose="020B0604020202020204" pitchFamily="34" charset="0"/>
                <a:cs typeface="Arial" panose="020B0604020202020204" pitchFamily="34" charset="0"/>
              </a:rPr>
              <a:t>Lán</a:t>
            </a:r>
            <a:r>
              <a:rPr lang="en-US" altLang="en-US" sz="2200" dirty="0" smtClean="0">
                <a:solidFill>
                  <a:srgbClr val="FF0000"/>
                </a:solidFill>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nhà</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dựng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tạm</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sơ</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sài</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thường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bằng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tre</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nứa</a:t>
            </a:r>
            <a:endParaRPr lang="en-US" altLang="en-US" sz="24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stretch>
            <a:fillRect/>
          </a:stretch>
        </p:blipFill>
        <p:spPr>
          <a:xfrm>
            <a:off x="2370364" y="374742"/>
            <a:ext cx="7247164" cy="5430065"/>
          </a:xfrm>
          <a:prstGeom prst="rect">
            <a:avLst/>
          </a:prstGeom>
        </p:spPr>
      </p:pic>
    </p:spTree>
    <p:extLst>
      <p:ext uri="{BB962C8B-B14F-4D97-AF65-F5344CB8AC3E}">
        <p14:creationId xmlns:p14="http://schemas.microsoft.com/office/powerpoint/2010/main" val="15372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nodeType="clickEffect">
                                  <p:stCondLst>
                                    <p:cond delay="0"/>
                                  </p:stCondLst>
                                  <p:childTnLst>
                                    <p:anim calcmode="lin" valueType="num">
                                      <p:cBhvr>
                                        <p:cTn id="21" dur="500"/>
                                        <p:tgtEl>
                                          <p:spTgt spid="9"/>
                                        </p:tgtEl>
                                        <p:attrNameLst>
                                          <p:attrName>ppt_w</p:attrName>
                                        </p:attrNameLst>
                                      </p:cBhvr>
                                      <p:tavLst>
                                        <p:tav tm="0">
                                          <p:val>
                                            <p:strVal val="ppt_w"/>
                                          </p:val>
                                        </p:tav>
                                        <p:tav tm="100000">
                                          <p:val>
                                            <p:fltVal val="0"/>
                                          </p:val>
                                        </p:tav>
                                      </p:tavLst>
                                    </p:anim>
                                    <p:anim calcmode="lin" valueType="num">
                                      <p:cBhvr>
                                        <p:cTn id="22" dur="500"/>
                                        <p:tgtEl>
                                          <p:spTgt spid="9"/>
                                        </p:tgtEl>
                                        <p:attrNameLst>
                                          <p:attrName>ppt_h</p:attrName>
                                        </p:attrNameLst>
                                      </p:cBhvr>
                                      <p:tavLst>
                                        <p:tav tm="0">
                                          <p:val>
                                            <p:strVal val="ppt_h"/>
                                          </p:val>
                                        </p:tav>
                                        <p:tav tm="100000">
                                          <p:val>
                                            <p:fltVal val="0"/>
                                          </p:val>
                                        </p:tav>
                                      </p:tavLst>
                                    </p:anim>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0"/>
            <a:ext cx="12192000" cy="6858000"/>
          </a:xfrm>
          <a:prstGeom prst="rect">
            <a:avLst/>
          </a:prstGeom>
        </p:spPr>
      </p:pic>
      <p:grpSp>
        <p:nvGrpSpPr>
          <p:cNvPr id="9" name="Group 24">
            <a:extLst>
              <a:ext uri="{FF2B5EF4-FFF2-40B4-BE49-F238E27FC236}">
                <a16:creationId xmlns:a16="http://schemas.microsoft.com/office/drawing/2014/main" id="{D0E6ECD7-6BE5-47E0-A82D-DFC7A82D2B3B}"/>
              </a:ext>
            </a:extLst>
          </p:cNvPr>
          <p:cNvGrpSpPr/>
          <p:nvPr/>
        </p:nvGrpSpPr>
        <p:grpSpPr>
          <a:xfrm>
            <a:off x="4041410" y="545863"/>
            <a:ext cx="3883391" cy="673337"/>
            <a:chOff x="6328026" y="244375"/>
            <a:chExt cx="4316760" cy="635410"/>
          </a:xfrm>
        </p:grpSpPr>
        <p:sp>
          <p:nvSpPr>
            <p:cNvPr id="10" name="Rounded Rectangle 25">
              <a:extLst>
                <a:ext uri="{FF2B5EF4-FFF2-40B4-BE49-F238E27FC236}">
                  <a16:creationId xmlns:a16="http://schemas.microsoft.com/office/drawing/2014/main" id="{C79AA07E-A844-4564-AB7D-508F7B37EA11}"/>
                </a:ext>
              </a:extLst>
            </p:cNvPr>
            <p:cNvSpPr/>
            <p:nvPr/>
          </p:nvSpPr>
          <p:spPr>
            <a:xfrm>
              <a:off x="6328026" y="244375"/>
              <a:ext cx="4316760" cy="63541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26">
              <a:extLst>
                <a:ext uri="{FF2B5EF4-FFF2-40B4-BE49-F238E27FC236}">
                  <a16:creationId xmlns:a16="http://schemas.microsoft.com/office/drawing/2014/main" id="{3CCB259E-E402-4A00-AB37-06432EA931CE}"/>
                </a:ext>
              </a:extLst>
            </p:cNvPr>
            <p:cNvSpPr txBox="1"/>
            <p:nvPr/>
          </p:nvSpPr>
          <p:spPr>
            <a:xfrm>
              <a:off x="6570986" y="315205"/>
              <a:ext cx="3830839" cy="4937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Luyện</a:t>
              </a: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đọc</a:t>
              </a: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câu</a:t>
              </a: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dài</a:t>
              </a: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p>
          </p:txBody>
        </p:sp>
      </p:grpSp>
      <p:sp>
        <p:nvSpPr>
          <p:cNvPr id="13" name="TextBox 13">
            <a:extLst>
              <a:ext uri="{FF2B5EF4-FFF2-40B4-BE49-F238E27FC236}">
                <a16:creationId xmlns:a16="http://schemas.microsoft.com/office/drawing/2014/main" id="{F70C8F95-6906-41AD-8680-BF99FD419A23}"/>
              </a:ext>
            </a:extLst>
          </p:cNvPr>
          <p:cNvSpPr txBox="1"/>
          <p:nvPr/>
        </p:nvSpPr>
        <p:spPr>
          <a:xfrm>
            <a:off x="1524000" y="2060334"/>
            <a:ext cx="8686800" cy="1384995"/>
          </a:xfrm>
          <a:prstGeom prst="rect">
            <a:avLst/>
          </a:prstGeom>
          <a:noFill/>
        </p:spPr>
        <p:txBody>
          <a:bodyPr wrap="square" rtlCol="0">
            <a:spAutoFit/>
          </a:bodyPr>
          <a:lstStyle/>
          <a:p>
            <a:pPr>
              <a:spcAft>
                <a:spcPts val="600"/>
              </a:spcAft>
            </a:pPr>
            <a:r>
              <a:rPr kumimoji="0" lang="en-US" altLang="en-US" sz="280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r>
              <a:rPr lang="en-US" sz="2800" dirty="0" smtClean="0">
                <a:solidFill>
                  <a:srgbClr val="002060"/>
                </a:solidFill>
                <a:latin typeface="Arial" panose="020B0604020202020204" pitchFamily="34" charset="0"/>
                <a:cs typeface="Arial" panose="020B0604020202020204" pitchFamily="34" charset="0"/>
              </a:rPr>
              <a:t> </a:t>
            </a:r>
            <a:r>
              <a:rPr lang="vi-VN" sz="2800" dirty="0" smtClean="0">
                <a:solidFill>
                  <a:srgbClr val="002060"/>
                </a:solidFill>
                <a:cs typeface="Arial" panose="020B0604020202020204" pitchFamily="34" charset="0"/>
              </a:rPr>
              <a:t>- </a:t>
            </a:r>
            <a:r>
              <a:rPr lang="en-US" sz="2800" dirty="0">
                <a:solidFill>
                  <a:srgbClr val="002060"/>
                </a:solidFill>
                <a:latin typeface="Arial" panose="020B0604020202020204" pitchFamily="34" charset="0"/>
                <a:cs typeface="Arial" panose="020B0604020202020204" pitchFamily="34" charset="0"/>
              </a:rPr>
              <a:t>N</a:t>
            </a:r>
            <a:r>
              <a:rPr lang="vi-VN" sz="2800" dirty="0">
                <a:solidFill>
                  <a:srgbClr val="002060"/>
                </a:solidFill>
                <a:cs typeface="Arial" panose="020B0604020202020204" pitchFamily="34" charset="0"/>
              </a:rPr>
              <a:t>hững lời van xin thơ ngây mà thống thiết, van xin được chiến đấu hi sinh vì Tổ quốc của các chiến sĩ nhỏ tuổi làm trung đoàn trưởng rơi nước mắt.</a:t>
            </a:r>
          </a:p>
        </p:txBody>
      </p:sp>
      <p:grpSp>
        <p:nvGrpSpPr>
          <p:cNvPr id="14" name="Group 18">
            <a:extLst>
              <a:ext uri="{FF2B5EF4-FFF2-40B4-BE49-F238E27FC236}">
                <a16:creationId xmlns:a16="http://schemas.microsoft.com/office/drawing/2014/main" id="{3F45653E-B8C9-4D0F-896A-8FDB2DDC76DB}"/>
              </a:ext>
            </a:extLst>
          </p:cNvPr>
          <p:cNvGrpSpPr/>
          <p:nvPr/>
        </p:nvGrpSpPr>
        <p:grpSpPr>
          <a:xfrm>
            <a:off x="8877300" y="3008489"/>
            <a:ext cx="201612" cy="343940"/>
            <a:chOff x="865188" y="3082374"/>
            <a:chExt cx="201612" cy="343940"/>
          </a:xfrm>
        </p:grpSpPr>
        <p:sp>
          <p:nvSpPr>
            <p:cNvPr id="15" name="Line 19">
              <a:extLst>
                <a:ext uri="{FF2B5EF4-FFF2-40B4-BE49-F238E27FC236}">
                  <a16:creationId xmlns:a16="http://schemas.microsoft.com/office/drawing/2014/main" id="{83489600-038E-4B34-B90B-2EC854DFA109}"/>
                </a:ext>
              </a:extLst>
            </p:cNvPr>
            <p:cNvSpPr>
              <a:spLocks noChangeShapeType="1"/>
            </p:cNvSpPr>
            <p:nvPr/>
          </p:nvSpPr>
          <p:spPr bwMode="auto">
            <a:xfrm flipV="1">
              <a:off x="865188" y="3082374"/>
              <a:ext cx="125412" cy="3429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Line 19">
              <a:extLst>
                <a:ext uri="{FF2B5EF4-FFF2-40B4-BE49-F238E27FC236}">
                  <a16:creationId xmlns:a16="http://schemas.microsoft.com/office/drawing/2014/main" id="{06B37AD6-0E0A-4C81-9DB7-035B6C5FFE56}"/>
                </a:ext>
              </a:extLst>
            </p:cNvPr>
            <p:cNvSpPr>
              <a:spLocks noChangeShapeType="1"/>
            </p:cNvSpPr>
            <p:nvPr/>
          </p:nvSpPr>
          <p:spPr bwMode="auto">
            <a:xfrm flipV="1">
              <a:off x="941388" y="3083414"/>
              <a:ext cx="125412" cy="3429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7" name="Line 19">
            <a:extLst>
              <a:ext uri="{FF2B5EF4-FFF2-40B4-BE49-F238E27FC236}">
                <a16:creationId xmlns:a16="http://schemas.microsoft.com/office/drawing/2014/main" id="{8B18450D-92CD-460A-99F3-72EF3BE8A9B3}"/>
              </a:ext>
            </a:extLst>
          </p:cNvPr>
          <p:cNvSpPr>
            <a:spLocks noChangeShapeType="1"/>
          </p:cNvSpPr>
          <p:nvPr/>
        </p:nvSpPr>
        <p:spPr bwMode="auto">
          <a:xfrm flipV="1">
            <a:off x="2895600" y="3008489"/>
            <a:ext cx="125412" cy="3429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3941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Kết quả hình ảnh cho Hình ảnh anh vệ quốc quâ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5961" y="152402"/>
            <a:ext cx="4403839" cy="276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7583" y="1522987"/>
            <a:ext cx="4142806" cy="288812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9777" y="2913826"/>
            <a:ext cx="4400909" cy="2626562"/>
          </a:xfrm>
          <a:prstGeom prst="rect">
            <a:avLst/>
          </a:prstGeom>
        </p:spPr>
      </p:pic>
      <p:sp>
        <p:nvSpPr>
          <p:cNvPr id="6" name="Text Box 19">
            <a:hlinkClick r:id="rId5" action="ppaction://hlinksldjump"/>
          </p:cNvPr>
          <p:cNvSpPr txBox="1">
            <a:spLocks noChangeArrowheads="1"/>
          </p:cNvSpPr>
          <p:nvPr/>
        </p:nvSpPr>
        <p:spPr bwMode="auto">
          <a:xfrm>
            <a:off x="1877266" y="5867400"/>
            <a:ext cx="8700634" cy="707886"/>
          </a:xfrm>
          <a:prstGeom prst="rect">
            <a:avLst/>
          </a:prstGeom>
          <a:solidFill>
            <a:schemeClr val="accent5">
              <a:lumMod val="40000"/>
              <a:lumOff val="60000"/>
            </a:schemeClr>
          </a:solid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en-US" sz="2000" b="1" dirty="0" err="1" smtClean="0">
                <a:solidFill>
                  <a:srgbClr val="FF0000"/>
                </a:solidFill>
                <a:latin typeface="Arial" panose="020B0604020202020204" pitchFamily="34" charset="0"/>
                <a:cs typeface="Arial" panose="020B0604020202020204" pitchFamily="34" charset="0"/>
              </a:rPr>
              <a:t>Vệ</a:t>
            </a:r>
            <a:r>
              <a:rPr lang="en-US" altLang="en-US" sz="2000" b="1" dirty="0" smtClean="0">
                <a:solidFill>
                  <a:srgbClr val="FF0000"/>
                </a:solidFill>
                <a:latin typeface="Arial" panose="020B0604020202020204" pitchFamily="34" charset="0"/>
                <a:cs typeface="Arial" panose="020B0604020202020204" pitchFamily="34" charset="0"/>
              </a:rPr>
              <a:t> </a:t>
            </a:r>
            <a:r>
              <a:rPr lang="en-US" altLang="en-US" sz="2000" b="1" dirty="0" err="1">
                <a:solidFill>
                  <a:srgbClr val="FF0000"/>
                </a:solidFill>
                <a:latin typeface="Arial" panose="020B0604020202020204" pitchFamily="34" charset="0"/>
                <a:cs typeface="Arial" panose="020B0604020202020204" pitchFamily="34" charset="0"/>
              </a:rPr>
              <a:t>quốc</a:t>
            </a:r>
            <a:r>
              <a:rPr lang="en-US" altLang="en-US" sz="2000" b="1" dirty="0">
                <a:solidFill>
                  <a:srgbClr val="FF0000"/>
                </a:solidFill>
                <a:latin typeface="Arial" panose="020B0604020202020204" pitchFamily="34" charset="0"/>
                <a:cs typeface="Arial" panose="020B0604020202020204" pitchFamily="34" charset="0"/>
              </a:rPr>
              <a:t> </a:t>
            </a:r>
            <a:r>
              <a:rPr lang="en-US" altLang="en-US" sz="2000" b="1" dirty="0" err="1">
                <a:solidFill>
                  <a:srgbClr val="FF0000"/>
                </a:solidFill>
                <a:latin typeface="Arial" panose="020B0604020202020204" pitchFamily="34" charset="0"/>
                <a:cs typeface="Arial" panose="020B0604020202020204" pitchFamily="34" charset="0"/>
              </a:rPr>
              <a:t>quân</a:t>
            </a:r>
            <a:r>
              <a:rPr lang="en-US" altLang="en-US" sz="2000" b="1" dirty="0">
                <a:solidFill>
                  <a:srgbClr val="FF0000"/>
                </a:solidFill>
                <a:latin typeface="Arial" panose="020B0604020202020204" pitchFamily="34" charset="0"/>
                <a:cs typeface="Arial" panose="020B0604020202020204" pitchFamily="34" charset="0"/>
              </a:rPr>
              <a:t> (</a:t>
            </a:r>
            <a:r>
              <a:rPr lang="en-US" altLang="en-US" sz="2000" b="1" dirty="0" err="1">
                <a:solidFill>
                  <a:srgbClr val="FF0000"/>
                </a:solidFill>
                <a:latin typeface="Arial" panose="020B0604020202020204" pitchFamily="34" charset="0"/>
                <a:cs typeface="Arial" panose="020B0604020202020204" pitchFamily="34" charset="0"/>
              </a:rPr>
              <a:t>Vệ</a:t>
            </a:r>
            <a:r>
              <a:rPr lang="en-US" altLang="en-US" sz="2000" b="1" dirty="0">
                <a:solidFill>
                  <a:srgbClr val="FF0000"/>
                </a:solidFill>
                <a:latin typeface="Arial" panose="020B0604020202020204" pitchFamily="34" charset="0"/>
                <a:cs typeface="Arial" panose="020B0604020202020204" pitchFamily="34" charset="0"/>
              </a:rPr>
              <a:t> </a:t>
            </a:r>
            <a:r>
              <a:rPr lang="en-US" altLang="en-US" sz="2000" b="1" dirty="0" err="1">
                <a:solidFill>
                  <a:srgbClr val="FF0000"/>
                </a:solidFill>
                <a:latin typeface="Arial" panose="020B0604020202020204" pitchFamily="34" charset="0"/>
                <a:cs typeface="Arial" panose="020B0604020202020204" pitchFamily="34" charset="0"/>
              </a:rPr>
              <a:t>quốc</a:t>
            </a:r>
            <a:r>
              <a:rPr lang="en-US" altLang="en-US" sz="2000" b="1" dirty="0">
                <a:solidFill>
                  <a:srgbClr val="FF0000"/>
                </a:solidFill>
                <a:latin typeface="Arial" panose="020B0604020202020204" pitchFamily="34" charset="0"/>
                <a:cs typeface="Arial" panose="020B0604020202020204" pitchFamily="34" charset="0"/>
              </a:rPr>
              <a:t> </a:t>
            </a:r>
            <a:r>
              <a:rPr lang="en-US" altLang="en-US" sz="2000" b="1" dirty="0" err="1">
                <a:solidFill>
                  <a:srgbClr val="FF0000"/>
                </a:solidFill>
                <a:latin typeface="Arial" panose="020B0604020202020204" pitchFamily="34" charset="0"/>
                <a:cs typeface="Arial" panose="020B0604020202020204" pitchFamily="34" charset="0"/>
              </a:rPr>
              <a:t>đoàn</a:t>
            </a:r>
            <a:r>
              <a:rPr lang="en-US" altLang="en-US" sz="2000" b="1" dirty="0">
                <a:solidFill>
                  <a:srgbClr val="FF0000"/>
                </a:solidFill>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tên</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của</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quân</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đội</a:t>
            </a:r>
            <a:r>
              <a:rPr lang="en-US" altLang="en-US" sz="2000" dirty="0">
                <a:latin typeface="Arial" panose="020B0604020202020204" pitchFamily="34" charset="0"/>
                <a:cs typeface="Arial" panose="020B0604020202020204" pitchFamily="34" charset="0"/>
              </a:rPr>
              <a:t> ta </a:t>
            </a:r>
            <a:r>
              <a:rPr lang="en-US" altLang="en-US" sz="2000" dirty="0" err="1">
                <a:latin typeface="Arial" panose="020B0604020202020204" pitchFamily="34" charset="0"/>
                <a:cs typeface="Arial" panose="020B0604020202020204" pitchFamily="34" charset="0"/>
              </a:rPr>
              <a:t>sau</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Cách</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mạng</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tháng</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Tám</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và</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trong</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thời</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kì</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đầu</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kháng</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chiến</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chống</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thực</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dân</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Pháp</a:t>
            </a:r>
            <a:r>
              <a:rPr lang="en-US" altLang="en-US" sz="2000" dirty="0">
                <a:latin typeface="Arial" panose="020B0604020202020204" pitchFamily="34" charset="0"/>
                <a:cs typeface="Arial" panose="020B0604020202020204" pitchFamily="34" charset="0"/>
              </a:rPr>
              <a:t>.</a:t>
            </a:r>
            <a:endParaRPr lang="en-US" alt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763689"/>
      </p:ext>
    </p:extLst>
  </p:cSld>
  <p:clrMapOvr>
    <a:masterClrMapping/>
  </p:clrMapOvr>
  <p:transition spd="slow">
    <p:diamond/>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45417198"/>
</p:tagLst>
</file>

<file path=ppt/tags/tag2.xml><?xml version="1.0" encoding="utf-8"?>
<p:tagLst xmlns:a="http://schemas.openxmlformats.org/drawingml/2006/main" xmlns:r="http://schemas.openxmlformats.org/officeDocument/2006/relationships" xmlns:p="http://schemas.openxmlformats.org/presentationml/2006/main">
  <p:tag name="TIMING" val="|11.9|0.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主题​​">
  <a:themeElements>
    <a:clrScheme name="Office">
      <a:dk1>
        <a:srgbClr val="000000"/>
      </a:dk1>
      <a:lt1>
        <a:srgbClr val="FFFFFF"/>
      </a:lt1>
      <a:dk2>
        <a:srgbClr val="778495"/>
      </a:dk2>
      <a:lt2>
        <a:srgbClr val="F0F0F0"/>
      </a:lt2>
      <a:accent1>
        <a:srgbClr val="3776C3"/>
      </a:accent1>
      <a:accent2>
        <a:srgbClr val="16BA9B"/>
      </a:accent2>
      <a:accent3>
        <a:srgbClr val="74C042"/>
      </a:accent3>
      <a:accent4>
        <a:srgbClr val="EBB213"/>
      </a:accent4>
      <a:accent5>
        <a:srgbClr val="F7881F"/>
      </a:accent5>
      <a:accent6>
        <a:srgbClr val="ED2541"/>
      </a:accent6>
      <a:hlink>
        <a:srgbClr val="3776C3"/>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19494</TotalTime>
  <Words>658</Words>
  <Application>Microsoft Office PowerPoint</Application>
  <PresentationFormat>Widescreen</PresentationFormat>
  <Paragraphs>83</Paragraphs>
  <Slides>19</Slides>
  <Notes>4</Notes>
  <HiddenSlides>0</HiddenSlides>
  <MMClips>1</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19</vt:i4>
      </vt:variant>
    </vt:vector>
  </HeadingPairs>
  <TitlesOfParts>
    <vt:vector size="34" baseType="lpstr">
      <vt:lpstr>微软雅黑</vt:lpstr>
      <vt:lpstr>宋体</vt:lpstr>
      <vt:lpstr>Arial</vt:lpstr>
      <vt:lpstr>Calibri</vt:lpstr>
      <vt:lpstr>Calibri Light</vt:lpstr>
      <vt:lpstr>等线</vt:lpstr>
      <vt:lpstr>Tahoma</vt:lpstr>
      <vt:lpstr>Times New Roman</vt:lpstr>
      <vt:lpstr>Office Theme</vt:lpstr>
      <vt:lpstr>包图主题2</vt:lpstr>
      <vt:lpstr>1_Office Theme</vt:lpstr>
      <vt:lpstr>3_Chủ đề của Office</vt:lpstr>
      <vt:lpstr>4_Chủ đề của Office</vt:lpstr>
      <vt:lpstr>5_Chủ đề của Office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788</cp:revision>
  <dcterms:created xsi:type="dcterms:W3CDTF">2020-04-24T02:14:02Z</dcterms:created>
  <dcterms:modified xsi:type="dcterms:W3CDTF">2022-01-26T13:20:09Z</dcterms:modified>
</cp:coreProperties>
</file>