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 id="2147484119" r:id="rId2"/>
    <p:sldMasterId id="2147484178" r:id="rId3"/>
    <p:sldMasterId id="2147484301" r:id="rId4"/>
    <p:sldMasterId id="2147486619" r:id="rId5"/>
  </p:sldMasterIdLst>
  <p:notesMasterIdLst>
    <p:notesMasterId r:id="rId39"/>
  </p:notesMasterIdLst>
  <p:sldIdLst>
    <p:sldId id="279" r:id="rId6"/>
    <p:sldId id="3030" r:id="rId7"/>
    <p:sldId id="264" r:id="rId8"/>
    <p:sldId id="3241" r:id="rId9"/>
    <p:sldId id="3071" r:id="rId10"/>
    <p:sldId id="3244" r:id="rId11"/>
    <p:sldId id="3243" r:id="rId12"/>
    <p:sldId id="3245" r:id="rId13"/>
    <p:sldId id="3246" r:id="rId14"/>
    <p:sldId id="3247" r:id="rId15"/>
    <p:sldId id="3248" r:id="rId16"/>
    <p:sldId id="3249" r:id="rId17"/>
    <p:sldId id="3092" r:id="rId18"/>
    <p:sldId id="435" r:id="rId19"/>
    <p:sldId id="3239" r:id="rId20"/>
    <p:sldId id="3210" r:id="rId21"/>
    <p:sldId id="3211" r:id="rId22"/>
    <p:sldId id="3212" r:id="rId23"/>
    <p:sldId id="3089" r:id="rId24"/>
    <p:sldId id="3213" r:id="rId25"/>
    <p:sldId id="3240" r:id="rId26"/>
    <p:sldId id="3098" r:id="rId27"/>
    <p:sldId id="3093" r:id="rId28"/>
    <p:sldId id="3251" r:id="rId29"/>
    <p:sldId id="3252" r:id="rId30"/>
    <p:sldId id="3097" r:id="rId31"/>
    <p:sldId id="3221" r:id="rId32"/>
    <p:sldId id="3229" r:id="rId33"/>
    <p:sldId id="3230" r:id="rId34"/>
    <p:sldId id="3231" r:id="rId35"/>
    <p:sldId id="3232" r:id="rId36"/>
    <p:sldId id="268" r:id="rId37"/>
    <p:sldId id="3234"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xp sp2 Full" initials="o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CC81"/>
    <a:srgbClr val="EED8A0"/>
    <a:srgbClr val="F89E80"/>
    <a:srgbClr val="002060"/>
    <a:srgbClr val="EED8A1"/>
    <a:srgbClr val="E3CFC3"/>
    <a:srgbClr val="FDDFDD"/>
    <a:srgbClr val="FCBDB8"/>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2121" autoAdjust="0"/>
  </p:normalViewPr>
  <p:slideViewPr>
    <p:cSldViewPr>
      <p:cViewPr varScale="1">
        <p:scale>
          <a:sx n="88" d="100"/>
          <a:sy n="88" d="100"/>
        </p:scale>
        <p:origin x="451" y="62"/>
      </p:cViewPr>
      <p:guideLst>
        <p:guide orient="horz" pos="2160"/>
        <p:guide pos="3840"/>
      </p:guideLst>
    </p:cSldViewPr>
  </p:slideViewPr>
  <p:notesTextViewPr>
    <p:cViewPr>
      <p:scale>
        <a:sx n="1" d="1"/>
        <a:sy n="1" d="1"/>
      </p:scale>
      <p:origin x="0" y="0"/>
    </p:cViewPr>
  </p:notesTextViewPr>
  <p:sorterViewPr>
    <p:cViewPr>
      <p:scale>
        <a:sx n="100" d="100"/>
        <a:sy n="100" d="100"/>
      </p:scale>
      <p:origin x="0" y="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C9D1-B8B1-4985-A543-DE4710D230CB}" type="datetimeFigureOut">
              <a:rPr lang="en-GB" smtClean="0"/>
              <a:t>18/01/2022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84851-0E6E-495D-9FB9-BF636D70638D}" type="slidenum">
              <a:rPr lang="en-GB" smtClean="0"/>
              <a:t>‹#›</a:t>
            </a:fld>
            <a:endParaRPr lang="en-GB"/>
          </a:p>
        </p:txBody>
      </p:sp>
    </p:spTree>
    <p:extLst>
      <p:ext uri="{BB962C8B-B14F-4D97-AF65-F5344CB8AC3E}">
        <p14:creationId xmlns:p14="http://schemas.microsoft.com/office/powerpoint/2010/main" val="18245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38FE-EBDA-4E4C-8F3F-042741D86E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9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34AF0-D497-454C-A1D3-D555D54F55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25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84851-0E6E-495D-9FB9-BF636D7063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32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84851-0E6E-495D-9FB9-BF636D7063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29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84851-0E6E-495D-9FB9-BF636D7063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25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34AF0-D497-454C-A1D3-D555D54F55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115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4C4-D188-45F8-BDED-EC81301ED29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61D23A-0526-4B67-B1D3-2AFB7E60F8F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3CCA23-487B-4992-B86D-4F3D8A33FDCC}"/>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14EF23BE-1AE0-4895-AB2F-B0948853B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B7387A-0262-4932-9A6D-1EB6C89E2ACF}"/>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03019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9958575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E47D739-4ED9-48A6-8FF2-1CE51F53D3BA}"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64C88C3-7ED7-4BA4-98D7-690885F71C6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160683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F9C5C4A-2DDF-4FCC-83BC-83CC8D7BF69E}"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23BABA5-DAA3-4635-B86B-C830F392AD7F}"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552861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9B639A7-E592-428B-938B-20CD55F236A0}"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AB6C1F-0486-4BAB-AC2A-D962F1FF97B0}"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1348175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C8F3CD-1013-4FE6-9AE3-B4945ACAF06C}"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F97F765-01D5-43D3-86C6-C2A650E0FE78}"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499508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B25BB47-CFCF-4EA9-A637-703B5565DE74}"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241045E-E9B4-4E73-B52B-4474E3EE571B}"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1787409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4C662D2-962D-4BCD-9CA1-38B612AD7DF1}"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29A1830-76B0-4F61-BCF6-8C4F56C01568}"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5921062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F1653E-65A0-40BF-B6A4-3E192E154ADE}"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E954B2-745B-421B-B187-BB1CFA69C40F}"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671334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53DFB6-220B-4785-BD77-3E9E20A17739}"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1744B32-A851-4271-A552-05658C6E3CB3}"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2678120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BFA9B8A-2689-4FF9-BF9E-C5E914EF672A}"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0FB4568-EDC3-4D38-B89D-AEDF056F9B1D}"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15913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ED39A78-0D65-4018-8270-69343F691BF8}"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EB00DAF-C39A-42E7-9F24-1FDB209DEED9}"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18495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6511381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C99A83-1DF6-49D7-9E9A-516A3E585E3B}"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60B3CF-7FA0-434E-A936-589AC1C5C878}"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374183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B25872-3A87-4A92-99C5-D2BD961DB5BD}"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0AA81C-2862-4827-BC38-1F9D8B8AB5F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2111730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CB54FD8-26BF-47AE-9669-F856021F74D0}"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D8CABD-9D7E-4FED-8FEB-96E8A49A2AA8}"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0074516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7EFA1B5-04F0-4F9A-BA16-C9B83AFA9043}"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FB9FFA-A86A-4049-9DD1-27ACBDD09273}"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821041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4B506E3-8CBF-49B1-BE44-CFB955CDB912}"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9A13928-E1C0-4182-9856-9586318BBCB1}"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61043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0262A76-A744-4014-967A-D8E23A7CD571}"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AAA1038-3EF3-402A-B417-F797AD78C2B1}"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863146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D5B4D11-9E9D-40A5-8082-78B9A0425551}"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2B40E53-D9C1-41E7-92C0-D41666298A40}"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07691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209FFCE-4BB9-46A4-8AFD-E6F667D077E2}"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085229-19FA-48A4-B72D-0E22C0434C9A}"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21055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209FFCE-4BB9-46A4-8AFD-E6F667D077E2}"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085229-19FA-48A4-B72D-0E22C0434C9A}"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3788394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209FFCE-4BB9-46A4-8AFD-E6F667D077E2}"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085229-19FA-48A4-B72D-0E22C0434C9A}"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140663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48400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6FA59CF-EF6A-4F8F-871C-7404C7ABB71E}"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818CF4-268D-4EB2-A44C-961A085F5566}"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184497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7B58D1-9CB2-4EA4-88BE-F59C0341A935}"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4E27FA-DA47-4425-B9CE-2E2B694F525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899036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AFADCBC-1B82-4746-9641-BAE9A9CCD185}"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7A92A1-047E-44B9-9A96-8BC1AF315A04}"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6246831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3726C79-97AC-4DD0-8A5A-3D436F756EA7}"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955F63A-DD85-4F34-BD4A-1A103E545396}"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577013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F0CCD5A-3C65-42CB-94BE-BB0FD0124908}"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49242B-191F-45B9-BD20-093318D9A23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0297063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64A577-E09D-49E8-8839-669DD2F45047}"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DCE7ED2-54E7-404F-8685-3D1FAB662DED}"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53846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5D39E7-88EE-4E82-A4CB-3E82F1D16DF9}"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9FBA14-C83A-4959-B468-9AB36801E4F8}"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0549563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5406E5F-4D5B-4EAE-A373-C7D9D08979AA}"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56249F-185B-4589-B9C7-F07366F0F87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242773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1FFD7E9-4624-41A4-92E2-8CB1BF8B26CE}"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BA336B3-8B7D-475C-98DA-ED2E36E65BA0}"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326560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922F0BA-4CD2-4891-928B-7FE9DDF74306}"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725A286-952D-40FB-9765-2E1A2C2B6FC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87892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66454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43424-3D0F-4D37-9E8F-1B5D9A61C744}"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E70A6EF-B071-4BD8-945B-B211DC1099B4}"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4114403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354279C-41A8-413F-9923-214DBD7788C5}"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E89B86-DFF3-4BAA-B9AF-B6DE346AEDB4}"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4140367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9E86AA9-B80D-4807-BD49-CAF7E0208B8B}"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8591B14-FB0E-4B2D-A297-173036059EC6}"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6851576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D5252DC-ACC7-41EC-8D06-6D066A68221A}"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24A55BE-C961-47E8-893A-984B04CD2940}"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6268395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C233FBD-B011-40DF-97EF-59BB2F91A6FF}"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107ABC-7180-452C-A697-1B68313AB072}"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3482063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12E71-0EB2-42FF-986D-9DDCFB2FC499}"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ED10C85-08FA-442D-9824-2D49CB50698F}"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57117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11CC06D-7C92-497D-A320-F1AAEA1C4443}"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5FF7A51-51FA-48F1-AC20-A3F46D494F5D}"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9079190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3A3285-B801-4827-A2DB-448E4663D2CD}"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6ED598-99E2-4E5D-9F4D-53689C4008C1}"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2627089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86C9DC9-975D-4333-A8AB-BD707AD2E15A}"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AA30EE-6069-4AB0-B709-631C1A544AA3}"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7486306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7FD2AC-9951-4F48-81E9-3E7062D84148}"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E4A04F6-72D5-4100-9724-0B194D4B124F}"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811078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806003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917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110749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39816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57940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35293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207648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877749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37018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776456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259392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488686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26447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63477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DEDB-537E-47CF-AC61-132F004EC18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BDBC9A-698E-49EB-BBF9-24774F72E73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0C11E-9609-462F-A7F9-EF6D26B3C920}"/>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BEB2EFD3-0F6B-4D65-9CE6-F855440A03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C472EA-AA01-4F9B-8B59-28909DC2628C}"/>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890735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53A9-559F-49BE-8CB7-962764284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1BA74-DCE4-4298-A6CA-7333EE89F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5F476-24EE-4D8F-90FB-9E436909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16B14-8048-4ACF-93B6-18F71B83B3C1}"/>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6" name="Footer Placeholder 5">
            <a:extLst>
              <a:ext uri="{FF2B5EF4-FFF2-40B4-BE49-F238E27FC236}">
                <a16:creationId xmlns:a16="http://schemas.microsoft.com/office/drawing/2014/main" id="{94C2DE22-6444-4710-940C-3436A0C3B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2441E3-C47F-444A-8CE0-0A652D482A9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42917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862A-C3D5-4AFC-A84D-2A9F070496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2B89D-9DF4-4261-87F7-18034CE7800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EA1A7-5ED6-42E3-B32C-121573710C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E167E-F91E-49D6-8C35-2ED9DD89226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2689A-35A9-49E1-A550-D8C4E493D2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772ED-F7F2-416D-9508-AB672616A9C0}"/>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8" name="Footer Placeholder 7">
            <a:extLst>
              <a:ext uri="{FF2B5EF4-FFF2-40B4-BE49-F238E27FC236}">
                <a16:creationId xmlns:a16="http://schemas.microsoft.com/office/drawing/2014/main" id="{DB588CAE-3E94-463F-81A0-CA88EA1F87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DA8B83-512E-4C5E-B2D1-849BDF226BC3}"/>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317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58510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9029-D04F-461A-8D7F-54E2E746D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AD041-A9C9-4E13-9244-BBBFE8D6287D}"/>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4" name="Footer Placeholder 3">
            <a:extLst>
              <a:ext uri="{FF2B5EF4-FFF2-40B4-BE49-F238E27FC236}">
                <a16:creationId xmlns:a16="http://schemas.microsoft.com/office/drawing/2014/main" id="{CB7562FB-4258-479E-94F9-DA2E7DCA30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D08642-C8FF-4BFE-9AF5-1B26B357B8E3}"/>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938580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3" name="Footer Placeholder 2">
            <a:extLst>
              <a:ext uri="{FF2B5EF4-FFF2-40B4-BE49-F238E27FC236}">
                <a16:creationId xmlns:a16="http://schemas.microsoft.com/office/drawing/2014/main" id="{3B87361D-513D-46B6-93AA-42F252006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73528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38CB-D419-46FB-BF4C-9782298D6B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979F95E-1402-41AF-A92A-E2683A79AF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68055-7932-46E9-9773-CE6F599190C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2F1B18-606C-4DA9-9E80-D4D9E06F6F7D}"/>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6" name="Footer Placeholder 5">
            <a:extLst>
              <a:ext uri="{FF2B5EF4-FFF2-40B4-BE49-F238E27FC236}">
                <a16:creationId xmlns:a16="http://schemas.microsoft.com/office/drawing/2014/main" id="{4D5C10F2-EEC1-49C5-B0DC-69B62E56EF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BFFE50-5F4B-4C6E-907C-22605AFFA5AA}"/>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514886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4F5B-A8F1-4C5C-828C-E00638FCE7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79D1D3-4824-4A54-86FE-DBDBC60D960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67995F-E62A-4AFA-8267-BE2029351A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443961-24B5-437B-8F58-158513B43922}"/>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6" name="Footer Placeholder 5">
            <a:extLst>
              <a:ext uri="{FF2B5EF4-FFF2-40B4-BE49-F238E27FC236}">
                <a16:creationId xmlns:a16="http://schemas.microsoft.com/office/drawing/2014/main" id="{4BA0F414-A612-4244-9C03-42A41179AA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FD41E-B162-4F29-BC7E-EE57C6E3E0B8}"/>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975956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FACA-A84F-4293-AB9F-BEA7E398B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E5816-1A52-47F4-992C-6868957E0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1C857-FBC0-40F6-BF46-DBE59AC08F30}"/>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E38EB0FD-DD68-403C-A2AC-FABE0371F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E305CF-9CB7-4774-BB15-9D524CDB326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7817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5DDCB-D775-4257-8B42-5D7EC7DB843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51262-C2CD-4F6F-B91E-8035DF90F90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99CBB-0755-4D1F-909A-B0D560BD68DA}"/>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F4EAE972-0B9C-458B-9A91-3217D50A0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C85CB-B323-4228-81EC-B48AC019C68C}"/>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29202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516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46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77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7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393053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383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7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193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831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122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472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046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786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056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75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645793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255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020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9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241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69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300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855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489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095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9EF9D2E6-11AF-4549-89CF-CBD67A22D2C5}"/>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4FBD7A07-A7DE-4622-91CA-5D681001BE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491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936325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507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854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96" indent="0">
              <a:buNone/>
              <a:defRPr sz="2000">
                <a:solidFill>
                  <a:schemeClr val="tx1">
                    <a:tint val="75000"/>
                  </a:schemeClr>
                </a:solidFill>
              </a:defRPr>
            </a:lvl2pPr>
            <a:lvl3pPr marL="914391" indent="0">
              <a:buNone/>
              <a:defRPr sz="1800">
                <a:solidFill>
                  <a:schemeClr val="tx1">
                    <a:tint val="75000"/>
                  </a:schemeClr>
                </a:solidFill>
              </a:defRPr>
            </a:lvl3pPr>
            <a:lvl4pPr marL="1371587" indent="0">
              <a:buNone/>
              <a:defRPr sz="1600">
                <a:solidFill>
                  <a:schemeClr val="tx1">
                    <a:tint val="75000"/>
                  </a:schemeClr>
                </a:solidFill>
              </a:defRPr>
            </a:lvl4pPr>
            <a:lvl5pPr marL="1828783" indent="0">
              <a:buNone/>
              <a:defRPr sz="1600">
                <a:solidFill>
                  <a:schemeClr val="tx1">
                    <a:tint val="75000"/>
                  </a:schemeClr>
                </a:solidFill>
              </a:defRPr>
            </a:lvl5pPr>
            <a:lvl6pPr marL="2285978" indent="0">
              <a:buNone/>
              <a:defRPr sz="1600">
                <a:solidFill>
                  <a:schemeClr val="tx1">
                    <a:tint val="75000"/>
                  </a:schemeClr>
                </a:solidFill>
              </a:defRPr>
            </a:lvl6pPr>
            <a:lvl7pPr marL="2743174" indent="0">
              <a:buNone/>
              <a:defRPr sz="1600">
                <a:solidFill>
                  <a:schemeClr val="tx1">
                    <a:tint val="75000"/>
                  </a:schemeClr>
                </a:solidFill>
              </a:defRPr>
            </a:lvl7pPr>
            <a:lvl8pPr marL="3200370" indent="0">
              <a:buNone/>
              <a:defRPr sz="1600">
                <a:solidFill>
                  <a:schemeClr val="tx1">
                    <a:tint val="75000"/>
                  </a:schemeClr>
                </a:solidFill>
              </a:defRPr>
            </a:lvl8pPr>
            <a:lvl9pPr marL="36575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88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063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4"/>
            <a:ext cx="5157787"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98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201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33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683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3" indent="0">
              <a:buNone/>
              <a:defRPr sz="2000"/>
            </a:lvl5pPr>
            <a:lvl6pPr marL="2285978" indent="0">
              <a:buNone/>
              <a:defRPr sz="2000"/>
            </a:lvl6pPr>
            <a:lvl7pPr marL="2743174" indent="0">
              <a:buNone/>
              <a:defRPr sz="2000"/>
            </a:lvl7pPr>
            <a:lvl8pPr marL="3200370" indent="0">
              <a:buNone/>
              <a:defRPr sz="2000"/>
            </a:lvl8pPr>
            <a:lvl9pPr marL="3657565"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980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3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33778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354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526" y="260352"/>
            <a:ext cx="2871788"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3564" y="190503"/>
            <a:ext cx="49831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2241" y="1019175"/>
            <a:ext cx="91773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50"/>
            <a:ext cx="12192000" cy="192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595316" y="4965701"/>
            <a:ext cx="11001375" cy="1919288"/>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20"/>
          <p:cNvSpPr txBox="1">
            <a:spLocks noChangeArrowheads="1"/>
          </p:cNvSpPr>
          <p:nvPr userDrawn="1"/>
        </p:nvSpPr>
        <p:spPr bwMode="auto">
          <a:xfrm>
            <a:off x="-3889373" y="7845426"/>
            <a:ext cx="19479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2600">
                <a:solidFill>
                  <a:prstClr val="white"/>
                </a:solidFill>
              </a:rPr>
              <a:t>Contents_N</a:t>
            </a:r>
            <a:endParaRPr lang="zh-CN" altLang="en-US" sz="2600">
              <a:solidFill>
                <a:prstClr val="white"/>
              </a:solidFill>
            </a:endParaRPr>
          </a:p>
        </p:txBody>
      </p:sp>
      <p:grpSp>
        <p:nvGrpSpPr>
          <p:cNvPr id="17" name="kite_group"/>
          <p:cNvGrpSpPr>
            <a:grpSpLocks/>
          </p:cNvGrpSpPr>
          <p:nvPr userDrawn="1"/>
        </p:nvGrpSpPr>
        <p:grpSpPr bwMode="auto">
          <a:xfrm>
            <a:off x="-241300" y="-1579562"/>
            <a:ext cx="5808664" cy="2886076"/>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34" cy="714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00">
                <a:solidFill>
                  <a:prstClr val="white"/>
                </a:solidFill>
              </a:endParaRPr>
            </a:p>
          </p:txBody>
        </p:sp>
      </p:grpSp>
    </p:spTree>
    <p:extLst>
      <p:ext uri="{BB962C8B-B14F-4D97-AF65-F5344CB8AC3E}">
        <p14:creationId xmlns:p14="http://schemas.microsoft.com/office/powerpoint/2010/main" val="3056796995"/>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8"/>
            <a:ext cx="12192000" cy="685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52954"/>
      </p:ext>
    </p:extLst>
  </p:cSld>
  <p:clrMapOvr>
    <a:masterClrMapping/>
  </p:clrMapOvr>
  <p:transition spd="slow" advTm="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858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266554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40246" y="2859723"/>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3843495" y="743744"/>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7130558" y="2367805"/>
            <a:ext cx="3702098" cy="216947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7413" y="242496"/>
            <a:ext cx="1698483" cy="1670834"/>
          </a:xfrm>
          <a:prstGeom prst="rect">
            <a:avLst/>
          </a:prstGeom>
        </p:spPr>
      </p:pic>
    </p:spTree>
    <p:extLst>
      <p:ext uri="{BB962C8B-B14F-4D97-AF65-F5344CB8AC3E}">
        <p14:creationId xmlns:p14="http://schemas.microsoft.com/office/powerpoint/2010/main" val="1694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400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62471" y="636169"/>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9" name="图片占位符 8"/>
          <p:cNvSpPr>
            <a:spLocks noGrp="1"/>
          </p:cNvSpPr>
          <p:nvPr>
            <p:ph type="pic" sz="quarter" idx="11"/>
          </p:nvPr>
        </p:nvSpPr>
        <p:spPr>
          <a:xfrm>
            <a:off x="1598595" y="3280407"/>
            <a:ext cx="1996365" cy="2000373"/>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0" name="图片占位符 9"/>
          <p:cNvSpPr>
            <a:spLocks noGrp="1"/>
          </p:cNvSpPr>
          <p:nvPr>
            <p:ph type="pic" sz="quarter" idx="12"/>
          </p:nvPr>
        </p:nvSpPr>
        <p:spPr>
          <a:xfrm>
            <a:off x="5744292" y="1546787"/>
            <a:ext cx="1872017" cy="187577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1" name="图片占位符 10"/>
          <p:cNvSpPr>
            <a:spLocks noGrp="1"/>
          </p:cNvSpPr>
          <p:nvPr>
            <p:ph type="pic" sz="quarter" idx="13"/>
          </p:nvPr>
        </p:nvSpPr>
        <p:spPr>
          <a:xfrm>
            <a:off x="9083039" y="2040163"/>
            <a:ext cx="1620446" cy="1623699"/>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2" name="图片占位符 11"/>
          <p:cNvSpPr>
            <a:spLocks noGrp="1"/>
          </p:cNvSpPr>
          <p:nvPr>
            <p:ph type="pic" sz="quarter" idx="14"/>
          </p:nvPr>
        </p:nvSpPr>
        <p:spPr>
          <a:xfrm>
            <a:off x="7208594" y="3902502"/>
            <a:ext cx="2097966" cy="2102178"/>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51334" y="4415468"/>
            <a:ext cx="1704302" cy="1076246"/>
          </a:xfrm>
          <a:prstGeom prst="rect">
            <a:avLst/>
          </a:prstGeom>
        </p:spPr>
      </p:pic>
      <p:pic>
        <p:nvPicPr>
          <p:cNvPr id="13" name="图片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1802" y="787023"/>
            <a:ext cx="976458" cy="962780"/>
          </a:xfrm>
          <a:prstGeom prst="rect">
            <a:avLst/>
          </a:prstGeom>
        </p:spPr>
      </p:pic>
      <p:pic>
        <p:nvPicPr>
          <p:cNvPr id="14" name="图片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059077">
            <a:off x="701756" y="1646744"/>
            <a:ext cx="1158079" cy="1141857"/>
          </a:xfrm>
          <a:prstGeom prst="rect">
            <a:avLst/>
          </a:prstGeom>
        </p:spPr>
      </p:pic>
    </p:spTree>
    <p:extLst>
      <p:ext uri="{BB962C8B-B14F-4D97-AF65-F5344CB8AC3E}">
        <p14:creationId xmlns:p14="http://schemas.microsoft.com/office/powerpoint/2010/main" val="36897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0" presetClass="entr" presetSubtype="0" decel="100000" fill="hold" grpId="0" nodeType="withEffect">
                                  <p:stCondLst>
                                    <p:cond delay="6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0" presetClass="entr" presetSubtype="0" decel="100000" fill="hold" grpId="0" nodeType="withEffect">
                                  <p:stCondLst>
                                    <p:cond delay="8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3"/>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372940" y="900113"/>
            <a:ext cx="7446120" cy="3704907"/>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4629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185989" y="1650745"/>
            <a:ext cx="4440498" cy="3540636"/>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1"/>
          </p:nvPr>
        </p:nvSpPr>
        <p:spPr>
          <a:xfrm>
            <a:off x="7315063" y="1561783"/>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082" y="170020"/>
            <a:ext cx="2034120" cy="1760063"/>
          </a:xfrm>
          <a:prstGeom prst="rect">
            <a:avLst/>
          </a:prstGeom>
        </p:spPr>
      </p:pic>
    </p:spTree>
    <p:extLst>
      <p:ext uri="{BB962C8B-B14F-4D97-AF65-F5344CB8AC3E}">
        <p14:creationId xmlns:p14="http://schemas.microsoft.com/office/powerpoint/2010/main" val="419241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42" presetClass="entr" presetSubtype="0" fill="hold" grpId="0"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6596380" y="1472828"/>
            <a:ext cx="4040354" cy="4048466"/>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3628046" y="911690"/>
            <a:ext cx="2467954" cy="2472909"/>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713" y="260379"/>
            <a:ext cx="1898608" cy="2927321"/>
          </a:xfrm>
          <a:prstGeom prst="rect">
            <a:avLst/>
          </a:prstGeom>
        </p:spPr>
      </p:pic>
    </p:spTree>
    <p:extLst>
      <p:ext uri="{BB962C8B-B14F-4D97-AF65-F5344CB8AC3E}">
        <p14:creationId xmlns:p14="http://schemas.microsoft.com/office/powerpoint/2010/main" val="4126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3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695468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4960620" y="2476499"/>
            <a:ext cx="5791200" cy="3345180"/>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2572545" y="992061"/>
            <a:ext cx="1943928" cy="1947831"/>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1805158" y="3132931"/>
            <a:ext cx="2028245" cy="2032317"/>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524" y="504958"/>
            <a:ext cx="1553886" cy="1526910"/>
          </a:xfrm>
          <a:prstGeom prst="rect">
            <a:avLst/>
          </a:prstGeom>
        </p:spPr>
      </p:pic>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67833">
            <a:off x="4711088" y="419132"/>
            <a:ext cx="878723" cy="863468"/>
          </a:xfrm>
          <a:prstGeom prst="rect">
            <a:avLst/>
          </a:prstGeom>
        </p:spPr>
      </p:pic>
    </p:spTree>
    <p:extLst>
      <p:ext uri="{BB962C8B-B14F-4D97-AF65-F5344CB8AC3E}">
        <p14:creationId xmlns:p14="http://schemas.microsoft.com/office/powerpoint/2010/main" val="34766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14" presetClass="entr" presetSubtype="10" fill="hold" grpId="0" nodeType="withEffect">
                                  <p:stCondLst>
                                    <p:cond delay="500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rot="527755">
            <a:off x="2036301" y="771370"/>
            <a:ext cx="3258091" cy="2116122"/>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rot="20648115">
            <a:off x="1653922" y="3790425"/>
            <a:ext cx="2920485" cy="1896848"/>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rot="526586">
            <a:off x="6098287" y="3111336"/>
            <a:ext cx="4239513" cy="2753553"/>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65680" y="387464"/>
            <a:ext cx="2036240" cy="1761897"/>
          </a:xfrm>
          <a:prstGeom prst="rect">
            <a:avLst/>
          </a:prstGeom>
        </p:spPr>
      </p:pic>
    </p:spTree>
    <p:extLst>
      <p:ext uri="{BB962C8B-B14F-4D97-AF65-F5344CB8AC3E}">
        <p14:creationId xmlns:p14="http://schemas.microsoft.com/office/powerpoint/2010/main" val="34154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a:off x="4714241" y="2590799"/>
            <a:ext cx="5513054" cy="3230721"/>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dirty="0"/>
          </a:p>
        </p:txBody>
      </p:sp>
      <p:sp>
        <p:nvSpPr>
          <p:cNvPr id="3" name="图片占位符 2"/>
          <p:cNvSpPr>
            <a:spLocks noGrp="1"/>
          </p:cNvSpPr>
          <p:nvPr>
            <p:ph type="pic" sz="quarter" idx="12"/>
          </p:nvPr>
        </p:nvSpPr>
        <p:spPr>
          <a:xfrm>
            <a:off x="1919030" y="1051670"/>
            <a:ext cx="1945640" cy="1949547"/>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3013" y="3789363"/>
            <a:ext cx="2381686" cy="2221165"/>
          </a:xfrm>
          <a:prstGeom prst="rect">
            <a:avLst/>
          </a:prstGeom>
        </p:spPr>
      </p:pic>
    </p:spTree>
    <p:extLst>
      <p:ext uri="{BB962C8B-B14F-4D97-AF65-F5344CB8AC3E}">
        <p14:creationId xmlns:p14="http://schemas.microsoft.com/office/powerpoint/2010/main" val="13961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42" presetClass="entr" presetSubtype="0"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a:off x="2372854" y="1259344"/>
            <a:ext cx="3250914" cy="1905078"/>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2"/>
          </p:nvPr>
        </p:nvSpPr>
        <p:spPr>
          <a:xfrm>
            <a:off x="6398429" y="1019631"/>
            <a:ext cx="4069028" cy="2384504"/>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3"/>
          </p:nvPr>
        </p:nvSpPr>
        <p:spPr>
          <a:xfrm>
            <a:off x="1963797" y="3549650"/>
            <a:ext cx="4069028" cy="2384504"/>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5" name="图片占位符 4"/>
          <p:cNvSpPr>
            <a:spLocks noGrp="1"/>
          </p:cNvSpPr>
          <p:nvPr>
            <p:ph type="pic" sz="quarter" idx="14"/>
          </p:nvPr>
        </p:nvSpPr>
        <p:spPr>
          <a:xfrm>
            <a:off x="6807486" y="3789363"/>
            <a:ext cx="3250914" cy="1905078"/>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8487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21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43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650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337554" y="14890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0" name="图片占位符 9"/>
          <p:cNvSpPr>
            <a:spLocks noGrp="1"/>
          </p:cNvSpPr>
          <p:nvPr>
            <p:ph type="pic" sz="quarter" idx="11"/>
          </p:nvPr>
        </p:nvSpPr>
        <p:spPr>
          <a:xfrm>
            <a:off x="4851104" y="6508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1" name="图片占位符 10"/>
          <p:cNvSpPr>
            <a:spLocks noGrp="1"/>
          </p:cNvSpPr>
          <p:nvPr>
            <p:ph type="pic" sz="quarter" idx="12"/>
          </p:nvPr>
        </p:nvSpPr>
        <p:spPr>
          <a:xfrm>
            <a:off x="8247369" y="16414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8980662">
            <a:off x="8465271" y="4905689"/>
            <a:ext cx="3827208" cy="1663828"/>
          </a:xfrm>
          <a:prstGeom prst="rect">
            <a:avLst/>
          </a:prstGeom>
        </p:spPr>
      </p:pic>
    </p:spTree>
    <p:extLst>
      <p:ext uri="{BB962C8B-B14F-4D97-AF65-F5344CB8AC3E}">
        <p14:creationId xmlns:p14="http://schemas.microsoft.com/office/powerpoint/2010/main" val="18926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23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44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5" name="图片占位符 24"/>
          <p:cNvSpPr>
            <a:spLocks noGrp="1"/>
          </p:cNvSpPr>
          <p:nvPr>
            <p:ph type="pic" sz="quarter" idx="10"/>
          </p:nvPr>
        </p:nvSpPr>
        <p:spPr>
          <a:xfrm>
            <a:off x="2225040" y="1427480"/>
            <a:ext cx="8432800" cy="4185286"/>
          </a:xfrm>
          <a:custGeom>
            <a:avLst/>
            <a:gdLst>
              <a:gd name="connsiteX0" fmla="*/ 7366004 w 8432800"/>
              <a:gd name="connsiteY0" fmla="*/ 2905126 h 4185286"/>
              <a:gd name="connsiteX1" fmla="*/ 8219436 w 8432800"/>
              <a:gd name="connsiteY1" fmla="*/ 2905126 h 4185286"/>
              <a:gd name="connsiteX2" fmla="*/ 8432800 w 8432800"/>
              <a:gd name="connsiteY2" fmla="*/ 3118490 h 4185286"/>
              <a:gd name="connsiteX3" fmla="*/ 8432800 w 8432800"/>
              <a:gd name="connsiteY3" fmla="*/ 3971922 h 4185286"/>
              <a:gd name="connsiteX4" fmla="*/ 8219436 w 8432800"/>
              <a:gd name="connsiteY4" fmla="*/ 4185286 h 4185286"/>
              <a:gd name="connsiteX5" fmla="*/ 7366004 w 8432800"/>
              <a:gd name="connsiteY5" fmla="*/ 4185286 h 4185286"/>
              <a:gd name="connsiteX6" fmla="*/ 7152640 w 8432800"/>
              <a:gd name="connsiteY6" fmla="*/ 3971922 h 4185286"/>
              <a:gd name="connsiteX7" fmla="*/ 7152640 w 8432800"/>
              <a:gd name="connsiteY7" fmla="*/ 3118490 h 4185286"/>
              <a:gd name="connsiteX8" fmla="*/ 7366004 w 8432800"/>
              <a:gd name="connsiteY8" fmla="*/ 2905126 h 4185286"/>
              <a:gd name="connsiteX9" fmla="*/ 4504948 w 8432800"/>
              <a:gd name="connsiteY9" fmla="*/ 2905126 h 4185286"/>
              <a:gd name="connsiteX10" fmla="*/ 5358380 w 8432800"/>
              <a:gd name="connsiteY10" fmla="*/ 2905126 h 4185286"/>
              <a:gd name="connsiteX11" fmla="*/ 5571744 w 8432800"/>
              <a:gd name="connsiteY11" fmla="*/ 3118490 h 4185286"/>
              <a:gd name="connsiteX12" fmla="*/ 5571744 w 8432800"/>
              <a:gd name="connsiteY12" fmla="*/ 3971922 h 4185286"/>
              <a:gd name="connsiteX13" fmla="*/ 5358380 w 8432800"/>
              <a:gd name="connsiteY13" fmla="*/ 4185286 h 4185286"/>
              <a:gd name="connsiteX14" fmla="*/ 4504948 w 8432800"/>
              <a:gd name="connsiteY14" fmla="*/ 4185286 h 4185286"/>
              <a:gd name="connsiteX15" fmla="*/ 4291584 w 8432800"/>
              <a:gd name="connsiteY15" fmla="*/ 3971922 h 4185286"/>
              <a:gd name="connsiteX16" fmla="*/ 4291584 w 8432800"/>
              <a:gd name="connsiteY16" fmla="*/ 3118490 h 4185286"/>
              <a:gd name="connsiteX17" fmla="*/ 4504948 w 8432800"/>
              <a:gd name="connsiteY17" fmla="*/ 2905126 h 4185286"/>
              <a:gd name="connsiteX18" fmla="*/ 3074420 w 8432800"/>
              <a:gd name="connsiteY18" fmla="*/ 2905126 h 4185286"/>
              <a:gd name="connsiteX19" fmla="*/ 3927852 w 8432800"/>
              <a:gd name="connsiteY19" fmla="*/ 2905126 h 4185286"/>
              <a:gd name="connsiteX20" fmla="*/ 4141216 w 8432800"/>
              <a:gd name="connsiteY20" fmla="*/ 3118490 h 4185286"/>
              <a:gd name="connsiteX21" fmla="*/ 4141216 w 8432800"/>
              <a:gd name="connsiteY21" fmla="*/ 3971922 h 4185286"/>
              <a:gd name="connsiteX22" fmla="*/ 3927852 w 8432800"/>
              <a:gd name="connsiteY22" fmla="*/ 4185286 h 4185286"/>
              <a:gd name="connsiteX23" fmla="*/ 3074420 w 8432800"/>
              <a:gd name="connsiteY23" fmla="*/ 4185286 h 4185286"/>
              <a:gd name="connsiteX24" fmla="*/ 2861056 w 8432800"/>
              <a:gd name="connsiteY24" fmla="*/ 3971922 h 4185286"/>
              <a:gd name="connsiteX25" fmla="*/ 2861056 w 8432800"/>
              <a:gd name="connsiteY25" fmla="*/ 3118490 h 4185286"/>
              <a:gd name="connsiteX26" fmla="*/ 3074420 w 8432800"/>
              <a:gd name="connsiteY26" fmla="*/ 2905126 h 4185286"/>
              <a:gd name="connsiteX27" fmla="*/ 1643892 w 8432800"/>
              <a:gd name="connsiteY27" fmla="*/ 2905126 h 4185286"/>
              <a:gd name="connsiteX28" fmla="*/ 2497324 w 8432800"/>
              <a:gd name="connsiteY28" fmla="*/ 2905126 h 4185286"/>
              <a:gd name="connsiteX29" fmla="*/ 2710688 w 8432800"/>
              <a:gd name="connsiteY29" fmla="*/ 3118490 h 4185286"/>
              <a:gd name="connsiteX30" fmla="*/ 2710688 w 8432800"/>
              <a:gd name="connsiteY30" fmla="*/ 3971922 h 4185286"/>
              <a:gd name="connsiteX31" fmla="*/ 2497324 w 8432800"/>
              <a:gd name="connsiteY31" fmla="*/ 4185286 h 4185286"/>
              <a:gd name="connsiteX32" fmla="*/ 1643892 w 8432800"/>
              <a:gd name="connsiteY32" fmla="*/ 4185286 h 4185286"/>
              <a:gd name="connsiteX33" fmla="*/ 1430528 w 8432800"/>
              <a:gd name="connsiteY33" fmla="*/ 3971922 h 4185286"/>
              <a:gd name="connsiteX34" fmla="*/ 1430528 w 8432800"/>
              <a:gd name="connsiteY34" fmla="*/ 3118490 h 4185286"/>
              <a:gd name="connsiteX35" fmla="*/ 1643892 w 8432800"/>
              <a:gd name="connsiteY35" fmla="*/ 2905126 h 4185286"/>
              <a:gd name="connsiteX36" fmla="*/ 213365 w 8432800"/>
              <a:gd name="connsiteY36" fmla="*/ 2905126 h 4185286"/>
              <a:gd name="connsiteX37" fmla="*/ 1066796 w 8432800"/>
              <a:gd name="connsiteY37" fmla="*/ 2905126 h 4185286"/>
              <a:gd name="connsiteX38" fmla="*/ 1280160 w 8432800"/>
              <a:gd name="connsiteY38" fmla="*/ 3118490 h 4185286"/>
              <a:gd name="connsiteX39" fmla="*/ 1280160 w 8432800"/>
              <a:gd name="connsiteY39" fmla="*/ 3971922 h 4185286"/>
              <a:gd name="connsiteX40" fmla="*/ 1066796 w 8432800"/>
              <a:gd name="connsiteY40" fmla="*/ 4185286 h 4185286"/>
              <a:gd name="connsiteX41" fmla="*/ 213365 w 8432800"/>
              <a:gd name="connsiteY41" fmla="*/ 4185286 h 4185286"/>
              <a:gd name="connsiteX42" fmla="*/ 0 w 8432800"/>
              <a:gd name="connsiteY42" fmla="*/ 3971922 h 4185286"/>
              <a:gd name="connsiteX43" fmla="*/ 0 w 8432800"/>
              <a:gd name="connsiteY43" fmla="*/ 3118490 h 4185286"/>
              <a:gd name="connsiteX44" fmla="*/ 213365 w 8432800"/>
              <a:gd name="connsiteY44" fmla="*/ 2905126 h 4185286"/>
              <a:gd name="connsiteX45" fmla="*/ 7366004 w 8432800"/>
              <a:gd name="connsiteY45" fmla="*/ 1452563 h 4185286"/>
              <a:gd name="connsiteX46" fmla="*/ 8219436 w 8432800"/>
              <a:gd name="connsiteY46" fmla="*/ 1452563 h 4185286"/>
              <a:gd name="connsiteX47" fmla="*/ 8432800 w 8432800"/>
              <a:gd name="connsiteY47" fmla="*/ 1665927 h 4185286"/>
              <a:gd name="connsiteX48" fmla="*/ 8432800 w 8432800"/>
              <a:gd name="connsiteY48" fmla="*/ 2519359 h 4185286"/>
              <a:gd name="connsiteX49" fmla="*/ 8219436 w 8432800"/>
              <a:gd name="connsiteY49" fmla="*/ 2732723 h 4185286"/>
              <a:gd name="connsiteX50" fmla="*/ 7366004 w 8432800"/>
              <a:gd name="connsiteY50" fmla="*/ 2732723 h 4185286"/>
              <a:gd name="connsiteX51" fmla="*/ 7152640 w 8432800"/>
              <a:gd name="connsiteY51" fmla="*/ 2519359 h 4185286"/>
              <a:gd name="connsiteX52" fmla="*/ 7152640 w 8432800"/>
              <a:gd name="connsiteY52" fmla="*/ 1665927 h 4185286"/>
              <a:gd name="connsiteX53" fmla="*/ 7366004 w 8432800"/>
              <a:gd name="connsiteY53" fmla="*/ 1452563 h 4185286"/>
              <a:gd name="connsiteX54" fmla="*/ 5935476 w 8432800"/>
              <a:gd name="connsiteY54" fmla="*/ 1452563 h 4185286"/>
              <a:gd name="connsiteX55" fmla="*/ 6788908 w 8432800"/>
              <a:gd name="connsiteY55" fmla="*/ 1452563 h 4185286"/>
              <a:gd name="connsiteX56" fmla="*/ 7002272 w 8432800"/>
              <a:gd name="connsiteY56" fmla="*/ 1665927 h 4185286"/>
              <a:gd name="connsiteX57" fmla="*/ 7002272 w 8432800"/>
              <a:gd name="connsiteY57" fmla="*/ 2519359 h 4185286"/>
              <a:gd name="connsiteX58" fmla="*/ 6788908 w 8432800"/>
              <a:gd name="connsiteY58" fmla="*/ 2732723 h 4185286"/>
              <a:gd name="connsiteX59" fmla="*/ 5935476 w 8432800"/>
              <a:gd name="connsiteY59" fmla="*/ 2732723 h 4185286"/>
              <a:gd name="connsiteX60" fmla="*/ 5722112 w 8432800"/>
              <a:gd name="connsiteY60" fmla="*/ 2519359 h 4185286"/>
              <a:gd name="connsiteX61" fmla="*/ 5722112 w 8432800"/>
              <a:gd name="connsiteY61" fmla="*/ 1665927 h 4185286"/>
              <a:gd name="connsiteX62" fmla="*/ 5935476 w 8432800"/>
              <a:gd name="connsiteY62" fmla="*/ 1452563 h 4185286"/>
              <a:gd name="connsiteX63" fmla="*/ 4504948 w 8432800"/>
              <a:gd name="connsiteY63" fmla="*/ 1452563 h 4185286"/>
              <a:gd name="connsiteX64" fmla="*/ 5358380 w 8432800"/>
              <a:gd name="connsiteY64" fmla="*/ 1452563 h 4185286"/>
              <a:gd name="connsiteX65" fmla="*/ 5571744 w 8432800"/>
              <a:gd name="connsiteY65" fmla="*/ 1665927 h 4185286"/>
              <a:gd name="connsiteX66" fmla="*/ 5571744 w 8432800"/>
              <a:gd name="connsiteY66" fmla="*/ 2519359 h 4185286"/>
              <a:gd name="connsiteX67" fmla="*/ 5358380 w 8432800"/>
              <a:gd name="connsiteY67" fmla="*/ 2732723 h 4185286"/>
              <a:gd name="connsiteX68" fmla="*/ 4504948 w 8432800"/>
              <a:gd name="connsiteY68" fmla="*/ 2732723 h 4185286"/>
              <a:gd name="connsiteX69" fmla="*/ 4291584 w 8432800"/>
              <a:gd name="connsiteY69" fmla="*/ 2519359 h 4185286"/>
              <a:gd name="connsiteX70" fmla="*/ 4291584 w 8432800"/>
              <a:gd name="connsiteY70" fmla="*/ 1665927 h 4185286"/>
              <a:gd name="connsiteX71" fmla="*/ 4504948 w 8432800"/>
              <a:gd name="connsiteY71" fmla="*/ 1452563 h 4185286"/>
              <a:gd name="connsiteX72" fmla="*/ 3074420 w 8432800"/>
              <a:gd name="connsiteY72" fmla="*/ 1452563 h 4185286"/>
              <a:gd name="connsiteX73" fmla="*/ 3927852 w 8432800"/>
              <a:gd name="connsiteY73" fmla="*/ 1452563 h 4185286"/>
              <a:gd name="connsiteX74" fmla="*/ 4141216 w 8432800"/>
              <a:gd name="connsiteY74" fmla="*/ 1665927 h 4185286"/>
              <a:gd name="connsiteX75" fmla="*/ 4141216 w 8432800"/>
              <a:gd name="connsiteY75" fmla="*/ 2519359 h 4185286"/>
              <a:gd name="connsiteX76" fmla="*/ 3927852 w 8432800"/>
              <a:gd name="connsiteY76" fmla="*/ 2732723 h 4185286"/>
              <a:gd name="connsiteX77" fmla="*/ 3074420 w 8432800"/>
              <a:gd name="connsiteY77" fmla="*/ 2732723 h 4185286"/>
              <a:gd name="connsiteX78" fmla="*/ 2861056 w 8432800"/>
              <a:gd name="connsiteY78" fmla="*/ 2519359 h 4185286"/>
              <a:gd name="connsiteX79" fmla="*/ 2861056 w 8432800"/>
              <a:gd name="connsiteY79" fmla="*/ 1665927 h 4185286"/>
              <a:gd name="connsiteX80" fmla="*/ 3074420 w 8432800"/>
              <a:gd name="connsiteY80" fmla="*/ 1452563 h 4185286"/>
              <a:gd name="connsiteX81" fmla="*/ 213365 w 8432800"/>
              <a:gd name="connsiteY81" fmla="*/ 1452563 h 4185286"/>
              <a:gd name="connsiteX82" fmla="*/ 1066796 w 8432800"/>
              <a:gd name="connsiteY82" fmla="*/ 1452563 h 4185286"/>
              <a:gd name="connsiteX83" fmla="*/ 1280160 w 8432800"/>
              <a:gd name="connsiteY83" fmla="*/ 1665927 h 4185286"/>
              <a:gd name="connsiteX84" fmla="*/ 1280160 w 8432800"/>
              <a:gd name="connsiteY84" fmla="*/ 2519359 h 4185286"/>
              <a:gd name="connsiteX85" fmla="*/ 1066796 w 8432800"/>
              <a:gd name="connsiteY85" fmla="*/ 2732723 h 4185286"/>
              <a:gd name="connsiteX86" fmla="*/ 213365 w 8432800"/>
              <a:gd name="connsiteY86" fmla="*/ 2732723 h 4185286"/>
              <a:gd name="connsiteX87" fmla="*/ 0 w 8432800"/>
              <a:gd name="connsiteY87" fmla="*/ 2519359 h 4185286"/>
              <a:gd name="connsiteX88" fmla="*/ 0 w 8432800"/>
              <a:gd name="connsiteY88" fmla="*/ 1665927 h 4185286"/>
              <a:gd name="connsiteX89" fmla="*/ 213365 w 8432800"/>
              <a:gd name="connsiteY89" fmla="*/ 1452563 h 4185286"/>
              <a:gd name="connsiteX90" fmla="*/ 5935476 w 8432800"/>
              <a:gd name="connsiteY90" fmla="*/ 1 h 4185286"/>
              <a:gd name="connsiteX91" fmla="*/ 6788908 w 8432800"/>
              <a:gd name="connsiteY91" fmla="*/ 1 h 4185286"/>
              <a:gd name="connsiteX92" fmla="*/ 7002272 w 8432800"/>
              <a:gd name="connsiteY92" fmla="*/ 213364 h 4185286"/>
              <a:gd name="connsiteX93" fmla="*/ 7002272 w 8432800"/>
              <a:gd name="connsiteY93" fmla="*/ 1066796 h 4185286"/>
              <a:gd name="connsiteX94" fmla="*/ 6788908 w 8432800"/>
              <a:gd name="connsiteY94" fmla="*/ 1280160 h 4185286"/>
              <a:gd name="connsiteX95" fmla="*/ 5935476 w 8432800"/>
              <a:gd name="connsiteY95" fmla="*/ 1280160 h 4185286"/>
              <a:gd name="connsiteX96" fmla="*/ 5722112 w 8432800"/>
              <a:gd name="connsiteY96" fmla="*/ 1066796 h 4185286"/>
              <a:gd name="connsiteX97" fmla="*/ 5722112 w 8432800"/>
              <a:gd name="connsiteY97" fmla="*/ 213364 h 4185286"/>
              <a:gd name="connsiteX98" fmla="*/ 5935476 w 8432800"/>
              <a:gd name="connsiteY98" fmla="*/ 1 h 4185286"/>
              <a:gd name="connsiteX99" fmla="*/ 4504948 w 8432800"/>
              <a:gd name="connsiteY99" fmla="*/ 1 h 4185286"/>
              <a:gd name="connsiteX100" fmla="*/ 5358380 w 8432800"/>
              <a:gd name="connsiteY100" fmla="*/ 1 h 4185286"/>
              <a:gd name="connsiteX101" fmla="*/ 5571744 w 8432800"/>
              <a:gd name="connsiteY101" fmla="*/ 213364 h 4185286"/>
              <a:gd name="connsiteX102" fmla="*/ 5571744 w 8432800"/>
              <a:gd name="connsiteY102" fmla="*/ 1066796 h 4185286"/>
              <a:gd name="connsiteX103" fmla="*/ 5358380 w 8432800"/>
              <a:gd name="connsiteY103" fmla="*/ 1280160 h 4185286"/>
              <a:gd name="connsiteX104" fmla="*/ 4504948 w 8432800"/>
              <a:gd name="connsiteY104" fmla="*/ 1280160 h 4185286"/>
              <a:gd name="connsiteX105" fmla="*/ 4291584 w 8432800"/>
              <a:gd name="connsiteY105" fmla="*/ 1066796 h 4185286"/>
              <a:gd name="connsiteX106" fmla="*/ 4291584 w 8432800"/>
              <a:gd name="connsiteY106" fmla="*/ 213364 h 4185286"/>
              <a:gd name="connsiteX107" fmla="*/ 4504948 w 8432800"/>
              <a:gd name="connsiteY107" fmla="*/ 1 h 4185286"/>
              <a:gd name="connsiteX108" fmla="*/ 3074420 w 8432800"/>
              <a:gd name="connsiteY108" fmla="*/ 1 h 4185286"/>
              <a:gd name="connsiteX109" fmla="*/ 3927852 w 8432800"/>
              <a:gd name="connsiteY109" fmla="*/ 1 h 4185286"/>
              <a:gd name="connsiteX110" fmla="*/ 4141216 w 8432800"/>
              <a:gd name="connsiteY110" fmla="*/ 213365 h 4185286"/>
              <a:gd name="connsiteX111" fmla="*/ 4141216 w 8432800"/>
              <a:gd name="connsiteY111" fmla="*/ 1066796 h 4185286"/>
              <a:gd name="connsiteX112" fmla="*/ 3927852 w 8432800"/>
              <a:gd name="connsiteY112" fmla="*/ 1280160 h 4185286"/>
              <a:gd name="connsiteX113" fmla="*/ 3074420 w 8432800"/>
              <a:gd name="connsiteY113" fmla="*/ 1280160 h 4185286"/>
              <a:gd name="connsiteX114" fmla="*/ 2861056 w 8432800"/>
              <a:gd name="connsiteY114" fmla="*/ 1066796 h 4185286"/>
              <a:gd name="connsiteX115" fmla="*/ 2861056 w 8432800"/>
              <a:gd name="connsiteY115" fmla="*/ 213365 h 4185286"/>
              <a:gd name="connsiteX116" fmla="*/ 3074420 w 8432800"/>
              <a:gd name="connsiteY116" fmla="*/ 1 h 4185286"/>
              <a:gd name="connsiteX117" fmla="*/ 1643892 w 8432800"/>
              <a:gd name="connsiteY117" fmla="*/ 1 h 4185286"/>
              <a:gd name="connsiteX118" fmla="*/ 2497324 w 8432800"/>
              <a:gd name="connsiteY118" fmla="*/ 1 h 4185286"/>
              <a:gd name="connsiteX119" fmla="*/ 2710688 w 8432800"/>
              <a:gd name="connsiteY119" fmla="*/ 213365 h 4185286"/>
              <a:gd name="connsiteX120" fmla="*/ 2710688 w 8432800"/>
              <a:gd name="connsiteY120" fmla="*/ 1066796 h 4185286"/>
              <a:gd name="connsiteX121" fmla="*/ 2497324 w 8432800"/>
              <a:gd name="connsiteY121" fmla="*/ 1280160 h 4185286"/>
              <a:gd name="connsiteX122" fmla="*/ 1643892 w 8432800"/>
              <a:gd name="connsiteY122" fmla="*/ 1280160 h 4185286"/>
              <a:gd name="connsiteX123" fmla="*/ 1430528 w 8432800"/>
              <a:gd name="connsiteY123" fmla="*/ 1066796 h 4185286"/>
              <a:gd name="connsiteX124" fmla="*/ 1430528 w 8432800"/>
              <a:gd name="connsiteY124" fmla="*/ 213365 h 4185286"/>
              <a:gd name="connsiteX125" fmla="*/ 1643892 w 8432800"/>
              <a:gd name="connsiteY125" fmla="*/ 1 h 4185286"/>
              <a:gd name="connsiteX126" fmla="*/ 213365 w 8432800"/>
              <a:gd name="connsiteY126" fmla="*/ 1 h 4185286"/>
              <a:gd name="connsiteX127" fmla="*/ 1066796 w 8432800"/>
              <a:gd name="connsiteY127" fmla="*/ 1 h 4185286"/>
              <a:gd name="connsiteX128" fmla="*/ 1280160 w 8432800"/>
              <a:gd name="connsiteY128" fmla="*/ 213365 h 4185286"/>
              <a:gd name="connsiteX129" fmla="*/ 1280160 w 8432800"/>
              <a:gd name="connsiteY129" fmla="*/ 1066796 h 4185286"/>
              <a:gd name="connsiteX130" fmla="*/ 1066796 w 8432800"/>
              <a:gd name="connsiteY130" fmla="*/ 1280160 h 4185286"/>
              <a:gd name="connsiteX131" fmla="*/ 213365 w 8432800"/>
              <a:gd name="connsiteY131" fmla="*/ 1280160 h 4185286"/>
              <a:gd name="connsiteX132" fmla="*/ 0 w 8432800"/>
              <a:gd name="connsiteY132" fmla="*/ 1066796 h 4185286"/>
              <a:gd name="connsiteX133" fmla="*/ 0 w 8432800"/>
              <a:gd name="connsiteY133" fmla="*/ 213365 h 4185286"/>
              <a:gd name="connsiteX134" fmla="*/ 213365 w 8432800"/>
              <a:gd name="connsiteY134" fmla="*/ 1 h 4185286"/>
              <a:gd name="connsiteX135" fmla="*/ 7366004 w 8432800"/>
              <a:gd name="connsiteY135" fmla="*/ 0 h 4185286"/>
              <a:gd name="connsiteX136" fmla="*/ 8219436 w 8432800"/>
              <a:gd name="connsiteY136" fmla="*/ 0 h 4185286"/>
              <a:gd name="connsiteX137" fmla="*/ 8432800 w 8432800"/>
              <a:gd name="connsiteY137" fmla="*/ 213364 h 4185286"/>
              <a:gd name="connsiteX138" fmla="*/ 8432800 w 8432800"/>
              <a:gd name="connsiteY138" fmla="*/ 1066796 h 4185286"/>
              <a:gd name="connsiteX139" fmla="*/ 8219436 w 8432800"/>
              <a:gd name="connsiteY139" fmla="*/ 1280160 h 4185286"/>
              <a:gd name="connsiteX140" fmla="*/ 7366004 w 8432800"/>
              <a:gd name="connsiteY140" fmla="*/ 1280160 h 4185286"/>
              <a:gd name="connsiteX141" fmla="*/ 7152640 w 8432800"/>
              <a:gd name="connsiteY141" fmla="*/ 1066796 h 4185286"/>
              <a:gd name="connsiteX142" fmla="*/ 7152640 w 8432800"/>
              <a:gd name="connsiteY142" fmla="*/ 213364 h 4185286"/>
              <a:gd name="connsiteX143" fmla="*/ 7366004 w 8432800"/>
              <a:gd name="connsiteY143" fmla="*/ 0 h 41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432800" h="4185286">
                <a:moveTo>
                  <a:pt x="7366004" y="2905126"/>
                </a:moveTo>
                <a:lnTo>
                  <a:pt x="8219436" y="2905126"/>
                </a:lnTo>
                <a:cubicBezTo>
                  <a:pt x="8337274" y="2905126"/>
                  <a:pt x="8432800" y="3000652"/>
                  <a:pt x="8432800" y="3118490"/>
                </a:cubicBezTo>
                <a:lnTo>
                  <a:pt x="8432800" y="3971922"/>
                </a:lnTo>
                <a:cubicBezTo>
                  <a:pt x="8432800" y="4089760"/>
                  <a:pt x="8337274" y="4185286"/>
                  <a:pt x="8219436" y="4185286"/>
                </a:cubicBezTo>
                <a:lnTo>
                  <a:pt x="7366004" y="4185286"/>
                </a:lnTo>
                <a:cubicBezTo>
                  <a:pt x="7248166" y="4185286"/>
                  <a:pt x="7152640" y="4089760"/>
                  <a:pt x="7152640" y="3971922"/>
                </a:cubicBezTo>
                <a:lnTo>
                  <a:pt x="7152640" y="3118490"/>
                </a:lnTo>
                <a:cubicBezTo>
                  <a:pt x="7152640" y="3000652"/>
                  <a:pt x="7248166" y="2905126"/>
                  <a:pt x="7366004" y="2905126"/>
                </a:cubicBezTo>
                <a:close/>
                <a:moveTo>
                  <a:pt x="4504948" y="2905126"/>
                </a:moveTo>
                <a:lnTo>
                  <a:pt x="5358380" y="2905126"/>
                </a:lnTo>
                <a:cubicBezTo>
                  <a:pt x="5476218" y="2905126"/>
                  <a:pt x="5571744" y="3000652"/>
                  <a:pt x="5571744" y="3118490"/>
                </a:cubicBezTo>
                <a:lnTo>
                  <a:pt x="5571744" y="3971922"/>
                </a:lnTo>
                <a:cubicBezTo>
                  <a:pt x="5571744" y="4089760"/>
                  <a:pt x="5476218" y="4185286"/>
                  <a:pt x="5358380" y="4185286"/>
                </a:cubicBezTo>
                <a:lnTo>
                  <a:pt x="4504948" y="4185286"/>
                </a:lnTo>
                <a:cubicBezTo>
                  <a:pt x="4387110" y="4185286"/>
                  <a:pt x="4291584" y="4089760"/>
                  <a:pt x="4291584" y="3971922"/>
                </a:cubicBezTo>
                <a:lnTo>
                  <a:pt x="4291584" y="3118490"/>
                </a:lnTo>
                <a:cubicBezTo>
                  <a:pt x="4291584" y="3000652"/>
                  <a:pt x="4387110" y="2905126"/>
                  <a:pt x="4504948" y="2905126"/>
                </a:cubicBezTo>
                <a:close/>
                <a:moveTo>
                  <a:pt x="3074420" y="2905126"/>
                </a:moveTo>
                <a:lnTo>
                  <a:pt x="3927852" y="2905126"/>
                </a:lnTo>
                <a:cubicBezTo>
                  <a:pt x="4045690" y="2905126"/>
                  <a:pt x="4141216" y="3000652"/>
                  <a:pt x="4141216" y="3118490"/>
                </a:cubicBezTo>
                <a:lnTo>
                  <a:pt x="4141216" y="3971922"/>
                </a:lnTo>
                <a:cubicBezTo>
                  <a:pt x="4141216" y="4089760"/>
                  <a:pt x="4045690" y="4185286"/>
                  <a:pt x="3927852" y="4185286"/>
                </a:cubicBezTo>
                <a:lnTo>
                  <a:pt x="3074420" y="4185286"/>
                </a:lnTo>
                <a:cubicBezTo>
                  <a:pt x="2956582" y="4185286"/>
                  <a:pt x="2861056" y="4089760"/>
                  <a:pt x="2861056" y="3971922"/>
                </a:cubicBezTo>
                <a:lnTo>
                  <a:pt x="2861056" y="3118490"/>
                </a:lnTo>
                <a:cubicBezTo>
                  <a:pt x="2861056" y="3000652"/>
                  <a:pt x="2956582" y="2905126"/>
                  <a:pt x="3074420" y="2905126"/>
                </a:cubicBezTo>
                <a:close/>
                <a:moveTo>
                  <a:pt x="1643892" y="2905126"/>
                </a:moveTo>
                <a:lnTo>
                  <a:pt x="2497324" y="2905126"/>
                </a:lnTo>
                <a:cubicBezTo>
                  <a:pt x="2615162" y="2905126"/>
                  <a:pt x="2710688" y="3000652"/>
                  <a:pt x="2710688" y="3118490"/>
                </a:cubicBezTo>
                <a:lnTo>
                  <a:pt x="2710688" y="3971922"/>
                </a:lnTo>
                <a:cubicBezTo>
                  <a:pt x="2710688" y="4089760"/>
                  <a:pt x="2615162" y="4185286"/>
                  <a:pt x="2497324" y="4185286"/>
                </a:cubicBezTo>
                <a:lnTo>
                  <a:pt x="1643892" y="4185286"/>
                </a:lnTo>
                <a:cubicBezTo>
                  <a:pt x="1526054" y="4185286"/>
                  <a:pt x="1430528" y="4089760"/>
                  <a:pt x="1430528" y="3971922"/>
                </a:cubicBezTo>
                <a:lnTo>
                  <a:pt x="1430528" y="3118490"/>
                </a:lnTo>
                <a:cubicBezTo>
                  <a:pt x="1430528" y="3000652"/>
                  <a:pt x="1526054" y="2905126"/>
                  <a:pt x="1643892" y="2905126"/>
                </a:cubicBezTo>
                <a:close/>
                <a:moveTo>
                  <a:pt x="213365" y="2905126"/>
                </a:moveTo>
                <a:lnTo>
                  <a:pt x="1066796" y="2905126"/>
                </a:lnTo>
                <a:cubicBezTo>
                  <a:pt x="1184635" y="2905126"/>
                  <a:pt x="1280160" y="3000652"/>
                  <a:pt x="1280160" y="3118490"/>
                </a:cubicBezTo>
                <a:lnTo>
                  <a:pt x="1280160" y="3971922"/>
                </a:lnTo>
                <a:cubicBezTo>
                  <a:pt x="1280160" y="4089760"/>
                  <a:pt x="1184635" y="4185286"/>
                  <a:pt x="1066796" y="4185286"/>
                </a:cubicBezTo>
                <a:lnTo>
                  <a:pt x="213365" y="4185286"/>
                </a:lnTo>
                <a:cubicBezTo>
                  <a:pt x="95527" y="4185286"/>
                  <a:pt x="0" y="4089760"/>
                  <a:pt x="0" y="3971922"/>
                </a:cubicBezTo>
                <a:lnTo>
                  <a:pt x="0" y="3118490"/>
                </a:lnTo>
                <a:cubicBezTo>
                  <a:pt x="0" y="3000652"/>
                  <a:pt x="95527" y="2905126"/>
                  <a:pt x="213365" y="2905126"/>
                </a:cubicBezTo>
                <a:close/>
                <a:moveTo>
                  <a:pt x="7366004" y="1452563"/>
                </a:moveTo>
                <a:lnTo>
                  <a:pt x="8219436" y="1452563"/>
                </a:lnTo>
                <a:cubicBezTo>
                  <a:pt x="8337274" y="1452563"/>
                  <a:pt x="8432800" y="1548089"/>
                  <a:pt x="8432800" y="1665927"/>
                </a:cubicBezTo>
                <a:lnTo>
                  <a:pt x="8432800" y="2519359"/>
                </a:lnTo>
                <a:cubicBezTo>
                  <a:pt x="8432800" y="2637197"/>
                  <a:pt x="8337274" y="2732723"/>
                  <a:pt x="8219436" y="2732723"/>
                </a:cubicBezTo>
                <a:lnTo>
                  <a:pt x="7366004" y="2732723"/>
                </a:lnTo>
                <a:cubicBezTo>
                  <a:pt x="7248166" y="2732723"/>
                  <a:pt x="7152640" y="2637197"/>
                  <a:pt x="7152640" y="2519359"/>
                </a:cubicBezTo>
                <a:lnTo>
                  <a:pt x="7152640" y="1665927"/>
                </a:lnTo>
                <a:cubicBezTo>
                  <a:pt x="7152640" y="1548089"/>
                  <a:pt x="7248166" y="1452563"/>
                  <a:pt x="7366004" y="1452563"/>
                </a:cubicBezTo>
                <a:close/>
                <a:moveTo>
                  <a:pt x="5935476" y="1452563"/>
                </a:moveTo>
                <a:lnTo>
                  <a:pt x="6788908" y="1452563"/>
                </a:lnTo>
                <a:cubicBezTo>
                  <a:pt x="6906746" y="1452563"/>
                  <a:pt x="7002272" y="1548089"/>
                  <a:pt x="7002272" y="1665927"/>
                </a:cubicBezTo>
                <a:lnTo>
                  <a:pt x="7002272" y="2519359"/>
                </a:lnTo>
                <a:cubicBezTo>
                  <a:pt x="7002272" y="2637197"/>
                  <a:pt x="6906746" y="2732723"/>
                  <a:pt x="6788908" y="2732723"/>
                </a:cubicBezTo>
                <a:lnTo>
                  <a:pt x="5935476" y="2732723"/>
                </a:lnTo>
                <a:cubicBezTo>
                  <a:pt x="5817638" y="2732723"/>
                  <a:pt x="5722112" y="2637197"/>
                  <a:pt x="5722112" y="2519359"/>
                </a:cubicBezTo>
                <a:lnTo>
                  <a:pt x="5722112" y="1665927"/>
                </a:lnTo>
                <a:cubicBezTo>
                  <a:pt x="5722112" y="1548089"/>
                  <a:pt x="5817638" y="1452563"/>
                  <a:pt x="5935476" y="1452563"/>
                </a:cubicBezTo>
                <a:close/>
                <a:moveTo>
                  <a:pt x="4504948" y="1452563"/>
                </a:moveTo>
                <a:lnTo>
                  <a:pt x="5358380" y="1452563"/>
                </a:lnTo>
                <a:cubicBezTo>
                  <a:pt x="5476218" y="1452563"/>
                  <a:pt x="5571744" y="1548089"/>
                  <a:pt x="5571744" y="1665927"/>
                </a:cubicBezTo>
                <a:lnTo>
                  <a:pt x="5571744" y="2519359"/>
                </a:lnTo>
                <a:cubicBezTo>
                  <a:pt x="5571744" y="2637197"/>
                  <a:pt x="5476218" y="2732723"/>
                  <a:pt x="5358380" y="2732723"/>
                </a:cubicBezTo>
                <a:lnTo>
                  <a:pt x="4504948" y="2732723"/>
                </a:lnTo>
                <a:cubicBezTo>
                  <a:pt x="4387110" y="2732723"/>
                  <a:pt x="4291584" y="2637197"/>
                  <a:pt x="4291584" y="2519359"/>
                </a:cubicBezTo>
                <a:lnTo>
                  <a:pt x="4291584" y="1665927"/>
                </a:lnTo>
                <a:cubicBezTo>
                  <a:pt x="4291584" y="1548089"/>
                  <a:pt x="4387110" y="1452563"/>
                  <a:pt x="4504948" y="1452563"/>
                </a:cubicBezTo>
                <a:close/>
                <a:moveTo>
                  <a:pt x="3074420" y="1452563"/>
                </a:moveTo>
                <a:lnTo>
                  <a:pt x="3927852" y="1452563"/>
                </a:lnTo>
                <a:cubicBezTo>
                  <a:pt x="4045690" y="1452563"/>
                  <a:pt x="4141216" y="1548089"/>
                  <a:pt x="4141216" y="1665927"/>
                </a:cubicBezTo>
                <a:lnTo>
                  <a:pt x="4141216" y="2519359"/>
                </a:lnTo>
                <a:cubicBezTo>
                  <a:pt x="4141216" y="2637197"/>
                  <a:pt x="4045690" y="2732723"/>
                  <a:pt x="3927852" y="2732723"/>
                </a:cubicBezTo>
                <a:lnTo>
                  <a:pt x="3074420" y="2732723"/>
                </a:lnTo>
                <a:cubicBezTo>
                  <a:pt x="2956582" y="2732723"/>
                  <a:pt x="2861056" y="2637197"/>
                  <a:pt x="2861056" y="2519359"/>
                </a:cubicBezTo>
                <a:lnTo>
                  <a:pt x="2861056" y="1665927"/>
                </a:lnTo>
                <a:cubicBezTo>
                  <a:pt x="2861056" y="1548089"/>
                  <a:pt x="2956582" y="1452563"/>
                  <a:pt x="3074420" y="1452563"/>
                </a:cubicBezTo>
                <a:close/>
                <a:moveTo>
                  <a:pt x="213365" y="1452563"/>
                </a:moveTo>
                <a:lnTo>
                  <a:pt x="1066796" y="1452563"/>
                </a:lnTo>
                <a:cubicBezTo>
                  <a:pt x="1184635" y="1452563"/>
                  <a:pt x="1280160" y="1548089"/>
                  <a:pt x="1280160" y="1665927"/>
                </a:cubicBezTo>
                <a:lnTo>
                  <a:pt x="1280160" y="2519359"/>
                </a:lnTo>
                <a:cubicBezTo>
                  <a:pt x="1280160" y="2637197"/>
                  <a:pt x="1184635" y="2732723"/>
                  <a:pt x="1066796" y="2732723"/>
                </a:cubicBezTo>
                <a:lnTo>
                  <a:pt x="213365" y="2732723"/>
                </a:lnTo>
                <a:cubicBezTo>
                  <a:pt x="95527" y="2732723"/>
                  <a:pt x="0" y="2637197"/>
                  <a:pt x="0" y="2519359"/>
                </a:cubicBezTo>
                <a:lnTo>
                  <a:pt x="0" y="1665927"/>
                </a:lnTo>
                <a:cubicBezTo>
                  <a:pt x="0" y="1548089"/>
                  <a:pt x="95527" y="1452563"/>
                  <a:pt x="213365" y="1452563"/>
                </a:cubicBezTo>
                <a:close/>
                <a:moveTo>
                  <a:pt x="5935476" y="1"/>
                </a:moveTo>
                <a:lnTo>
                  <a:pt x="6788908" y="1"/>
                </a:lnTo>
                <a:cubicBezTo>
                  <a:pt x="6906746" y="1"/>
                  <a:pt x="7002272" y="95526"/>
                  <a:pt x="7002272" y="213364"/>
                </a:cubicBezTo>
                <a:lnTo>
                  <a:pt x="7002272" y="1066796"/>
                </a:lnTo>
                <a:cubicBezTo>
                  <a:pt x="7002272" y="1184634"/>
                  <a:pt x="6906746" y="1280160"/>
                  <a:pt x="6788908" y="1280160"/>
                </a:cubicBezTo>
                <a:lnTo>
                  <a:pt x="5935476" y="1280160"/>
                </a:lnTo>
                <a:cubicBezTo>
                  <a:pt x="5817638" y="1280160"/>
                  <a:pt x="5722112" y="1184634"/>
                  <a:pt x="5722112" y="1066796"/>
                </a:cubicBezTo>
                <a:lnTo>
                  <a:pt x="5722112" y="213364"/>
                </a:lnTo>
                <a:cubicBezTo>
                  <a:pt x="5722112" y="95526"/>
                  <a:pt x="5817638" y="1"/>
                  <a:pt x="5935476" y="1"/>
                </a:cubicBezTo>
                <a:close/>
                <a:moveTo>
                  <a:pt x="4504948" y="1"/>
                </a:moveTo>
                <a:lnTo>
                  <a:pt x="5358380" y="1"/>
                </a:lnTo>
                <a:cubicBezTo>
                  <a:pt x="5476218" y="1"/>
                  <a:pt x="5571744" y="95527"/>
                  <a:pt x="5571744" y="213364"/>
                </a:cubicBezTo>
                <a:lnTo>
                  <a:pt x="5571744" y="1066796"/>
                </a:lnTo>
                <a:cubicBezTo>
                  <a:pt x="5571744" y="1184634"/>
                  <a:pt x="5476218" y="1280160"/>
                  <a:pt x="5358380" y="1280160"/>
                </a:cubicBezTo>
                <a:lnTo>
                  <a:pt x="4504948" y="1280160"/>
                </a:lnTo>
                <a:cubicBezTo>
                  <a:pt x="4387110" y="1280160"/>
                  <a:pt x="4291584" y="1184634"/>
                  <a:pt x="4291584" y="1066796"/>
                </a:cubicBezTo>
                <a:lnTo>
                  <a:pt x="4291584" y="213364"/>
                </a:lnTo>
                <a:cubicBezTo>
                  <a:pt x="4291584" y="95527"/>
                  <a:pt x="4387110" y="1"/>
                  <a:pt x="4504948" y="1"/>
                </a:cubicBezTo>
                <a:close/>
                <a:moveTo>
                  <a:pt x="3074420" y="1"/>
                </a:moveTo>
                <a:lnTo>
                  <a:pt x="3927852" y="1"/>
                </a:lnTo>
                <a:cubicBezTo>
                  <a:pt x="4045690" y="1"/>
                  <a:pt x="4141216" y="95527"/>
                  <a:pt x="4141216" y="213365"/>
                </a:cubicBezTo>
                <a:lnTo>
                  <a:pt x="4141216" y="1066796"/>
                </a:lnTo>
                <a:cubicBezTo>
                  <a:pt x="4141216" y="1184634"/>
                  <a:pt x="4045690" y="1280160"/>
                  <a:pt x="3927852" y="1280160"/>
                </a:cubicBezTo>
                <a:lnTo>
                  <a:pt x="3074420" y="1280160"/>
                </a:lnTo>
                <a:cubicBezTo>
                  <a:pt x="2956582" y="1280160"/>
                  <a:pt x="2861056" y="1184634"/>
                  <a:pt x="2861056" y="1066796"/>
                </a:cubicBezTo>
                <a:lnTo>
                  <a:pt x="2861056" y="213365"/>
                </a:lnTo>
                <a:cubicBezTo>
                  <a:pt x="2861056" y="95527"/>
                  <a:pt x="2956582" y="1"/>
                  <a:pt x="3074420" y="1"/>
                </a:cubicBezTo>
                <a:close/>
                <a:moveTo>
                  <a:pt x="1643892" y="1"/>
                </a:moveTo>
                <a:lnTo>
                  <a:pt x="2497324" y="1"/>
                </a:lnTo>
                <a:cubicBezTo>
                  <a:pt x="2615162" y="1"/>
                  <a:pt x="2710688" y="95527"/>
                  <a:pt x="2710688" y="213365"/>
                </a:cubicBezTo>
                <a:lnTo>
                  <a:pt x="2710688" y="1066796"/>
                </a:lnTo>
                <a:cubicBezTo>
                  <a:pt x="2710688" y="1184634"/>
                  <a:pt x="2615162" y="1280160"/>
                  <a:pt x="2497324" y="1280160"/>
                </a:cubicBezTo>
                <a:lnTo>
                  <a:pt x="1643892" y="1280160"/>
                </a:lnTo>
                <a:cubicBezTo>
                  <a:pt x="1526054" y="1280160"/>
                  <a:pt x="1430528" y="1184634"/>
                  <a:pt x="1430528" y="1066796"/>
                </a:cubicBezTo>
                <a:lnTo>
                  <a:pt x="1430528" y="213365"/>
                </a:lnTo>
                <a:cubicBezTo>
                  <a:pt x="1430528" y="95527"/>
                  <a:pt x="1526054" y="1"/>
                  <a:pt x="1643892" y="1"/>
                </a:cubicBezTo>
                <a:close/>
                <a:moveTo>
                  <a:pt x="213365" y="1"/>
                </a:moveTo>
                <a:lnTo>
                  <a:pt x="1066796" y="1"/>
                </a:lnTo>
                <a:cubicBezTo>
                  <a:pt x="1184635" y="1"/>
                  <a:pt x="1280160" y="95527"/>
                  <a:pt x="1280160" y="213365"/>
                </a:cubicBezTo>
                <a:lnTo>
                  <a:pt x="1280160" y="1066796"/>
                </a:lnTo>
                <a:cubicBezTo>
                  <a:pt x="1280160" y="1184634"/>
                  <a:pt x="1184635" y="1280160"/>
                  <a:pt x="1066796" y="1280160"/>
                </a:cubicBezTo>
                <a:lnTo>
                  <a:pt x="213365" y="1280160"/>
                </a:lnTo>
                <a:cubicBezTo>
                  <a:pt x="95527" y="1280160"/>
                  <a:pt x="0" y="1184634"/>
                  <a:pt x="0" y="1066796"/>
                </a:cubicBezTo>
                <a:lnTo>
                  <a:pt x="0" y="213365"/>
                </a:lnTo>
                <a:cubicBezTo>
                  <a:pt x="0" y="95527"/>
                  <a:pt x="95527" y="1"/>
                  <a:pt x="213365" y="1"/>
                </a:cubicBezTo>
                <a:close/>
                <a:moveTo>
                  <a:pt x="7366004" y="0"/>
                </a:moveTo>
                <a:lnTo>
                  <a:pt x="8219436" y="0"/>
                </a:lnTo>
                <a:cubicBezTo>
                  <a:pt x="8337274" y="0"/>
                  <a:pt x="8432800" y="95526"/>
                  <a:pt x="8432800" y="213364"/>
                </a:cubicBezTo>
                <a:lnTo>
                  <a:pt x="8432800" y="1066796"/>
                </a:lnTo>
                <a:cubicBezTo>
                  <a:pt x="8432800" y="1184634"/>
                  <a:pt x="8337274" y="1280160"/>
                  <a:pt x="8219436" y="1280160"/>
                </a:cubicBezTo>
                <a:lnTo>
                  <a:pt x="7366004" y="1280160"/>
                </a:lnTo>
                <a:cubicBezTo>
                  <a:pt x="7248166" y="1280160"/>
                  <a:pt x="7152640" y="1184634"/>
                  <a:pt x="7152640" y="1066796"/>
                </a:cubicBezTo>
                <a:lnTo>
                  <a:pt x="7152640" y="213364"/>
                </a:lnTo>
                <a:cubicBezTo>
                  <a:pt x="7152640" y="95526"/>
                  <a:pt x="7248166" y="0"/>
                  <a:pt x="7366004"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3813" y="3090104"/>
            <a:ext cx="865187" cy="860037"/>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8533" y="4640263"/>
            <a:ext cx="594335" cy="590797"/>
          </a:xfrm>
          <a:prstGeom prst="rect">
            <a:avLst/>
          </a:prstGeom>
        </p:spPr>
      </p:pic>
    </p:spTree>
    <p:extLst>
      <p:ext uri="{BB962C8B-B14F-4D97-AF65-F5344CB8AC3E}">
        <p14:creationId xmlns:p14="http://schemas.microsoft.com/office/powerpoint/2010/main" val="22630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12057" y="1489320"/>
            <a:ext cx="4783943" cy="3922001"/>
          </a:xfrm>
          <a:custGeom>
            <a:avLst/>
            <a:gdLst>
              <a:gd name="connsiteX0" fmla="*/ 1341854 w 4783943"/>
              <a:gd name="connsiteY0" fmla="*/ 3879590 h 3922001"/>
              <a:gd name="connsiteX1" fmla="*/ 1341854 w 4783943"/>
              <a:gd name="connsiteY1" fmla="*/ 3879591 h 3922001"/>
              <a:gd name="connsiteX2" fmla="*/ 1341853 w 4783943"/>
              <a:gd name="connsiteY2" fmla="*/ 3879591 h 3922001"/>
              <a:gd name="connsiteX3" fmla="*/ 2152058 w 4783943"/>
              <a:gd name="connsiteY3" fmla="*/ 3741956 h 3922001"/>
              <a:gd name="connsiteX4" fmla="*/ 2152059 w 4783943"/>
              <a:gd name="connsiteY4" fmla="*/ 3741957 h 3922001"/>
              <a:gd name="connsiteX5" fmla="*/ 2152059 w 4783943"/>
              <a:gd name="connsiteY5" fmla="*/ 3741957 h 3922001"/>
              <a:gd name="connsiteX6" fmla="*/ 3335251 w 4783943"/>
              <a:gd name="connsiteY6" fmla="*/ 3043898 h 3922001"/>
              <a:gd name="connsiteX7" fmla="*/ 3335251 w 4783943"/>
              <a:gd name="connsiteY7" fmla="*/ 3043898 h 3922001"/>
              <a:gd name="connsiteX8" fmla="*/ 3335252 w 4783943"/>
              <a:gd name="connsiteY8" fmla="*/ 3043899 h 3922001"/>
              <a:gd name="connsiteX9" fmla="*/ 1201770 w 4783943"/>
              <a:gd name="connsiteY9" fmla="*/ 3010339 h 3922001"/>
              <a:gd name="connsiteX10" fmla="*/ 1201770 w 4783943"/>
              <a:gd name="connsiteY10" fmla="*/ 3010340 h 3922001"/>
              <a:gd name="connsiteX11" fmla="*/ 1201769 w 4783943"/>
              <a:gd name="connsiteY11" fmla="*/ 3010339 h 3922001"/>
              <a:gd name="connsiteX12" fmla="*/ 4529380 w 4783943"/>
              <a:gd name="connsiteY12" fmla="*/ 994353 h 3922001"/>
              <a:gd name="connsiteX13" fmla="*/ 4671085 w 4783943"/>
              <a:gd name="connsiteY13" fmla="*/ 1036757 h 3922001"/>
              <a:gd name="connsiteX14" fmla="*/ 4671085 w 4783943"/>
              <a:gd name="connsiteY14" fmla="*/ 1036758 h 3922001"/>
              <a:gd name="connsiteX15" fmla="*/ 4741532 w 4783943"/>
              <a:gd name="connsiteY15" fmla="*/ 1387571 h 3922001"/>
              <a:gd name="connsiteX16" fmla="*/ 3686064 w 4783943"/>
              <a:gd name="connsiteY16" fmla="*/ 2973451 h 3922001"/>
              <a:gd name="connsiteX17" fmla="*/ 3380548 w 4783943"/>
              <a:gd name="connsiteY17" fmla="*/ 3067870 h 3922001"/>
              <a:gd name="connsiteX18" fmla="*/ 3335251 w 4783943"/>
              <a:gd name="connsiteY18" fmla="*/ 3043898 h 3922001"/>
              <a:gd name="connsiteX19" fmla="*/ 3295651 w 4783943"/>
              <a:gd name="connsiteY19" fmla="*/ 3011368 h 3922001"/>
              <a:gd name="connsiteX20" fmla="*/ 3264805 w 4783943"/>
              <a:gd name="connsiteY20" fmla="*/ 2693086 h 3922001"/>
              <a:gd name="connsiteX21" fmla="*/ 4320273 w 4783943"/>
              <a:gd name="connsiteY21" fmla="*/ 1107204 h 3922001"/>
              <a:gd name="connsiteX22" fmla="*/ 4529380 w 4783943"/>
              <a:gd name="connsiteY22" fmla="*/ 994353 h 3922001"/>
              <a:gd name="connsiteX23" fmla="*/ 3405527 w 4783943"/>
              <a:gd name="connsiteY23" fmla="*/ 523520 h 3922001"/>
              <a:gd name="connsiteX24" fmla="*/ 3547234 w 4783943"/>
              <a:gd name="connsiteY24" fmla="*/ 565926 h 3922001"/>
              <a:gd name="connsiteX25" fmla="*/ 3547233 w 4783943"/>
              <a:gd name="connsiteY25" fmla="*/ 565926 h 3922001"/>
              <a:gd name="connsiteX26" fmla="*/ 3617680 w 4783943"/>
              <a:gd name="connsiteY26" fmla="*/ 916739 h 3922001"/>
              <a:gd name="connsiteX27" fmla="*/ 1692666 w 4783943"/>
              <a:gd name="connsiteY27" fmla="*/ 3809144 h 3922001"/>
              <a:gd name="connsiteX28" fmla="*/ 1387151 w 4783943"/>
              <a:gd name="connsiteY28" fmla="*/ 3903562 h 3922001"/>
              <a:gd name="connsiteX29" fmla="*/ 1341854 w 4783943"/>
              <a:gd name="connsiteY29" fmla="*/ 3879590 h 3922001"/>
              <a:gd name="connsiteX30" fmla="*/ 1302253 w 4783943"/>
              <a:gd name="connsiteY30" fmla="*/ 3847060 h 3922001"/>
              <a:gd name="connsiteX31" fmla="*/ 1271408 w 4783943"/>
              <a:gd name="connsiteY31" fmla="*/ 3528778 h 3922001"/>
              <a:gd name="connsiteX32" fmla="*/ 3196421 w 4783943"/>
              <a:gd name="connsiteY32" fmla="*/ 636373 h 3922001"/>
              <a:gd name="connsiteX33" fmla="*/ 3405527 w 4783943"/>
              <a:gd name="connsiteY33" fmla="*/ 523520 h 3922001"/>
              <a:gd name="connsiteX34" fmla="*/ 2104787 w 4783943"/>
              <a:gd name="connsiteY34" fmla="*/ 318469 h 3922001"/>
              <a:gd name="connsiteX35" fmla="*/ 2246493 w 4783943"/>
              <a:gd name="connsiteY35" fmla="*/ 360874 h 3922001"/>
              <a:gd name="connsiteX36" fmla="*/ 2246492 w 4783943"/>
              <a:gd name="connsiteY36" fmla="*/ 360875 h 3922001"/>
              <a:gd name="connsiteX37" fmla="*/ 2316939 w 4783943"/>
              <a:gd name="connsiteY37" fmla="*/ 711687 h 3922001"/>
              <a:gd name="connsiteX38" fmla="*/ 463670 w 4783943"/>
              <a:gd name="connsiteY38" fmla="*/ 3496292 h 3922001"/>
              <a:gd name="connsiteX39" fmla="*/ 158156 w 4783943"/>
              <a:gd name="connsiteY39" fmla="*/ 3590712 h 3922001"/>
              <a:gd name="connsiteX40" fmla="*/ 112859 w 4783943"/>
              <a:gd name="connsiteY40" fmla="*/ 3566740 h 3922001"/>
              <a:gd name="connsiteX41" fmla="*/ 73258 w 4783943"/>
              <a:gd name="connsiteY41" fmla="*/ 3534208 h 3922001"/>
              <a:gd name="connsiteX42" fmla="*/ 42412 w 4783943"/>
              <a:gd name="connsiteY42" fmla="*/ 3215927 h 3922001"/>
              <a:gd name="connsiteX43" fmla="*/ 1895681 w 4783943"/>
              <a:gd name="connsiteY43" fmla="*/ 431321 h 3922001"/>
              <a:gd name="connsiteX44" fmla="*/ 2104787 w 4783943"/>
              <a:gd name="connsiteY44" fmla="*/ 318469 h 3922001"/>
              <a:gd name="connsiteX45" fmla="*/ 4348062 w 4783943"/>
              <a:gd name="connsiteY45" fmla="*/ 187056 h 3922001"/>
              <a:gd name="connsiteX46" fmla="*/ 4489768 w 4783943"/>
              <a:gd name="connsiteY46" fmla="*/ 229461 h 3922001"/>
              <a:gd name="connsiteX47" fmla="*/ 4489768 w 4783943"/>
              <a:gd name="connsiteY47" fmla="*/ 229462 h 3922001"/>
              <a:gd name="connsiteX48" fmla="*/ 4560215 w 4783943"/>
              <a:gd name="connsiteY48" fmla="*/ 580275 h 3922001"/>
              <a:gd name="connsiteX49" fmla="*/ 2502871 w 4783943"/>
              <a:gd name="connsiteY49" fmla="*/ 3671509 h 3922001"/>
              <a:gd name="connsiteX50" fmla="*/ 2197355 w 4783943"/>
              <a:gd name="connsiteY50" fmla="*/ 3765929 h 3922001"/>
              <a:gd name="connsiteX51" fmla="*/ 2152059 w 4783943"/>
              <a:gd name="connsiteY51" fmla="*/ 3741957 h 3922001"/>
              <a:gd name="connsiteX52" fmla="*/ 2112458 w 4783943"/>
              <a:gd name="connsiteY52" fmla="*/ 3709426 h 3922001"/>
              <a:gd name="connsiteX53" fmla="*/ 2081612 w 4783943"/>
              <a:gd name="connsiteY53" fmla="*/ 3391145 h 3922001"/>
              <a:gd name="connsiteX54" fmla="*/ 4138956 w 4783943"/>
              <a:gd name="connsiteY54" fmla="*/ 299908 h 3922001"/>
              <a:gd name="connsiteX55" fmla="*/ 4348062 w 4783943"/>
              <a:gd name="connsiteY55" fmla="*/ 187056 h 3922001"/>
              <a:gd name="connsiteX56" fmla="*/ 3035340 w 4783943"/>
              <a:gd name="connsiteY56" fmla="*/ 7 h 3922001"/>
              <a:gd name="connsiteX57" fmla="*/ 3177047 w 4783943"/>
              <a:gd name="connsiteY57" fmla="*/ 42413 h 3922001"/>
              <a:gd name="connsiteX58" fmla="*/ 3177046 w 4783943"/>
              <a:gd name="connsiteY58" fmla="*/ 42414 h 3922001"/>
              <a:gd name="connsiteX59" fmla="*/ 3247494 w 4783943"/>
              <a:gd name="connsiteY59" fmla="*/ 393225 h 3922001"/>
              <a:gd name="connsiteX60" fmla="*/ 1552582 w 4783943"/>
              <a:gd name="connsiteY60" fmla="*/ 2939892 h 3922001"/>
              <a:gd name="connsiteX61" fmla="*/ 1247067 w 4783943"/>
              <a:gd name="connsiteY61" fmla="*/ 3034311 h 3922001"/>
              <a:gd name="connsiteX62" fmla="*/ 1201770 w 4783943"/>
              <a:gd name="connsiteY62" fmla="*/ 3010339 h 3922001"/>
              <a:gd name="connsiteX63" fmla="*/ 1162170 w 4783943"/>
              <a:gd name="connsiteY63" fmla="*/ 2977809 h 3922001"/>
              <a:gd name="connsiteX64" fmla="*/ 1131323 w 4783943"/>
              <a:gd name="connsiteY64" fmla="*/ 2659527 h 3922001"/>
              <a:gd name="connsiteX65" fmla="*/ 2826234 w 4783943"/>
              <a:gd name="connsiteY65" fmla="*/ 112860 h 3922001"/>
              <a:gd name="connsiteX66" fmla="*/ 3035340 w 4783943"/>
              <a:gd name="connsiteY66" fmla="*/ 7 h 3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83943" h="3922001">
                <a:moveTo>
                  <a:pt x="1341854" y="3879590"/>
                </a:moveTo>
                <a:lnTo>
                  <a:pt x="1341854" y="3879591"/>
                </a:lnTo>
                <a:lnTo>
                  <a:pt x="1341853" y="3879591"/>
                </a:lnTo>
                <a:close/>
                <a:moveTo>
                  <a:pt x="2152058" y="3741956"/>
                </a:moveTo>
                <a:lnTo>
                  <a:pt x="2152059" y="3741957"/>
                </a:lnTo>
                <a:lnTo>
                  <a:pt x="2152059" y="3741957"/>
                </a:lnTo>
                <a:close/>
                <a:moveTo>
                  <a:pt x="3335251" y="3043898"/>
                </a:moveTo>
                <a:lnTo>
                  <a:pt x="3335251" y="3043898"/>
                </a:lnTo>
                <a:lnTo>
                  <a:pt x="3335252" y="3043899"/>
                </a:lnTo>
                <a:close/>
                <a:moveTo>
                  <a:pt x="1201770" y="3010339"/>
                </a:moveTo>
                <a:lnTo>
                  <a:pt x="1201770" y="3010340"/>
                </a:lnTo>
                <a:lnTo>
                  <a:pt x="1201769" y="3010339"/>
                </a:lnTo>
                <a:close/>
                <a:moveTo>
                  <a:pt x="4529380" y="994353"/>
                </a:moveTo>
                <a:cubicBezTo>
                  <a:pt x="4578111" y="994015"/>
                  <a:pt x="4627463" y="1007725"/>
                  <a:pt x="4671085" y="1036757"/>
                </a:cubicBezTo>
                <a:lnTo>
                  <a:pt x="4671085" y="1036758"/>
                </a:lnTo>
                <a:cubicBezTo>
                  <a:pt x="4787414" y="1114180"/>
                  <a:pt x="4818953" y="1271243"/>
                  <a:pt x="4741532" y="1387571"/>
                </a:cubicBezTo>
                <a:lnTo>
                  <a:pt x="3686064" y="2973451"/>
                </a:lnTo>
                <a:cubicBezTo>
                  <a:pt x="3618321" y="3075238"/>
                  <a:pt x="3489600" y="3112109"/>
                  <a:pt x="3380548" y="3067870"/>
                </a:cubicBezTo>
                <a:lnTo>
                  <a:pt x="3335251" y="3043898"/>
                </a:lnTo>
                <a:lnTo>
                  <a:pt x="3295651" y="3011368"/>
                </a:lnTo>
                <a:cubicBezTo>
                  <a:pt x="3212742" y="2927848"/>
                  <a:pt x="3197062" y="2794873"/>
                  <a:pt x="3264805" y="2693086"/>
                </a:cubicBezTo>
                <a:lnTo>
                  <a:pt x="4320273" y="1107204"/>
                </a:lnTo>
                <a:cubicBezTo>
                  <a:pt x="4368661" y="1034500"/>
                  <a:pt x="4448160" y="994915"/>
                  <a:pt x="4529380" y="994353"/>
                </a:cubicBezTo>
                <a:close/>
                <a:moveTo>
                  <a:pt x="3405527" y="523520"/>
                </a:moveTo>
                <a:cubicBezTo>
                  <a:pt x="3454259" y="523182"/>
                  <a:pt x="3503611" y="536893"/>
                  <a:pt x="3547234" y="565926"/>
                </a:cubicBezTo>
                <a:lnTo>
                  <a:pt x="3547233" y="565926"/>
                </a:lnTo>
                <a:cubicBezTo>
                  <a:pt x="3663561" y="643347"/>
                  <a:pt x="3695101" y="800411"/>
                  <a:pt x="3617680" y="916739"/>
                </a:cubicBezTo>
                <a:lnTo>
                  <a:pt x="1692666" y="3809144"/>
                </a:lnTo>
                <a:cubicBezTo>
                  <a:pt x="1624922" y="3910930"/>
                  <a:pt x="1496202" y="3947801"/>
                  <a:pt x="1387151" y="3903562"/>
                </a:cubicBezTo>
                <a:lnTo>
                  <a:pt x="1341854" y="3879590"/>
                </a:lnTo>
                <a:lnTo>
                  <a:pt x="1302253" y="3847060"/>
                </a:lnTo>
                <a:cubicBezTo>
                  <a:pt x="1219344" y="3763540"/>
                  <a:pt x="1203664" y="3630566"/>
                  <a:pt x="1271408" y="3528778"/>
                </a:cubicBezTo>
                <a:lnTo>
                  <a:pt x="3196421" y="636373"/>
                </a:lnTo>
                <a:cubicBezTo>
                  <a:pt x="3244809" y="563668"/>
                  <a:pt x="3324308" y="524083"/>
                  <a:pt x="3405527" y="523520"/>
                </a:cubicBezTo>
                <a:close/>
                <a:moveTo>
                  <a:pt x="2104787" y="318469"/>
                </a:moveTo>
                <a:cubicBezTo>
                  <a:pt x="2153519" y="318132"/>
                  <a:pt x="2202870" y="331841"/>
                  <a:pt x="2246493" y="360874"/>
                </a:cubicBezTo>
                <a:lnTo>
                  <a:pt x="2246492" y="360875"/>
                </a:lnTo>
                <a:cubicBezTo>
                  <a:pt x="2362820" y="438296"/>
                  <a:pt x="2394360" y="595360"/>
                  <a:pt x="2316939" y="711687"/>
                </a:cubicBezTo>
                <a:lnTo>
                  <a:pt x="463670" y="3496292"/>
                </a:lnTo>
                <a:cubicBezTo>
                  <a:pt x="395927" y="3598079"/>
                  <a:pt x="267207" y="3634950"/>
                  <a:pt x="158156" y="3590712"/>
                </a:cubicBezTo>
                <a:lnTo>
                  <a:pt x="112859" y="3566740"/>
                </a:lnTo>
                <a:lnTo>
                  <a:pt x="73258" y="3534208"/>
                </a:lnTo>
                <a:cubicBezTo>
                  <a:pt x="-9651" y="3450690"/>
                  <a:pt x="-25332" y="3317714"/>
                  <a:pt x="42412" y="3215927"/>
                </a:cubicBezTo>
                <a:lnTo>
                  <a:pt x="1895681" y="431321"/>
                </a:lnTo>
                <a:cubicBezTo>
                  <a:pt x="1944069" y="358616"/>
                  <a:pt x="2023567" y="319031"/>
                  <a:pt x="2104787" y="318469"/>
                </a:cubicBezTo>
                <a:close/>
                <a:moveTo>
                  <a:pt x="4348062" y="187056"/>
                </a:moveTo>
                <a:cubicBezTo>
                  <a:pt x="4396794" y="186718"/>
                  <a:pt x="4446145" y="200428"/>
                  <a:pt x="4489768" y="229461"/>
                </a:cubicBezTo>
                <a:lnTo>
                  <a:pt x="4489768" y="229462"/>
                </a:lnTo>
                <a:cubicBezTo>
                  <a:pt x="4606095" y="306883"/>
                  <a:pt x="4637635" y="463947"/>
                  <a:pt x="4560215" y="580275"/>
                </a:cubicBezTo>
                <a:lnTo>
                  <a:pt x="2502871" y="3671509"/>
                </a:lnTo>
                <a:cubicBezTo>
                  <a:pt x="2435127" y="3773296"/>
                  <a:pt x="2306408" y="3810167"/>
                  <a:pt x="2197355" y="3765929"/>
                </a:cubicBezTo>
                <a:lnTo>
                  <a:pt x="2152059" y="3741957"/>
                </a:lnTo>
                <a:lnTo>
                  <a:pt x="2112458" y="3709426"/>
                </a:lnTo>
                <a:cubicBezTo>
                  <a:pt x="2029549" y="3625907"/>
                  <a:pt x="2013869" y="3492931"/>
                  <a:pt x="2081612" y="3391145"/>
                </a:cubicBezTo>
                <a:lnTo>
                  <a:pt x="4138956" y="299908"/>
                </a:lnTo>
                <a:cubicBezTo>
                  <a:pt x="4187344" y="227203"/>
                  <a:pt x="4266843" y="187619"/>
                  <a:pt x="4348062" y="187056"/>
                </a:cubicBezTo>
                <a:close/>
                <a:moveTo>
                  <a:pt x="3035340" y="7"/>
                </a:moveTo>
                <a:cubicBezTo>
                  <a:pt x="3084073" y="-330"/>
                  <a:pt x="3133424" y="13380"/>
                  <a:pt x="3177047" y="42413"/>
                </a:cubicBezTo>
                <a:lnTo>
                  <a:pt x="3177046" y="42414"/>
                </a:lnTo>
                <a:cubicBezTo>
                  <a:pt x="3293374" y="119834"/>
                  <a:pt x="3324915" y="276897"/>
                  <a:pt x="3247494" y="393225"/>
                </a:cubicBezTo>
                <a:lnTo>
                  <a:pt x="1552582" y="2939892"/>
                </a:lnTo>
                <a:cubicBezTo>
                  <a:pt x="1484839" y="3041678"/>
                  <a:pt x="1356120" y="3078551"/>
                  <a:pt x="1247067" y="3034311"/>
                </a:cubicBezTo>
                <a:lnTo>
                  <a:pt x="1201770" y="3010339"/>
                </a:lnTo>
                <a:lnTo>
                  <a:pt x="1162170" y="2977809"/>
                </a:lnTo>
                <a:cubicBezTo>
                  <a:pt x="1079260" y="2894290"/>
                  <a:pt x="1063580" y="2761314"/>
                  <a:pt x="1131323" y="2659527"/>
                </a:cubicBezTo>
                <a:lnTo>
                  <a:pt x="2826234" y="112860"/>
                </a:lnTo>
                <a:cubicBezTo>
                  <a:pt x="2874623" y="40155"/>
                  <a:pt x="2954121" y="570"/>
                  <a:pt x="3035340" y="7"/>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3" name="图片占位符 12"/>
          <p:cNvSpPr>
            <a:spLocks noGrp="1"/>
          </p:cNvSpPr>
          <p:nvPr>
            <p:ph type="pic" sz="quarter" idx="11"/>
          </p:nvPr>
        </p:nvSpPr>
        <p:spPr>
          <a:xfrm>
            <a:off x="7161425" y="1489320"/>
            <a:ext cx="3247495" cy="2662381"/>
          </a:xfrm>
          <a:custGeom>
            <a:avLst/>
            <a:gdLst>
              <a:gd name="connsiteX0" fmla="*/ 1341854 w 4783943"/>
              <a:gd name="connsiteY0" fmla="*/ 3879590 h 3922001"/>
              <a:gd name="connsiteX1" fmla="*/ 1341854 w 4783943"/>
              <a:gd name="connsiteY1" fmla="*/ 3879591 h 3922001"/>
              <a:gd name="connsiteX2" fmla="*/ 1341853 w 4783943"/>
              <a:gd name="connsiteY2" fmla="*/ 3879591 h 3922001"/>
              <a:gd name="connsiteX3" fmla="*/ 2152058 w 4783943"/>
              <a:gd name="connsiteY3" fmla="*/ 3741956 h 3922001"/>
              <a:gd name="connsiteX4" fmla="*/ 2152059 w 4783943"/>
              <a:gd name="connsiteY4" fmla="*/ 3741957 h 3922001"/>
              <a:gd name="connsiteX5" fmla="*/ 2152059 w 4783943"/>
              <a:gd name="connsiteY5" fmla="*/ 3741957 h 3922001"/>
              <a:gd name="connsiteX6" fmla="*/ 3335251 w 4783943"/>
              <a:gd name="connsiteY6" fmla="*/ 3043898 h 3922001"/>
              <a:gd name="connsiteX7" fmla="*/ 3335251 w 4783943"/>
              <a:gd name="connsiteY7" fmla="*/ 3043898 h 3922001"/>
              <a:gd name="connsiteX8" fmla="*/ 3335252 w 4783943"/>
              <a:gd name="connsiteY8" fmla="*/ 3043899 h 3922001"/>
              <a:gd name="connsiteX9" fmla="*/ 1201770 w 4783943"/>
              <a:gd name="connsiteY9" fmla="*/ 3010339 h 3922001"/>
              <a:gd name="connsiteX10" fmla="*/ 1201770 w 4783943"/>
              <a:gd name="connsiteY10" fmla="*/ 3010340 h 3922001"/>
              <a:gd name="connsiteX11" fmla="*/ 1201769 w 4783943"/>
              <a:gd name="connsiteY11" fmla="*/ 3010339 h 3922001"/>
              <a:gd name="connsiteX12" fmla="*/ 4529380 w 4783943"/>
              <a:gd name="connsiteY12" fmla="*/ 994353 h 3922001"/>
              <a:gd name="connsiteX13" fmla="*/ 4671085 w 4783943"/>
              <a:gd name="connsiteY13" fmla="*/ 1036757 h 3922001"/>
              <a:gd name="connsiteX14" fmla="*/ 4671085 w 4783943"/>
              <a:gd name="connsiteY14" fmla="*/ 1036758 h 3922001"/>
              <a:gd name="connsiteX15" fmla="*/ 4741532 w 4783943"/>
              <a:gd name="connsiteY15" fmla="*/ 1387571 h 3922001"/>
              <a:gd name="connsiteX16" fmla="*/ 3686064 w 4783943"/>
              <a:gd name="connsiteY16" fmla="*/ 2973451 h 3922001"/>
              <a:gd name="connsiteX17" fmla="*/ 3380548 w 4783943"/>
              <a:gd name="connsiteY17" fmla="*/ 3067870 h 3922001"/>
              <a:gd name="connsiteX18" fmla="*/ 3335251 w 4783943"/>
              <a:gd name="connsiteY18" fmla="*/ 3043898 h 3922001"/>
              <a:gd name="connsiteX19" fmla="*/ 3295651 w 4783943"/>
              <a:gd name="connsiteY19" fmla="*/ 3011368 h 3922001"/>
              <a:gd name="connsiteX20" fmla="*/ 3264805 w 4783943"/>
              <a:gd name="connsiteY20" fmla="*/ 2693086 h 3922001"/>
              <a:gd name="connsiteX21" fmla="*/ 4320273 w 4783943"/>
              <a:gd name="connsiteY21" fmla="*/ 1107204 h 3922001"/>
              <a:gd name="connsiteX22" fmla="*/ 4529380 w 4783943"/>
              <a:gd name="connsiteY22" fmla="*/ 994353 h 3922001"/>
              <a:gd name="connsiteX23" fmla="*/ 3405527 w 4783943"/>
              <a:gd name="connsiteY23" fmla="*/ 523520 h 3922001"/>
              <a:gd name="connsiteX24" fmla="*/ 3547234 w 4783943"/>
              <a:gd name="connsiteY24" fmla="*/ 565926 h 3922001"/>
              <a:gd name="connsiteX25" fmla="*/ 3547233 w 4783943"/>
              <a:gd name="connsiteY25" fmla="*/ 565926 h 3922001"/>
              <a:gd name="connsiteX26" fmla="*/ 3617680 w 4783943"/>
              <a:gd name="connsiteY26" fmla="*/ 916739 h 3922001"/>
              <a:gd name="connsiteX27" fmla="*/ 1692666 w 4783943"/>
              <a:gd name="connsiteY27" fmla="*/ 3809144 h 3922001"/>
              <a:gd name="connsiteX28" fmla="*/ 1387151 w 4783943"/>
              <a:gd name="connsiteY28" fmla="*/ 3903562 h 3922001"/>
              <a:gd name="connsiteX29" fmla="*/ 1341854 w 4783943"/>
              <a:gd name="connsiteY29" fmla="*/ 3879590 h 3922001"/>
              <a:gd name="connsiteX30" fmla="*/ 1302253 w 4783943"/>
              <a:gd name="connsiteY30" fmla="*/ 3847060 h 3922001"/>
              <a:gd name="connsiteX31" fmla="*/ 1271408 w 4783943"/>
              <a:gd name="connsiteY31" fmla="*/ 3528778 h 3922001"/>
              <a:gd name="connsiteX32" fmla="*/ 3196421 w 4783943"/>
              <a:gd name="connsiteY32" fmla="*/ 636373 h 3922001"/>
              <a:gd name="connsiteX33" fmla="*/ 3405527 w 4783943"/>
              <a:gd name="connsiteY33" fmla="*/ 523520 h 3922001"/>
              <a:gd name="connsiteX34" fmla="*/ 2104787 w 4783943"/>
              <a:gd name="connsiteY34" fmla="*/ 318469 h 3922001"/>
              <a:gd name="connsiteX35" fmla="*/ 2246493 w 4783943"/>
              <a:gd name="connsiteY35" fmla="*/ 360874 h 3922001"/>
              <a:gd name="connsiteX36" fmla="*/ 2246492 w 4783943"/>
              <a:gd name="connsiteY36" fmla="*/ 360875 h 3922001"/>
              <a:gd name="connsiteX37" fmla="*/ 2316939 w 4783943"/>
              <a:gd name="connsiteY37" fmla="*/ 711687 h 3922001"/>
              <a:gd name="connsiteX38" fmla="*/ 463670 w 4783943"/>
              <a:gd name="connsiteY38" fmla="*/ 3496292 h 3922001"/>
              <a:gd name="connsiteX39" fmla="*/ 158156 w 4783943"/>
              <a:gd name="connsiteY39" fmla="*/ 3590712 h 3922001"/>
              <a:gd name="connsiteX40" fmla="*/ 112859 w 4783943"/>
              <a:gd name="connsiteY40" fmla="*/ 3566740 h 3922001"/>
              <a:gd name="connsiteX41" fmla="*/ 73258 w 4783943"/>
              <a:gd name="connsiteY41" fmla="*/ 3534208 h 3922001"/>
              <a:gd name="connsiteX42" fmla="*/ 42412 w 4783943"/>
              <a:gd name="connsiteY42" fmla="*/ 3215927 h 3922001"/>
              <a:gd name="connsiteX43" fmla="*/ 1895681 w 4783943"/>
              <a:gd name="connsiteY43" fmla="*/ 431321 h 3922001"/>
              <a:gd name="connsiteX44" fmla="*/ 2104787 w 4783943"/>
              <a:gd name="connsiteY44" fmla="*/ 318469 h 3922001"/>
              <a:gd name="connsiteX45" fmla="*/ 4348062 w 4783943"/>
              <a:gd name="connsiteY45" fmla="*/ 187056 h 3922001"/>
              <a:gd name="connsiteX46" fmla="*/ 4489768 w 4783943"/>
              <a:gd name="connsiteY46" fmla="*/ 229461 h 3922001"/>
              <a:gd name="connsiteX47" fmla="*/ 4489768 w 4783943"/>
              <a:gd name="connsiteY47" fmla="*/ 229462 h 3922001"/>
              <a:gd name="connsiteX48" fmla="*/ 4560215 w 4783943"/>
              <a:gd name="connsiteY48" fmla="*/ 580275 h 3922001"/>
              <a:gd name="connsiteX49" fmla="*/ 2502871 w 4783943"/>
              <a:gd name="connsiteY49" fmla="*/ 3671509 h 3922001"/>
              <a:gd name="connsiteX50" fmla="*/ 2197355 w 4783943"/>
              <a:gd name="connsiteY50" fmla="*/ 3765929 h 3922001"/>
              <a:gd name="connsiteX51" fmla="*/ 2152059 w 4783943"/>
              <a:gd name="connsiteY51" fmla="*/ 3741957 h 3922001"/>
              <a:gd name="connsiteX52" fmla="*/ 2112458 w 4783943"/>
              <a:gd name="connsiteY52" fmla="*/ 3709426 h 3922001"/>
              <a:gd name="connsiteX53" fmla="*/ 2081612 w 4783943"/>
              <a:gd name="connsiteY53" fmla="*/ 3391145 h 3922001"/>
              <a:gd name="connsiteX54" fmla="*/ 4138956 w 4783943"/>
              <a:gd name="connsiteY54" fmla="*/ 299908 h 3922001"/>
              <a:gd name="connsiteX55" fmla="*/ 4348062 w 4783943"/>
              <a:gd name="connsiteY55" fmla="*/ 187056 h 3922001"/>
              <a:gd name="connsiteX56" fmla="*/ 3035340 w 4783943"/>
              <a:gd name="connsiteY56" fmla="*/ 7 h 3922001"/>
              <a:gd name="connsiteX57" fmla="*/ 3177047 w 4783943"/>
              <a:gd name="connsiteY57" fmla="*/ 42413 h 3922001"/>
              <a:gd name="connsiteX58" fmla="*/ 3177046 w 4783943"/>
              <a:gd name="connsiteY58" fmla="*/ 42414 h 3922001"/>
              <a:gd name="connsiteX59" fmla="*/ 3247494 w 4783943"/>
              <a:gd name="connsiteY59" fmla="*/ 393225 h 3922001"/>
              <a:gd name="connsiteX60" fmla="*/ 1552582 w 4783943"/>
              <a:gd name="connsiteY60" fmla="*/ 2939892 h 3922001"/>
              <a:gd name="connsiteX61" fmla="*/ 1247067 w 4783943"/>
              <a:gd name="connsiteY61" fmla="*/ 3034311 h 3922001"/>
              <a:gd name="connsiteX62" fmla="*/ 1201770 w 4783943"/>
              <a:gd name="connsiteY62" fmla="*/ 3010339 h 3922001"/>
              <a:gd name="connsiteX63" fmla="*/ 1162170 w 4783943"/>
              <a:gd name="connsiteY63" fmla="*/ 2977809 h 3922001"/>
              <a:gd name="connsiteX64" fmla="*/ 1131323 w 4783943"/>
              <a:gd name="connsiteY64" fmla="*/ 2659527 h 3922001"/>
              <a:gd name="connsiteX65" fmla="*/ 2826234 w 4783943"/>
              <a:gd name="connsiteY65" fmla="*/ 112860 h 3922001"/>
              <a:gd name="connsiteX66" fmla="*/ 3035340 w 4783943"/>
              <a:gd name="connsiteY66" fmla="*/ 7 h 3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83943" h="3922001">
                <a:moveTo>
                  <a:pt x="1341854" y="3879590"/>
                </a:moveTo>
                <a:lnTo>
                  <a:pt x="1341854" y="3879591"/>
                </a:lnTo>
                <a:lnTo>
                  <a:pt x="1341853" y="3879591"/>
                </a:lnTo>
                <a:close/>
                <a:moveTo>
                  <a:pt x="2152058" y="3741956"/>
                </a:moveTo>
                <a:lnTo>
                  <a:pt x="2152059" y="3741957"/>
                </a:lnTo>
                <a:lnTo>
                  <a:pt x="2152059" y="3741957"/>
                </a:lnTo>
                <a:close/>
                <a:moveTo>
                  <a:pt x="3335251" y="3043898"/>
                </a:moveTo>
                <a:lnTo>
                  <a:pt x="3335251" y="3043898"/>
                </a:lnTo>
                <a:lnTo>
                  <a:pt x="3335252" y="3043899"/>
                </a:lnTo>
                <a:close/>
                <a:moveTo>
                  <a:pt x="1201770" y="3010339"/>
                </a:moveTo>
                <a:lnTo>
                  <a:pt x="1201770" y="3010340"/>
                </a:lnTo>
                <a:lnTo>
                  <a:pt x="1201769" y="3010339"/>
                </a:lnTo>
                <a:close/>
                <a:moveTo>
                  <a:pt x="4529380" y="994353"/>
                </a:moveTo>
                <a:cubicBezTo>
                  <a:pt x="4578111" y="994015"/>
                  <a:pt x="4627463" y="1007725"/>
                  <a:pt x="4671085" y="1036757"/>
                </a:cubicBezTo>
                <a:lnTo>
                  <a:pt x="4671085" y="1036758"/>
                </a:lnTo>
                <a:cubicBezTo>
                  <a:pt x="4787414" y="1114180"/>
                  <a:pt x="4818953" y="1271243"/>
                  <a:pt x="4741532" y="1387571"/>
                </a:cubicBezTo>
                <a:lnTo>
                  <a:pt x="3686064" y="2973451"/>
                </a:lnTo>
                <a:cubicBezTo>
                  <a:pt x="3618321" y="3075238"/>
                  <a:pt x="3489600" y="3112109"/>
                  <a:pt x="3380548" y="3067870"/>
                </a:cubicBezTo>
                <a:lnTo>
                  <a:pt x="3335251" y="3043898"/>
                </a:lnTo>
                <a:lnTo>
                  <a:pt x="3295651" y="3011368"/>
                </a:lnTo>
                <a:cubicBezTo>
                  <a:pt x="3212742" y="2927848"/>
                  <a:pt x="3197062" y="2794873"/>
                  <a:pt x="3264805" y="2693086"/>
                </a:cubicBezTo>
                <a:lnTo>
                  <a:pt x="4320273" y="1107204"/>
                </a:lnTo>
                <a:cubicBezTo>
                  <a:pt x="4368661" y="1034500"/>
                  <a:pt x="4448160" y="994915"/>
                  <a:pt x="4529380" y="994353"/>
                </a:cubicBezTo>
                <a:close/>
                <a:moveTo>
                  <a:pt x="3405527" y="523520"/>
                </a:moveTo>
                <a:cubicBezTo>
                  <a:pt x="3454259" y="523182"/>
                  <a:pt x="3503611" y="536893"/>
                  <a:pt x="3547234" y="565926"/>
                </a:cubicBezTo>
                <a:lnTo>
                  <a:pt x="3547233" y="565926"/>
                </a:lnTo>
                <a:cubicBezTo>
                  <a:pt x="3663561" y="643347"/>
                  <a:pt x="3695101" y="800411"/>
                  <a:pt x="3617680" y="916739"/>
                </a:cubicBezTo>
                <a:lnTo>
                  <a:pt x="1692666" y="3809144"/>
                </a:lnTo>
                <a:cubicBezTo>
                  <a:pt x="1624922" y="3910930"/>
                  <a:pt x="1496202" y="3947801"/>
                  <a:pt x="1387151" y="3903562"/>
                </a:cubicBezTo>
                <a:lnTo>
                  <a:pt x="1341854" y="3879590"/>
                </a:lnTo>
                <a:lnTo>
                  <a:pt x="1302253" y="3847060"/>
                </a:lnTo>
                <a:cubicBezTo>
                  <a:pt x="1219344" y="3763540"/>
                  <a:pt x="1203664" y="3630566"/>
                  <a:pt x="1271408" y="3528778"/>
                </a:cubicBezTo>
                <a:lnTo>
                  <a:pt x="3196421" y="636373"/>
                </a:lnTo>
                <a:cubicBezTo>
                  <a:pt x="3244809" y="563668"/>
                  <a:pt x="3324308" y="524083"/>
                  <a:pt x="3405527" y="523520"/>
                </a:cubicBezTo>
                <a:close/>
                <a:moveTo>
                  <a:pt x="2104787" y="318469"/>
                </a:moveTo>
                <a:cubicBezTo>
                  <a:pt x="2153519" y="318132"/>
                  <a:pt x="2202870" y="331841"/>
                  <a:pt x="2246493" y="360874"/>
                </a:cubicBezTo>
                <a:lnTo>
                  <a:pt x="2246492" y="360875"/>
                </a:lnTo>
                <a:cubicBezTo>
                  <a:pt x="2362820" y="438296"/>
                  <a:pt x="2394360" y="595360"/>
                  <a:pt x="2316939" y="711687"/>
                </a:cubicBezTo>
                <a:lnTo>
                  <a:pt x="463670" y="3496292"/>
                </a:lnTo>
                <a:cubicBezTo>
                  <a:pt x="395927" y="3598079"/>
                  <a:pt x="267207" y="3634950"/>
                  <a:pt x="158156" y="3590712"/>
                </a:cubicBezTo>
                <a:lnTo>
                  <a:pt x="112859" y="3566740"/>
                </a:lnTo>
                <a:lnTo>
                  <a:pt x="73258" y="3534208"/>
                </a:lnTo>
                <a:cubicBezTo>
                  <a:pt x="-9651" y="3450690"/>
                  <a:pt x="-25332" y="3317714"/>
                  <a:pt x="42412" y="3215927"/>
                </a:cubicBezTo>
                <a:lnTo>
                  <a:pt x="1895681" y="431321"/>
                </a:lnTo>
                <a:cubicBezTo>
                  <a:pt x="1944069" y="358616"/>
                  <a:pt x="2023567" y="319031"/>
                  <a:pt x="2104787" y="318469"/>
                </a:cubicBezTo>
                <a:close/>
                <a:moveTo>
                  <a:pt x="4348062" y="187056"/>
                </a:moveTo>
                <a:cubicBezTo>
                  <a:pt x="4396794" y="186718"/>
                  <a:pt x="4446145" y="200428"/>
                  <a:pt x="4489768" y="229461"/>
                </a:cubicBezTo>
                <a:lnTo>
                  <a:pt x="4489768" y="229462"/>
                </a:lnTo>
                <a:cubicBezTo>
                  <a:pt x="4606095" y="306883"/>
                  <a:pt x="4637635" y="463947"/>
                  <a:pt x="4560215" y="580275"/>
                </a:cubicBezTo>
                <a:lnTo>
                  <a:pt x="2502871" y="3671509"/>
                </a:lnTo>
                <a:cubicBezTo>
                  <a:pt x="2435127" y="3773296"/>
                  <a:pt x="2306408" y="3810167"/>
                  <a:pt x="2197355" y="3765929"/>
                </a:cubicBezTo>
                <a:lnTo>
                  <a:pt x="2152059" y="3741957"/>
                </a:lnTo>
                <a:lnTo>
                  <a:pt x="2112458" y="3709426"/>
                </a:lnTo>
                <a:cubicBezTo>
                  <a:pt x="2029549" y="3625907"/>
                  <a:pt x="2013869" y="3492931"/>
                  <a:pt x="2081612" y="3391145"/>
                </a:cubicBezTo>
                <a:lnTo>
                  <a:pt x="4138956" y="299908"/>
                </a:lnTo>
                <a:cubicBezTo>
                  <a:pt x="4187344" y="227203"/>
                  <a:pt x="4266843" y="187619"/>
                  <a:pt x="4348062" y="187056"/>
                </a:cubicBezTo>
                <a:close/>
                <a:moveTo>
                  <a:pt x="3035340" y="7"/>
                </a:moveTo>
                <a:cubicBezTo>
                  <a:pt x="3084073" y="-330"/>
                  <a:pt x="3133424" y="13380"/>
                  <a:pt x="3177047" y="42413"/>
                </a:cubicBezTo>
                <a:lnTo>
                  <a:pt x="3177046" y="42414"/>
                </a:lnTo>
                <a:cubicBezTo>
                  <a:pt x="3293374" y="119834"/>
                  <a:pt x="3324915" y="276897"/>
                  <a:pt x="3247494" y="393225"/>
                </a:cubicBezTo>
                <a:lnTo>
                  <a:pt x="1552582" y="2939892"/>
                </a:lnTo>
                <a:cubicBezTo>
                  <a:pt x="1484839" y="3041678"/>
                  <a:pt x="1356120" y="3078551"/>
                  <a:pt x="1247067" y="3034311"/>
                </a:cubicBezTo>
                <a:lnTo>
                  <a:pt x="1201770" y="3010339"/>
                </a:lnTo>
                <a:lnTo>
                  <a:pt x="1162170" y="2977809"/>
                </a:lnTo>
                <a:cubicBezTo>
                  <a:pt x="1079260" y="2894290"/>
                  <a:pt x="1063580" y="2761314"/>
                  <a:pt x="1131323" y="2659527"/>
                </a:cubicBezTo>
                <a:lnTo>
                  <a:pt x="2826234" y="112860"/>
                </a:lnTo>
                <a:cubicBezTo>
                  <a:pt x="2874623" y="40155"/>
                  <a:pt x="2954121" y="570"/>
                  <a:pt x="3035340" y="7"/>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2" name="图片 1"/>
          <p:cNvPicPr>
            <a:picLocks noChangeAspect="1"/>
          </p:cNvPicPr>
          <p:nvPr userDrawn="1"/>
        </p:nvPicPr>
        <p:blipFill>
          <a:blip r:embed="rId2"/>
          <a:stretch>
            <a:fillRect/>
          </a:stretch>
        </p:blipFill>
        <p:spPr>
          <a:xfrm>
            <a:off x="407793" y="184092"/>
            <a:ext cx="4405507" cy="1185921"/>
          </a:xfrm>
          <a:prstGeom prst="rect">
            <a:avLst/>
          </a:prstGeom>
        </p:spPr>
      </p:pic>
    </p:spTree>
    <p:extLst>
      <p:ext uri="{BB962C8B-B14F-4D97-AF65-F5344CB8AC3E}">
        <p14:creationId xmlns:p14="http://schemas.microsoft.com/office/powerpoint/2010/main" val="24895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201420" y="1580048"/>
            <a:ext cx="6502400" cy="3167821"/>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0058" y="1248534"/>
            <a:ext cx="2206658" cy="1915424"/>
          </a:xfrm>
          <a:prstGeom prst="rect">
            <a:avLst/>
          </a:prstGeom>
        </p:spPr>
      </p:pic>
    </p:spTree>
    <p:extLst>
      <p:ext uri="{BB962C8B-B14F-4D97-AF65-F5344CB8AC3E}">
        <p14:creationId xmlns:p14="http://schemas.microsoft.com/office/powerpoint/2010/main" val="67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116606"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4969138"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7821670"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6815" y="637952"/>
            <a:ext cx="1572323" cy="1260922"/>
          </a:xfrm>
          <a:prstGeom prst="rect">
            <a:avLst/>
          </a:prstGeom>
        </p:spPr>
      </p:pic>
    </p:spTree>
    <p:extLst>
      <p:ext uri="{BB962C8B-B14F-4D97-AF65-F5344CB8AC3E}">
        <p14:creationId xmlns:p14="http://schemas.microsoft.com/office/powerpoint/2010/main" val="10541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3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48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rot="1214766">
            <a:off x="1666525" y="3084897"/>
            <a:ext cx="4632674" cy="271480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2"/>
          </p:nvPr>
        </p:nvSpPr>
        <p:spPr>
          <a:xfrm rot="1526321">
            <a:off x="6984304" y="1143007"/>
            <a:ext cx="4632674" cy="271480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03617" y="4125200"/>
            <a:ext cx="2619784" cy="1494095"/>
          </a:xfrm>
          <a:prstGeom prst="rect">
            <a:avLst/>
          </a:prstGeom>
        </p:spPr>
      </p:pic>
    </p:spTree>
    <p:extLst>
      <p:ext uri="{BB962C8B-B14F-4D97-AF65-F5344CB8AC3E}">
        <p14:creationId xmlns:p14="http://schemas.microsoft.com/office/powerpoint/2010/main" val="1918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38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940128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6096000" y="1539990"/>
            <a:ext cx="4512414" cy="3699395"/>
          </a:xfrm>
          <a:prstGeom prst="wedgeEllipseCallou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713" y="481474"/>
            <a:ext cx="2548349" cy="2542252"/>
          </a:xfrm>
          <a:prstGeom prst="rect">
            <a:avLst/>
          </a:prstGeom>
        </p:spPr>
      </p:pic>
    </p:spTree>
    <p:extLst>
      <p:ext uri="{BB962C8B-B14F-4D97-AF65-F5344CB8AC3E}">
        <p14:creationId xmlns:p14="http://schemas.microsoft.com/office/powerpoint/2010/main" val="422757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369961" y="3755715"/>
            <a:ext cx="2509040" cy="1629615"/>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1115441" y="1433513"/>
            <a:ext cx="2509040" cy="1629615"/>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5654572" y="1433513"/>
            <a:ext cx="5662716" cy="4287520"/>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9317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42" presetClass="entr" presetSubtype="0" fill="hold" grpId="0" nodeType="withEffect">
                                  <p:stCondLst>
                                    <p:cond delay="28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8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677280" y="1268413"/>
            <a:ext cx="4418720" cy="4427592"/>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6650160" y="4085871"/>
            <a:ext cx="1660720" cy="1664054"/>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8865040" y="4031951"/>
            <a:ext cx="1660720" cy="1664054"/>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09280" y="855356"/>
            <a:ext cx="2128520" cy="1594496"/>
          </a:xfrm>
          <a:prstGeom prst="rect">
            <a:avLst/>
          </a:prstGeom>
        </p:spPr>
      </p:pic>
    </p:spTree>
    <p:extLst>
      <p:ext uri="{BB962C8B-B14F-4D97-AF65-F5344CB8AC3E}">
        <p14:creationId xmlns:p14="http://schemas.microsoft.com/office/powerpoint/2010/main" val="11689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31" presetClass="entr" presetSubtype="0" fill="hold" grpId="0" nodeType="withEffect">
                                  <p:stCondLst>
                                    <p:cond delay="3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3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282900" y="1092200"/>
            <a:ext cx="2469998" cy="2024968"/>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1999319" y="3453426"/>
            <a:ext cx="2771414" cy="227207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5483536" y="2653324"/>
            <a:ext cx="2771414" cy="227207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5" name="图片占位符 4"/>
          <p:cNvSpPr>
            <a:spLocks noGrp="1"/>
          </p:cNvSpPr>
          <p:nvPr>
            <p:ph type="pic" sz="quarter" idx="13"/>
          </p:nvPr>
        </p:nvSpPr>
        <p:spPr>
          <a:xfrm>
            <a:off x="8967754" y="1692829"/>
            <a:ext cx="2147526" cy="176059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3594" y="3998660"/>
            <a:ext cx="2381686" cy="2221165"/>
          </a:xfrm>
          <a:prstGeom prst="rect">
            <a:avLst/>
          </a:prstGeom>
        </p:spPr>
      </p:pic>
    </p:spTree>
    <p:extLst>
      <p:ext uri="{BB962C8B-B14F-4D97-AF65-F5344CB8AC3E}">
        <p14:creationId xmlns:p14="http://schemas.microsoft.com/office/powerpoint/2010/main" val="19685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2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3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69B80D54-490B-40A1-B881-655F5D6D9F30}" type="datetimeFigureOut">
              <a:rPr lang="zh-CN" altLang="en-US" smtClean="0"/>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884F2-6795-4B2C-94A9-E689C6BD8838}" type="slidenum">
              <a:rPr lang="zh-CN" altLang="en-US" smtClean="0"/>
              <a:t>‹#›</a:t>
            </a:fld>
            <a:endParaRPr lang="zh-CN" altLang="en-US"/>
          </a:p>
        </p:txBody>
      </p:sp>
    </p:spTree>
    <p:extLst>
      <p:ext uri="{BB962C8B-B14F-4D97-AF65-F5344CB8AC3E}">
        <p14:creationId xmlns:p14="http://schemas.microsoft.com/office/powerpoint/2010/main" val="22345515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0D38582-9CF0-40C1-A780-1437FF4DC38B}"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FE5ECB-9505-4EE6-97CA-504639572EA5}"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8814370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7CC071A-588F-47EC-A23F-D61AC1A4675C}"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431CF8-C475-4CE6-AB70-18BEA66B5360}"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417104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BAC1B60-63A9-4DB5-BEB2-ED24A2FA776F}"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80A6ED-A79A-4139-ACD8-9A85C350CBE6}"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275486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5B231A-BDED-4306-AE1F-3D98ED5E3B50}"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EB0E76-1FFE-4FE7-8AE2-A5F7EC050C3E}"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2065019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FD969C7-C0DE-4C73-A23F-D00D26589C0C}"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893EB1-047D-4261-BFEA-32338411A02C}"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13988712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18.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4.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theme" Target="../theme/theme5.xml"/><Relationship Id="rId20" Type="http://schemas.openxmlformats.org/officeDocument/2006/relationships/slideLayout" Target="../slideLayouts/slideLayout114.xml"/><Relationship Id="rId41"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6AC75-DA2D-477F-BAC3-B7F0DDC6C8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0C7E4-40E9-4B30-84D3-BD3EC262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6B35D-25F6-4BF4-A1A4-A59F0EE19D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F226A-B620-4D2E-86D1-117977A11862}" type="datetimeFigureOut">
              <a:rPr lang="en-GB" smtClean="0"/>
              <a:t>18/01/2022</a:t>
            </a:fld>
            <a:endParaRPr lang="en-GB"/>
          </a:p>
        </p:txBody>
      </p:sp>
      <p:sp>
        <p:nvSpPr>
          <p:cNvPr id="5" name="Footer Placeholder 4">
            <a:extLst>
              <a:ext uri="{FF2B5EF4-FFF2-40B4-BE49-F238E27FC236}">
                <a16:creationId xmlns:a16="http://schemas.microsoft.com/office/drawing/2014/main" id="{8947D681-BB80-436D-8B7C-CE21B62AE6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3FC729-E068-49FC-8A34-531523107C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0A4F6-632E-4557-8AC5-83B5C1733268}" type="slidenum">
              <a:rPr lang="en-GB" smtClean="0"/>
              <a:t>‹#›</a:t>
            </a:fld>
            <a:endParaRPr lang="en-GB"/>
          </a:p>
        </p:txBody>
      </p:sp>
    </p:spTree>
    <p:extLst>
      <p:ext uri="{BB962C8B-B14F-4D97-AF65-F5344CB8AC3E}">
        <p14:creationId xmlns:p14="http://schemas.microsoft.com/office/powerpoint/2010/main" val="356567365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6866" r:id="rId3"/>
    <p:sldLayoutId id="2147486865" r:id="rId4"/>
    <p:sldLayoutId id="2147486864" r:id="rId5"/>
    <p:sldLayoutId id="2147486863" r:id="rId6"/>
    <p:sldLayoutId id="2147486862" r:id="rId7"/>
    <p:sldLayoutId id="2147486861" r:id="rId8"/>
    <p:sldLayoutId id="2147484400" r:id="rId9"/>
    <p:sldLayoutId id="2147486867" r:id="rId10"/>
    <p:sldLayoutId id="2147486860" r:id="rId11"/>
    <p:sldLayoutId id="2147486858" r:id="rId12"/>
    <p:sldLayoutId id="2147486857" r:id="rId13"/>
    <p:sldLayoutId id="2147486856" r:id="rId14"/>
    <p:sldLayoutId id="2147486855" r:id="rId15"/>
    <p:sldLayoutId id="2147486845" r:id="rId16"/>
    <p:sldLayoutId id="2147486842" r:id="rId17"/>
    <p:sldLayoutId id="2147486841" r:id="rId18"/>
    <p:sldLayoutId id="2147486838" r:id="rId19"/>
    <p:sldLayoutId id="2147486837" r:id="rId20"/>
    <p:sldLayoutId id="2147486836" r:id="rId21"/>
    <p:sldLayoutId id="2147486835" r:id="rId22"/>
    <p:sldLayoutId id="2147486833" r:id="rId23"/>
    <p:sldLayoutId id="2147486830" r:id="rId24"/>
    <p:sldLayoutId id="2147486829" r:id="rId25"/>
    <p:sldLayoutId id="2147486828"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B6DAA-E7DF-4331-8D7A-91DE75DF839B}"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801897"/>
      </p:ext>
    </p:extLst>
  </p:cSld>
  <p:clrMap bg1="lt1" tx1="dk1" bg2="lt2" tx2="dk2" accent1="accent1" accent2="accent2" accent3="accent3" accent4="accent4" accent5="accent5" accent6="accent6" hlink="hlink" folHlink="folHlink"/>
  <p:sldLayoutIdLst>
    <p:sldLayoutId id="2147484120" r:id="rId1"/>
    <p:sldLayoutId id="2147484121" r:id="rId2"/>
    <p:sldLayoutId id="2147486853" r:id="rId3"/>
    <p:sldLayoutId id="2147486852" r:id="rId4"/>
    <p:sldLayoutId id="2147486851" r:id="rId5"/>
    <p:sldLayoutId id="2147486850" r:id="rId6"/>
    <p:sldLayoutId id="2147486849" r:id="rId7"/>
    <p:sldLayoutId id="2147486847" r:id="rId8"/>
    <p:sldLayoutId id="2147486846" r:id="rId9"/>
    <p:sldLayoutId id="2147486827" r:id="rId10"/>
    <p:sldLayoutId id="2147484128" r:id="rId11"/>
    <p:sldLayoutId id="2147484129" r:id="rId12"/>
    <p:sldLayoutId id="2147484130" r:id="rId13"/>
    <p:sldLayoutId id="2147484131" r:id="rId14"/>
    <p:sldLayoutId id="2147484132" r:id="rId15"/>
    <p:sldLayoutId id="2147486859" r:id="rId16"/>
    <p:sldLayoutId id="2147486843" r:id="rId17"/>
    <p:sldLayoutId id="2147486840" r:id="rId18"/>
    <p:sldLayoutId id="2147486839" r:id="rId19"/>
    <p:sldLayoutId id="2147484133" r:id="rId20"/>
    <p:sldLayoutId id="2147484134" r:id="rId21"/>
    <p:sldLayoutId id="2147484135" r:id="rId22"/>
    <p:sldLayoutId id="2147484136" r:id="rId23"/>
    <p:sldLayoutId id="214748672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D64E4-6EC4-4027-833A-63B5A2D6334A}"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949D2-592F-4A0E-BA2C-89372BFE91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47075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1981008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2CE3673-5A5E-4F12-AD2A-661D8526A208}" type="datetimeFigureOut">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1/18/2022</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4130EA-87FC-4933-A141-2D3CB6B12F3F}" type="slidenum">
              <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VNI-Times" pitchFamily="2" charset="0"/>
              <a:ea typeface="+mn-ea"/>
              <a:cs typeface="+mn-cs"/>
            </a:endParaRPr>
          </a:p>
        </p:txBody>
      </p:sp>
    </p:spTree>
    <p:extLst>
      <p:ext uri="{BB962C8B-B14F-4D97-AF65-F5344CB8AC3E}">
        <p14:creationId xmlns:p14="http://schemas.microsoft.com/office/powerpoint/2010/main" val="3047320623"/>
      </p:ext>
    </p:extLst>
  </p:cSld>
  <p:clrMap bg1="lt1" tx1="dk1" bg2="lt2" tx2="dk2" accent1="accent1" accent2="accent2" accent3="accent3" accent4="accent4" accent5="accent5" accent6="accent6" hlink="hlink" folHlink="folHlink"/>
  <p:sldLayoutIdLst>
    <p:sldLayoutId id="2147486620" r:id="rId1"/>
    <p:sldLayoutId id="2147486621" r:id="rId2"/>
    <p:sldLayoutId id="2147486622" r:id="rId3"/>
    <p:sldLayoutId id="2147486623" r:id="rId4"/>
    <p:sldLayoutId id="2147486624" r:id="rId5"/>
    <p:sldLayoutId id="2147486625" r:id="rId6"/>
    <p:sldLayoutId id="2147486626" r:id="rId7"/>
    <p:sldLayoutId id="2147486627" r:id="rId8"/>
    <p:sldLayoutId id="2147486628" r:id="rId9"/>
    <p:sldLayoutId id="2147486629" r:id="rId10"/>
    <p:sldLayoutId id="2147486630" r:id="rId11"/>
    <p:sldLayoutId id="2147486631" r:id="rId12"/>
    <p:sldLayoutId id="2147486632" r:id="rId13"/>
    <p:sldLayoutId id="2147486633" r:id="rId14"/>
    <p:sldLayoutId id="2147486634" r:id="rId15"/>
    <p:sldLayoutId id="2147486635" r:id="rId16"/>
    <p:sldLayoutId id="2147486636" r:id="rId17"/>
    <p:sldLayoutId id="2147486637" r:id="rId18"/>
    <p:sldLayoutId id="2147486638" r:id="rId19"/>
    <p:sldLayoutId id="2147486639" r:id="rId20"/>
    <p:sldLayoutId id="2147486640" r:id="rId21"/>
    <p:sldLayoutId id="2147486641" r:id="rId22"/>
    <p:sldLayoutId id="2147486642" r:id="rId23"/>
    <p:sldLayoutId id="2147486854" r:id="rId24"/>
    <p:sldLayoutId id="2147486848" r:id="rId25"/>
    <p:sldLayoutId id="2147486643" r:id="rId26"/>
    <p:sldLayoutId id="2147486644" r:id="rId27"/>
    <p:sldLayoutId id="2147486645" r:id="rId28"/>
    <p:sldLayoutId id="2147486646" r:id="rId29"/>
    <p:sldLayoutId id="2147486647" r:id="rId30"/>
    <p:sldLayoutId id="2147486648" r:id="rId31"/>
    <p:sldLayoutId id="2147486649" r:id="rId32"/>
    <p:sldLayoutId id="2147486650" r:id="rId33"/>
    <p:sldLayoutId id="2147486651" r:id="rId34"/>
    <p:sldLayoutId id="2147486652" r:id="rId35"/>
    <p:sldLayoutId id="2147486653" r:id="rId36"/>
    <p:sldLayoutId id="2147486654" r:id="rId37"/>
    <p:sldLayoutId id="2147486655" r:id="rId38"/>
    <p:sldLayoutId id="2147486656" r:id="rId39"/>
    <p:sldLayoutId id="2147486657" r:id="rId40"/>
    <p:sldLayoutId id="2147486658" r:id="rId41"/>
    <p:sldLayoutId id="2147486659" r:id="rId42"/>
    <p:sldLayoutId id="2147486660" r:id="rId43"/>
    <p:sldLayoutId id="2147486661" r:id="rId44"/>
    <p:sldLayoutId id="2147486662" r:id="rId4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8.gif"/><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8.gif"/><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8.gif"/><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5.png"/><Relationship Id="rId1" Type="http://schemas.openxmlformats.org/officeDocument/2006/relationships/slideLayout" Target="../slideLayouts/slideLayout3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8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0.xml"/><Relationship Id="rId1" Type="http://schemas.openxmlformats.org/officeDocument/2006/relationships/themeOverride" Target="../theme/themeOverride1.xml"/><Relationship Id="rId5" Type="http://schemas.openxmlformats.org/officeDocument/2006/relationships/image" Target="../media/image64.jpeg"/><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600" y="1066800"/>
            <a:ext cx="9296399" cy="3200400"/>
          </a:xfrm>
          <a:prstGeom prst="rect">
            <a:avLst/>
          </a:prstGeom>
          <a:effectLst>
            <a:outerShdw blurRad="317500" sx="102000" sy="102000" algn="ctr" rotWithShape="0">
              <a:prstClr val="black">
                <a:alpha val="40000"/>
              </a:prstClr>
            </a:outerShdw>
          </a:effectLst>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7099" y="4106108"/>
            <a:ext cx="7797802" cy="2420332"/>
          </a:xfrm>
          <a:prstGeom prst="rect">
            <a:avLst/>
          </a:prstGeom>
        </p:spPr>
      </p:pic>
      <p:pic>
        <p:nvPicPr>
          <p:cNvPr id="2" name="唯美动人浪漫场景短视频配乐.wav">
            <a:hlinkClick r:id="" action="ppaction://media"/>
            <a:extLst>
              <a:ext uri="{FF2B5EF4-FFF2-40B4-BE49-F238E27FC236}">
                <a16:creationId xmlns:a16="http://schemas.microsoft.com/office/drawing/2014/main" id="{45714F14-0B4D-3345-A48F-5998412694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211" y="-153737"/>
            <a:ext cx="812800" cy="812800"/>
          </a:xfrm>
          <a:prstGeom prst="rect">
            <a:avLst/>
          </a:prstGeom>
        </p:spPr>
      </p:pic>
      <p:sp>
        <p:nvSpPr>
          <p:cNvPr id="10" name="TextBox 9">
            <a:extLst>
              <a:ext uri="{FF2B5EF4-FFF2-40B4-BE49-F238E27FC236}">
                <a16:creationId xmlns:a16="http://schemas.microsoft.com/office/drawing/2014/main" id="{7A5A3E11-7EFE-439F-AF59-4648A4665666}"/>
              </a:ext>
            </a:extLst>
          </p:cNvPr>
          <p:cNvSpPr txBox="1"/>
          <p:nvPr/>
        </p:nvSpPr>
        <p:spPr>
          <a:xfrm>
            <a:off x="2787072" y="2238222"/>
            <a:ext cx="6737928"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 TẬP ĐỌC – KỂ CHUYỆN</a:t>
            </a:r>
          </a:p>
        </p:txBody>
      </p:sp>
      <p:sp>
        <p:nvSpPr>
          <p:cNvPr id="11" name="TextBox 10">
            <a:extLst>
              <a:ext uri="{FF2B5EF4-FFF2-40B4-BE49-F238E27FC236}">
                <a16:creationId xmlns:a16="http://schemas.microsoft.com/office/drawing/2014/main" id="{C94E3C96-F0A7-4071-843A-42C1ED9ADDAD}"/>
              </a:ext>
            </a:extLst>
          </p:cNvPr>
          <p:cNvSpPr txBox="1"/>
          <p:nvPr/>
        </p:nvSpPr>
        <p:spPr>
          <a:xfrm>
            <a:off x="4724400" y="3011269"/>
            <a:ext cx="21336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TUẦN </a:t>
            </a:r>
            <a:r>
              <a:rPr lang="vi-VN" sz="3600" b="1" dirty="0">
                <a:latin typeface="Arial" panose="020B0604020202020204" pitchFamily="34" charset="0"/>
                <a:cs typeface="Arial" panose="020B0604020202020204" pitchFamily="34" charset="0"/>
              </a:rPr>
              <a:t>19</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17949"/>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09" fill="hold"/>
                                        <p:tgtEl>
                                          <p:spTgt spid="2"/>
                                        </p:tgtEl>
                                      </p:cBhvr>
                                    </p:cmd>
                                  </p:childTnLst>
                                </p:cTn>
                              </p:par>
                            </p:childTnLst>
                          </p:cTn>
                        </p:par>
                        <p:par>
                          <p:cTn id="7" fill="hold">
                            <p:stCondLst>
                              <p:cond delay="94409"/>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058200" y="379481"/>
            <a:ext cx="1981200" cy="63541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801948" y="273010"/>
              <a:ext cx="3480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3:</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2">
            <a:extLst>
              <a:ext uri="{FF2B5EF4-FFF2-40B4-BE49-F238E27FC236}">
                <a16:creationId xmlns:a16="http://schemas.microsoft.com/office/drawing/2014/main" id="{32FCCE6B-FC14-4F53-AE76-D4F4C97C850C}"/>
              </a:ext>
            </a:extLst>
          </p:cNvPr>
          <p:cNvSpPr/>
          <p:nvPr/>
        </p:nvSpPr>
        <p:spPr>
          <a:xfrm>
            <a:off x="1524000" y="1242320"/>
            <a:ext cx="8937171" cy="3293209"/>
          </a:xfrm>
          <a:prstGeom prst="rect">
            <a:avLst/>
          </a:prstGeom>
        </p:spPr>
        <p:txBody>
          <a:bodyPr wrap="square">
            <a:spAutoFit/>
          </a:bodyPr>
          <a:lstStyle/>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 </a:t>
            </a:r>
            <a:r>
              <a:rPr lang="vi-VN" sz="2200" b="1" dirty="0">
                <a:solidFill>
                  <a:srgbClr val="FF0000"/>
                </a:solidFill>
                <a:latin typeface="Arial" panose="020B0604020202020204" pitchFamily="34" charset="0"/>
                <a:cs typeface="Arial" panose="020B0604020202020204" pitchFamily="34" charset="0"/>
              </a:rPr>
              <a:t>3.</a:t>
            </a:r>
            <a:r>
              <a:rPr lang="vi-VN" sz="2200" dirty="0">
                <a:solidFill>
                  <a:srgbClr val="FF000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Nhận được tin dữ, Hai Bà Trưng liền kéo quân </a:t>
            </a:r>
            <a:r>
              <a:rPr lang="vi-VN" sz="2200" dirty="0" err="1">
                <a:solidFill>
                  <a:srgbClr val="002060"/>
                </a:solidFill>
                <a:latin typeface="Arial" panose="020B0604020202020204" pitchFamily="34" charset="0"/>
                <a:cs typeface="Arial" panose="020B0604020202020204" pitchFamily="34" charset="0"/>
              </a:rPr>
              <a:t>về</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thành</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Luy</a:t>
            </a:r>
            <a:r>
              <a:rPr lang="en-US" sz="2200" dirty="0">
                <a:solidFill>
                  <a:srgbClr val="FFFFFF"/>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Lâu</a:t>
            </a:r>
            <a:r>
              <a:rPr lang="en-US" sz="2200" dirty="0">
                <a:solidFill>
                  <a:srgbClr val="FFFFFF"/>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hỏi tội kẻ thù. </a:t>
            </a:r>
            <a:r>
              <a:rPr lang="vi-VN" sz="2200" dirty="0" err="1">
                <a:solidFill>
                  <a:srgbClr val="002060"/>
                </a:solidFill>
                <a:latin typeface="Arial" panose="020B0604020202020204" pitchFamily="34" charset="0"/>
                <a:cs typeface="Arial" panose="020B0604020202020204" pitchFamily="34" charset="0"/>
              </a:rPr>
              <a:t>Trước</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lúc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trẩy</a:t>
            </a:r>
            <a:r>
              <a:rPr lang="en-US" sz="2200" dirty="0">
                <a:solidFill>
                  <a:srgbClr val="FFFFFF"/>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quân</a:t>
            </a:r>
            <a:r>
              <a:rPr lang="en-US" sz="2200" dirty="0">
                <a:solidFill>
                  <a:srgbClr val="FFFFFF"/>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có</a:t>
            </a:r>
            <a:r>
              <a:rPr lang="vi-VN" sz="2200" dirty="0">
                <a:solidFill>
                  <a:srgbClr val="002060"/>
                </a:solidFill>
                <a:latin typeface="Arial" panose="020B0604020202020204" pitchFamily="34" charset="0"/>
                <a:cs typeface="Arial" panose="020B0604020202020204" pitchFamily="34" charset="0"/>
              </a:rPr>
              <a:t> người xin nữ chủ t</a:t>
            </a:r>
            <a:r>
              <a:rPr lang="en-US" sz="2200" dirty="0" err="1">
                <a:solidFill>
                  <a:srgbClr val="002060"/>
                </a:solidFill>
                <a:latin typeface="Arial" panose="020B0604020202020204" pitchFamily="34" charset="0"/>
                <a:cs typeface="Arial" panose="020B0604020202020204" pitchFamily="34" charset="0"/>
              </a:rPr>
              <a:t>ướng</a:t>
            </a:r>
            <a:r>
              <a:rPr lang="vi-VN" sz="2200" dirty="0">
                <a:solidFill>
                  <a:srgbClr val="002060"/>
                </a:solidFill>
                <a:latin typeface="Arial" panose="020B0604020202020204" pitchFamily="34" charset="0"/>
                <a:cs typeface="Arial" panose="020B0604020202020204" pitchFamily="34" charset="0"/>
              </a:rPr>
              <a:t> cho mặc đồ tang. Trưng Trắc trả lời</a:t>
            </a:r>
            <a:r>
              <a:rPr lang="en-US" sz="2200" dirty="0">
                <a:solidFill>
                  <a:srgbClr val="002060"/>
                </a:solidFill>
                <a:latin typeface="Arial" panose="020B0604020202020204" pitchFamily="34" charset="0"/>
                <a:cs typeface="Arial" panose="020B0604020202020204" pitchFamily="34" charset="0"/>
              </a:rPr>
              <a:t>:</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 Không ! Ta sẽ </a:t>
            </a:r>
            <a:r>
              <a:rPr lang="vi-VN" sz="2200" dirty="0" err="1">
                <a:solidFill>
                  <a:srgbClr val="002060"/>
                </a:solidFill>
                <a:latin typeface="Arial" panose="020B0604020202020204" pitchFamily="34" charset="0"/>
                <a:cs typeface="Arial" panose="020B0604020202020204" pitchFamily="34" charset="0"/>
              </a:rPr>
              <a:t>mặc</a:t>
            </a:r>
            <a:r>
              <a:rPr lang="vi-VN" sz="2200" dirty="0">
                <a:solidFill>
                  <a:srgbClr val="002060"/>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giáp</a:t>
            </a:r>
            <a:r>
              <a:rPr lang="en-US" sz="2200" dirty="0">
                <a:solidFill>
                  <a:srgbClr val="FFFFFF"/>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phục</a:t>
            </a:r>
            <a:r>
              <a:rPr lang="en-US" sz="2200" dirty="0">
                <a:solidFill>
                  <a:srgbClr val="FFFFFF"/>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thật đẹp để dân </a:t>
            </a:r>
            <a:r>
              <a:rPr lang="vi-VN" sz="2200" dirty="0" err="1">
                <a:solidFill>
                  <a:srgbClr val="002060"/>
                </a:solidFill>
                <a:latin typeface="Arial" panose="020B0604020202020204" pitchFamily="34" charset="0"/>
                <a:cs typeface="Arial" panose="020B0604020202020204" pitchFamily="34" charset="0"/>
              </a:rPr>
              <a:t>chúng</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a:t>
            </a:r>
            <a:r>
              <a:rPr lang="en-US" sz="2200" dirty="0">
                <a:solidFill>
                  <a:srgbClr val="002060"/>
                </a:solidFill>
                <a:latin typeface="Arial" panose="020B0604020202020204" pitchFamily="34" charset="0"/>
                <a:cs typeface="Arial" panose="020B0604020202020204" pitchFamily="34" charset="0"/>
              </a:rPr>
              <a:t>ê</a:t>
            </a:r>
            <a:r>
              <a:rPr lang="vi-VN" sz="2200" dirty="0">
                <a:solidFill>
                  <a:srgbClr val="002060"/>
                </a:solidFill>
                <a:latin typeface="Arial" panose="020B0604020202020204" pitchFamily="34" charset="0"/>
                <a:cs typeface="Arial" panose="020B0604020202020204" pitchFamily="34" charset="0"/>
              </a:rPr>
              <a:t>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phấn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FFFFFF"/>
                </a:solidFill>
                <a:latin typeface="Arial" panose="020B0604020202020204" pitchFamily="34" charset="0"/>
                <a:cs typeface="Arial" panose="020B0604020202020204" pitchFamily="34" charset="0"/>
              </a:rPr>
              <a:t>khích</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còn giặc trông thấy thì kinh hồn.</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Hai Bà Trưng bước lên bành voi. Đoàn quân rùng rùng lên đường; giáo lao, cung nỏ, rìu búa, khiên mộc cuồn cuộn tràn theo bóng voi ẩn hiện của Hai Bà. Tiếng trống </a:t>
            </a:r>
            <a:r>
              <a:rPr lang="en-US" sz="2200" dirty="0" err="1">
                <a:solidFill>
                  <a:srgbClr val="002060"/>
                </a:solidFill>
                <a:latin typeface="Arial" panose="020B0604020202020204" pitchFamily="34" charset="0"/>
                <a:cs typeface="Arial" panose="020B0604020202020204" pitchFamily="34" charset="0"/>
              </a:rPr>
              <a:t>đồng</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dội lên vòm cây, đập vào sườn đồi, theo suốt đường hành quân.</a:t>
            </a:r>
          </a:p>
        </p:txBody>
      </p:sp>
      <p:sp>
        <p:nvSpPr>
          <p:cNvPr id="10" name="TextBox 3">
            <a:extLst>
              <a:ext uri="{FF2B5EF4-FFF2-40B4-BE49-F238E27FC236}">
                <a16:creationId xmlns:a16="http://schemas.microsoft.com/office/drawing/2014/main" id="{1C5E626D-EF89-49D2-A12C-DE43634529FC}"/>
              </a:ext>
            </a:extLst>
          </p:cNvPr>
          <p:cNvSpPr txBox="1"/>
          <p:nvPr/>
        </p:nvSpPr>
        <p:spPr>
          <a:xfrm>
            <a:off x="9271248" y="1232259"/>
            <a:ext cx="1447800" cy="430887"/>
          </a:xfrm>
          <a:prstGeom prst="rect">
            <a:avLst/>
          </a:prstGeom>
          <a:noFill/>
        </p:spPr>
        <p:txBody>
          <a:bodyPr wrap="square" rtlCol="0">
            <a:spAutoFit/>
          </a:bodyPr>
          <a:lstStyle/>
          <a:p>
            <a:r>
              <a:rPr lang="vi-VN" sz="2200" dirty="0">
                <a:solidFill>
                  <a:srgbClr val="002060"/>
                </a:solidFill>
                <a:latin typeface="Arial" panose="020B0604020202020204" pitchFamily="34" charset="0"/>
                <a:cs typeface="Arial" panose="020B0604020202020204" pitchFamily="34" charset="0"/>
              </a:rPr>
              <a:t>Luy Lâu</a:t>
            </a:r>
            <a:endParaRPr lang="en-US" sz="2200" dirty="0">
              <a:solidFill>
                <a:srgbClr val="002060"/>
              </a:solidFill>
              <a:latin typeface="Arial" panose="020B0604020202020204" pitchFamily="34" charset="0"/>
              <a:cs typeface="Arial" panose="020B0604020202020204" pitchFamily="34" charset="0"/>
            </a:endParaRPr>
          </a:p>
        </p:txBody>
      </p:sp>
      <p:sp>
        <p:nvSpPr>
          <p:cNvPr id="12" name="TextBox 4">
            <a:extLst>
              <a:ext uri="{FF2B5EF4-FFF2-40B4-BE49-F238E27FC236}">
                <a16:creationId xmlns:a16="http://schemas.microsoft.com/office/drawing/2014/main" id="{AEDD9FE9-C35F-4AC9-9DB9-0576A7AE6749}"/>
              </a:ext>
            </a:extLst>
          </p:cNvPr>
          <p:cNvSpPr txBox="1"/>
          <p:nvPr/>
        </p:nvSpPr>
        <p:spPr>
          <a:xfrm>
            <a:off x="4570217" y="1567668"/>
            <a:ext cx="1401536" cy="430887"/>
          </a:xfrm>
          <a:prstGeom prst="rect">
            <a:avLst/>
          </a:prstGeom>
          <a:noFill/>
        </p:spPr>
        <p:txBody>
          <a:bodyPr wrap="square" rtlCol="0">
            <a:spAutoFit/>
          </a:bodyPr>
          <a:lstStyle/>
          <a:p>
            <a:r>
              <a:rPr lang="vi-VN" sz="2200" dirty="0">
                <a:solidFill>
                  <a:srgbClr val="002060"/>
                </a:solidFill>
                <a:latin typeface="Arial" panose="020B0604020202020204" pitchFamily="34" charset="0"/>
                <a:cs typeface="Arial" panose="020B0604020202020204" pitchFamily="34" charset="0"/>
              </a:rPr>
              <a:t>trẩy quân</a:t>
            </a:r>
            <a:endParaRPr lang="en-US" sz="2200" dirty="0">
              <a:solidFill>
                <a:srgbClr val="002060"/>
              </a:solidFill>
              <a:latin typeface="Arial" panose="020B0604020202020204" pitchFamily="34" charset="0"/>
              <a:cs typeface="Arial" panose="020B0604020202020204" pitchFamily="34" charset="0"/>
            </a:endParaRPr>
          </a:p>
        </p:txBody>
      </p:sp>
      <p:sp>
        <p:nvSpPr>
          <p:cNvPr id="13" name="TextBox 5">
            <a:hlinkClick r:id="rId3" action="ppaction://hlinksldjump"/>
            <a:extLst>
              <a:ext uri="{FF2B5EF4-FFF2-40B4-BE49-F238E27FC236}">
                <a16:creationId xmlns:a16="http://schemas.microsoft.com/office/drawing/2014/main" id="{4394AFE6-F302-4121-A94E-298D21EF0D95}"/>
              </a:ext>
            </a:extLst>
          </p:cNvPr>
          <p:cNvSpPr txBox="1"/>
          <p:nvPr/>
        </p:nvSpPr>
        <p:spPr>
          <a:xfrm>
            <a:off x="4570217" y="2323903"/>
            <a:ext cx="1524000" cy="430887"/>
          </a:xfrm>
          <a:prstGeom prst="rect">
            <a:avLst/>
          </a:prstGeom>
          <a:noFill/>
        </p:spPr>
        <p:txBody>
          <a:bodyPr wrap="square" rtlCol="0">
            <a:spAutoFit/>
          </a:bodyPr>
          <a:lstStyle/>
          <a:p>
            <a:r>
              <a:rPr lang="vi-VN" sz="2200" dirty="0">
                <a:solidFill>
                  <a:srgbClr val="002060"/>
                </a:solidFill>
                <a:latin typeface="Arial" panose="020B0604020202020204" pitchFamily="34" charset="0"/>
                <a:cs typeface="Arial" panose="020B0604020202020204" pitchFamily="34" charset="0"/>
              </a:rPr>
              <a:t>giáp phục</a:t>
            </a:r>
            <a:endParaRPr lang="en-US" sz="2200" dirty="0">
              <a:solidFill>
                <a:srgbClr val="002060"/>
              </a:solidFill>
              <a:latin typeface="Arial" panose="020B0604020202020204" pitchFamily="34" charset="0"/>
              <a:cs typeface="Arial" panose="020B0604020202020204" pitchFamily="34" charset="0"/>
            </a:endParaRPr>
          </a:p>
        </p:txBody>
      </p:sp>
      <p:sp>
        <p:nvSpPr>
          <p:cNvPr id="14" name="TextBox 6">
            <a:extLst>
              <a:ext uri="{FF2B5EF4-FFF2-40B4-BE49-F238E27FC236}">
                <a16:creationId xmlns:a16="http://schemas.microsoft.com/office/drawing/2014/main" id="{F879F5FA-E010-4F95-931D-36EB230202F1}"/>
              </a:ext>
            </a:extLst>
          </p:cNvPr>
          <p:cNvSpPr txBox="1"/>
          <p:nvPr/>
        </p:nvSpPr>
        <p:spPr>
          <a:xfrm>
            <a:off x="1524000" y="2663206"/>
            <a:ext cx="1049601" cy="430887"/>
          </a:xfrm>
          <a:prstGeom prst="rect">
            <a:avLst/>
          </a:prstGeom>
          <a:noFill/>
        </p:spPr>
        <p:txBody>
          <a:bodyPr wrap="square" rtlCol="0">
            <a:spAutoFit/>
          </a:bodyPr>
          <a:lstStyle/>
          <a:p>
            <a:r>
              <a:rPr lang="vi-VN" sz="2200" dirty="0" err="1">
                <a:solidFill>
                  <a:srgbClr val="002060"/>
                </a:solidFill>
                <a:latin typeface="Arial" panose="020B0604020202020204" pitchFamily="34" charset="0"/>
                <a:cs typeface="Arial" panose="020B0604020202020204" pitchFamily="34" charset="0"/>
              </a:rPr>
              <a:t>khích</a:t>
            </a:r>
            <a:endParaRPr lang="en-US" sz="2200" dirty="0">
              <a:solidFill>
                <a:srgbClr val="002060"/>
              </a:solidFill>
              <a:latin typeface="Arial" panose="020B0604020202020204" pitchFamily="34" charset="0"/>
              <a:cs typeface="Arial" panose="020B0604020202020204" pitchFamily="34" charset="0"/>
            </a:endParaRPr>
          </a:p>
        </p:txBody>
      </p:sp>
      <p:sp>
        <p:nvSpPr>
          <p:cNvPr id="16" name="TextBox 12">
            <a:extLst>
              <a:ext uri="{FF2B5EF4-FFF2-40B4-BE49-F238E27FC236}">
                <a16:creationId xmlns:a16="http://schemas.microsoft.com/office/drawing/2014/main" id="{E27E7218-511B-4C06-9131-A3D47C0387E0}"/>
              </a:ext>
            </a:extLst>
          </p:cNvPr>
          <p:cNvSpPr txBox="1"/>
          <p:nvPr/>
        </p:nvSpPr>
        <p:spPr>
          <a:xfrm>
            <a:off x="2605929" y="4645433"/>
            <a:ext cx="7484799" cy="430887"/>
          </a:xfrm>
          <a:prstGeom prst="rect">
            <a:avLst/>
          </a:prstGeom>
          <a:noFill/>
        </p:spPr>
        <p:txBody>
          <a:bodyPr wrap="square" rtlCol="0">
            <a:spAutoFit/>
          </a:bodyPr>
          <a:lstStyle/>
          <a:p>
            <a:r>
              <a:rPr lang="en-US" altLang="en-US" sz="22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Luy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Lâu</a:t>
            </a:r>
            <a:r>
              <a:rPr lang="en-US" altLang="en-US" sz="2000" dirty="0">
                <a:solidFill>
                  <a:srgbClr val="FF000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vùng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đất</a:t>
            </a:r>
            <a:r>
              <a:rPr lang="en-US" sz="2000" dirty="0">
                <a:solidFill>
                  <a:srgbClr val="7030A0"/>
                </a:solidFill>
                <a:latin typeface="Arial" panose="020B0604020202020204" pitchFamily="34" charset="0"/>
                <a:cs typeface="Arial" panose="020B0604020202020204" pitchFamily="34" charset="0"/>
              </a:rPr>
              <a:t> nay </a:t>
            </a:r>
            <a:r>
              <a:rPr lang="en-US" sz="2000" dirty="0" err="1">
                <a:solidFill>
                  <a:srgbClr val="7030A0"/>
                </a:solidFill>
                <a:latin typeface="Arial" panose="020B0604020202020204" pitchFamily="34" charset="0"/>
                <a:cs typeface="Arial" panose="020B0604020202020204" pitchFamily="34" charset="0"/>
              </a:rPr>
              <a:t>thuộc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huyện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Thuận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Thành</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tỉnh</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Bắc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Ninh</a:t>
            </a:r>
            <a:endParaRPr lang="vi-VN" sz="3600" dirty="0">
              <a:solidFill>
                <a:srgbClr val="7030A0"/>
              </a:solidFill>
              <a:latin typeface="Arial" panose="020B060402020202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63D5300D-9573-4D0C-AD96-3F7480344220}"/>
              </a:ext>
            </a:extLst>
          </p:cNvPr>
          <p:cNvSpPr txBox="1"/>
          <p:nvPr/>
        </p:nvSpPr>
        <p:spPr>
          <a:xfrm>
            <a:off x="3939441" y="5066929"/>
            <a:ext cx="4309551" cy="430887"/>
          </a:xfrm>
          <a:prstGeom prst="rect">
            <a:avLst/>
          </a:prstGeom>
          <a:noFill/>
        </p:spPr>
        <p:txBody>
          <a:bodyPr wrap="square" rtlCol="0">
            <a:spAutoFit/>
          </a:bodyPr>
          <a:lstStyle/>
          <a:p>
            <a:pPr>
              <a:spcBef>
                <a:spcPct val="50000"/>
              </a:spcBef>
            </a:pPr>
            <a:r>
              <a:rPr lang="en-US" altLang="en-US" sz="2200" dirty="0">
                <a:solidFill>
                  <a:srgbClr val="002060"/>
                </a:solidFill>
                <a:latin typeface="Arial" panose="020B0604020202020204" pitchFamily="34" charset="0"/>
                <a:cs typeface="Arial" panose="020B0604020202020204" pitchFamily="34" charset="0"/>
              </a:rPr>
              <a:t> </a:t>
            </a:r>
            <a:r>
              <a:rPr lang="en-US" altLang="en-US" sz="2000" dirty="0" err="1">
                <a:solidFill>
                  <a:srgbClr val="FF0000"/>
                </a:solidFill>
                <a:latin typeface="Arial" panose="020B0604020202020204" pitchFamily="34" charset="0"/>
                <a:cs typeface="Arial" panose="020B0604020202020204" pitchFamily="34" charset="0"/>
              </a:rPr>
              <a:t>Trẩy</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err="1">
                <a:solidFill>
                  <a:srgbClr val="FF0000"/>
                </a:solidFill>
                <a:latin typeface="Arial" panose="020B0604020202020204" pitchFamily="34" charset="0"/>
                <a:cs typeface="Arial" panose="020B0604020202020204" pitchFamily="34" charset="0"/>
              </a:rPr>
              <a:t>quân</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đoàn</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quân</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lên</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đường</a:t>
            </a:r>
            <a:endParaRPr lang="en-US" altLang="en-US" sz="2000" dirty="0">
              <a:solidFill>
                <a:srgbClr val="7030A0"/>
              </a:solidFill>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7D63A8E9-129F-47C8-8CBD-1A51785F343A}"/>
              </a:ext>
            </a:extLst>
          </p:cNvPr>
          <p:cNvSpPr txBox="1"/>
          <p:nvPr/>
        </p:nvSpPr>
        <p:spPr>
          <a:xfrm>
            <a:off x="9649368" y="2329934"/>
            <a:ext cx="882721" cy="430887"/>
          </a:xfrm>
          <a:prstGeom prst="rect">
            <a:avLst/>
          </a:prstGeom>
          <a:noFill/>
        </p:spPr>
        <p:txBody>
          <a:bodyPr wrap="square" rtlCol="0">
            <a:spAutoFit/>
          </a:bodyPr>
          <a:lstStyle/>
          <a:p>
            <a:r>
              <a:rPr lang="vi-VN" sz="2200" dirty="0" err="1">
                <a:solidFill>
                  <a:srgbClr val="002060"/>
                </a:solidFill>
                <a:latin typeface="Arial" panose="020B0604020202020204" pitchFamily="34" charset="0"/>
                <a:cs typeface="Arial" panose="020B0604020202020204" pitchFamily="34" charset="0"/>
              </a:rPr>
              <a:t>phấn</a:t>
            </a:r>
            <a:endParaRPr lang="en-US" sz="2200" dirty="0">
              <a:solidFill>
                <a:srgbClr val="002060"/>
              </a:solidFill>
              <a:latin typeface="Arial" panose="020B0604020202020204" pitchFamily="34" charset="0"/>
              <a:cs typeface="Arial" panose="020B0604020202020204" pitchFamily="34" charset="0"/>
            </a:endParaRPr>
          </a:p>
        </p:txBody>
      </p:sp>
      <p:sp>
        <p:nvSpPr>
          <p:cNvPr id="20" name="TextBox 14">
            <a:extLst>
              <a:ext uri="{FF2B5EF4-FFF2-40B4-BE49-F238E27FC236}">
                <a16:creationId xmlns:a16="http://schemas.microsoft.com/office/drawing/2014/main" id="{D76031E0-D3F4-4745-8B66-9C508B6B8331}"/>
              </a:ext>
            </a:extLst>
          </p:cNvPr>
          <p:cNvSpPr txBox="1"/>
          <p:nvPr/>
        </p:nvSpPr>
        <p:spPr>
          <a:xfrm>
            <a:off x="4343400" y="5509229"/>
            <a:ext cx="4309551" cy="430887"/>
          </a:xfrm>
          <a:prstGeom prst="rect">
            <a:avLst/>
          </a:prstGeom>
          <a:noFill/>
        </p:spPr>
        <p:txBody>
          <a:bodyPr wrap="square" rtlCol="0">
            <a:spAutoFit/>
          </a:bodyPr>
          <a:lstStyle/>
          <a:p>
            <a:pPr>
              <a:spcBef>
                <a:spcPct val="50000"/>
              </a:spcBef>
            </a:pPr>
            <a:r>
              <a:rPr lang="en-US" altLang="en-US" sz="2200" dirty="0">
                <a:solidFill>
                  <a:srgbClr val="002060"/>
                </a:solidFill>
                <a:latin typeface="Arial" panose="020B0604020202020204" pitchFamily="34" charset="0"/>
                <a:cs typeface="Arial" panose="020B0604020202020204" pitchFamily="34" charset="0"/>
              </a:rPr>
              <a:t> </a:t>
            </a:r>
            <a:r>
              <a:rPr lang="en-US" altLang="en-US" sz="2000" dirty="0" err="1">
                <a:solidFill>
                  <a:srgbClr val="FF0000"/>
                </a:solidFill>
                <a:latin typeface="Arial" panose="020B0604020202020204" pitchFamily="34" charset="0"/>
                <a:cs typeface="Arial" panose="020B0604020202020204" pitchFamily="34" charset="0"/>
              </a:rPr>
              <a:t>Phấn</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err="1">
                <a:solidFill>
                  <a:srgbClr val="FF0000"/>
                </a:solidFill>
                <a:latin typeface="Arial" panose="020B0604020202020204" pitchFamily="34" charset="0"/>
                <a:cs typeface="Arial" panose="020B0604020202020204" pitchFamily="34" charset="0"/>
              </a:rPr>
              <a:t>khích</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phấn</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khởi</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hào</a:t>
            </a:r>
            <a:r>
              <a:rPr lang="en-US" altLang="en-US" sz="2000" dirty="0">
                <a:solidFill>
                  <a:srgbClr val="7030A0"/>
                </a:solidFill>
                <a:latin typeface="Arial" panose="020B0604020202020204" pitchFamily="34" charset="0"/>
                <a:cs typeface="Arial" panose="020B0604020202020204" pitchFamily="34" charset="0"/>
              </a:rPr>
              <a:t> </a:t>
            </a:r>
            <a:r>
              <a:rPr lang="en-US" altLang="en-US" sz="2000" dirty="0" err="1">
                <a:solidFill>
                  <a:srgbClr val="7030A0"/>
                </a:solidFill>
                <a:latin typeface="Arial" panose="020B0604020202020204" pitchFamily="34" charset="0"/>
                <a:cs typeface="Arial" panose="020B0604020202020204" pitchFamily="34" charset="0"/>
              </a:rPr>
              <a:t>hứng</a:t>
            </a:r>
            <a:endParaRPr lang="en-US" altLang="en-US" sz="20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3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0"/>
                                        </p:tgtEl>
                                        <p:attrNameLst>
                                          <p:attrName>style.color</p:attrName>
                                        </p:attrNameLst>
                                      </p:cBhvr>
                                      <p:to>
                                        <p:clrVal>
                                          <a:srgbClr val="FF0000"/>
                                        </p:clrVal>
                                      </p:to>
                                    </p:set>
                                    <p:set>
                                      <p:cBhvr>
                                        <p:cTn id="7" dur="500" fill="hold"/>
                                        <p:tgtEl>
                                          <p:spTgt spid="10"/>
                                        </p:tgtEl>
                                        <p:attrNameLst>
                                          <p:attrName>fillcolor</p:attrName>
                                        </p:attrNameLst>
                                      </p:cBhvr>
                                      <p:to>
                                        <p:clrVal>
                                          <a:srgbClr val="FF0000"/>
                                        </p:clrVal>
                                      </p:to>
                                    </p:set>
                                    <p:set>
                                      <p:cBhvr>
                                        <p:cTn id="8" dur="500" fill="hold"/>
                                        <p:tgtEl>
                                          <p:spTgt spid="10"/>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2"/>
                                        </p:tgtEl>
                                        <p:attrNameLst>
                                          <p:attrName>style.color</p:attrName>
                                        </p:attrNameLst>
                                      </p:cBhvr>
                                      <p:to>
                                        <p:clrVal>
                                          <a:srgbClr val="FF0000"/>
                                        </p:clrVal>
                                      </p:to>
                                    </p:set>
                                    <p:set>
                                      <p:cBhvr>
                                        <p:cTn id="18" dur="500" fill="hold"/>
                                        <p:tgtEl>
                                          <p:spTgt spid="12"/>
                                        </p:tgtEl>
                                        <p:attrNameLst>
                                          <p:attrName>fillcolor</p:attrName>
                                        </p:attrNameLst>
                                      </p:cBhvr>
                                      <p:to>
                                        <p:clrVal>
                                          <a:srgbClr val="FF0000"/>
                                        </p:clrVal>
                                      </p:to>
                                    </p:set>
                                    <p:set>
                                      <p:cBhvr>
                                        <p:cTn id="19" dur="500" fill="hold"/>
                                        <p:tgtEl>
                                          <p:spTgt spid="12"/>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0" nodeType="clickEffect">
                                  <p:stCondLst>
                                    <p:cond delay="0"/>
                                  </p:stCondLst>
                                  <p:childTnLst>
                                    <p:animClr clrSpc="rgb" dir="cw">
                                      <p:cBhvr override="childStyle">
                                        <p:cTn id="28" dur="2000" fill="hold"/>
                                        <p:tgtEl>
                                          <p:spTgt spid="13"/>
                                        </p:tgtEl>
                                        <p:attrNameLst>
                                          <p:attrName>style.color</p:attrName>
                                        </p:attrNameLst>
                                      </p:cBhvr>
                                      <p:to>
                                        <a:srgbClr val="FF0000"/>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dir="cw">
                                      <p:cBhvr override="childStyle">
                                        <p:cTn id="32" dur="2000" fill="hold"/>
                                        <p:tgtEl>
                                          <p:spTgt spid="19"/>
                                        </p:tgtEl>
                                        <p:attrNameLst>
                                          <p:attrName>style.color</p:attrName>
                                        </p:attrNameLst>
                                      </p:cBhvr>
                                      <p:to>
                                        <a:srgbClr val="FF0000"/>
                                      </p:to>
                                    </p:animClr>
                                  </p:childTnLst>
                                </p:cTn>
                              </p:par>
                              <p:par>
                                <p:cTn id="33" presetID="3" presetClass="emph" presetSubtype="2" fill="hold" grpId="0" nodeType="withEffect">
                                  <p:stCondLst>
                                    <p:cond delay="0"/>
                                  </p:stCondLst>
                                  <p:childTnLst>
                                    <p:animClr clrSpc="rgb" dir="cw">
                                      <p:cBhvr override="childStyle">
                                        <p:cTn id="34" dur="2000" fill="hold"/>
                                        <p:tgtEl>
                                          <p:spTgt spid="14"/>
                                        </p:tgtEl>
                                        <p:attrNameLst>
                                          <p:attrName>style.color</p:attrName>
                                        </p:attrNameLst>
                                      </p:cBhvr>
                                      <p:to>
                                        <a:srgbClr val="FF0000"/>
                                      </p:to>
                                    </p:animClr>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9" name="Group 24">
            <a:extLst>
              <a:ext uri="{FF2B5EF4-FFF2-40B4-BE49-F238E27FC236}">
                <a16:creationId xmlns:a16="http://schemas.microsoft.com/office/drawing/2014/main" id="{D0E6ECD7-6BE5-47E0-A82D-DFC7A82D2B3B}"/>
              </a:ext>
            </a:extLst>
          </p:cNvPr>
          <p:cNvGrpSpPr/>
          <p:nvPr/>
        </p:nvGrpSpPr>
        <p:grpSpPr>
          <a:xfrm>
            <a:off x="4041410" y="545863"/>
            <a:ext cx="3883391" cy="673337"/>
            <a:chOff x="6328026" y="244375"/>
            <a:chExt cx="4316760" cy="635410"/>
          </a:xfrm>
        </p:grpSpPr>
        <p:sp>
          <p:nvSpPr>
            <p:cNvPr id="10" name="Rounded Rectangle 25">
              <a:extLst>
                <a:ext uri="{FF2B5EF4-FFF2-40B4-BE49-F238E27FC236}">
                  <a16:creationId xmlns:a16="http://schemas.microsoft.com/office/drawing/2014/main" id="{C79AA07E-A844-4564-AB7D-508F7B37EA11}"/>
                </a:ext>
              </a:extLst>
            </p:cNvPr>
            <p:cNvSpPr/>
            <p:nvPr/>
          </p:nvSpPr>
          <p:spPr>
            <a:xfrm>
              <a:off x="6328026" y="244375"/>
              <a:ext cx="4316760" cy="6354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26">
              <a:extLst>
                <a:ext uri="{FF2B5EF4-FFF2-40B4-BE49-F238E27FC236}">
                  <a16:creationId xmlns:a16="http://schemas.microsoft.com/office/drawing/2014/main" id="{3CCB259E-E402-4A00-AB37-06432EA931CE}"/>
                </a:ext>
              </a:extLst>
            </p:cNvPr>
            <p:cNvSpPr txBox="1"/>
            <p:nvPr/>
          </p:nvSpPr>
          <p:spPr>
            <a:xfrm>
              <a:off x="6570986" y="315205"/>
              <a:ext cx="3830839" cy="493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đọc</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dài</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sp>
        <p:nvSpPr>
          <p:cNvPr id="13" name="TextBox 13">
            <a:extLst>
              <a:ext uri="{FF2B5EF4-FFF2-40B4-BE49-F238E27FC236}">
                <a16:creationId xmlns:a16="http://schemas.microsoft.com/office/drawing/2014/main" id="{F70C8F95-6906-41AD-8680-BF99FD419A23}"/>
              </a:ext>
            </a:extLst>
          </p:cNvPr>
          <p:cNvSpPr txBox="1"/>
          <p:nvPr/>
        </p:nvSpPr>
        <p:spPr>
          <a:xfrm>
            <a:off x="1676400" y="2068179"/>
            <a:ext cx="8686800" cy="1384995"/>
          </a:xfrm>
          <a:prstGeom prst="rect">
            <a:avLst/>
          </a:prstGeom>
          <a:noFill/>
        </p:spPr>
        <p:txBody>
          <a:bodyPr wrap="square" rtlCol="0">
            <a:spAutoFit/>
          </a:bodyPr>
          <a:lstStyle/>
          <a:p>
            <a:pPr lvl="0" algn="just"/>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 Không! Ta sẽ mặc giáp phục thật đẹp để dân chúng thêm phấn khích, còn giặc trông thấy thì kinh hồn.</a:t>
            </a:r>
            <a:endPar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14" name="Group 18">
            <a:extLst>
              <a:ext uri="{FF2B5EF4-FFF2-40B4-BE49-F238E27FC236}">
                <a16:creationId xmlns:a16="http://schemas.microsoft.com/office/drawing/2014/main" id="{3F45653E-B8C9-4D0F-896A-8FDB2DDC76DB}"/>
              </a:ext>
            </a:extLst>
          </p:cNvPr>
          <p:cNvGrpSpPr/>
          <p:nvPr/>
        </p:nvGrpSpPr>
        <p:grpSpPr>
          <a:xfrm>
            <a:off x="2438400" y="3061548"/>
            <a:ext cx="201612" cy="343940"/>
            <a:chOff x="865188" y="3082374"/>
            <a:chExt cx="201612" cy="343940"/>
          </a:xfrm>
        </p:grpSpPr>
        <p:sp>
          <p:nvSpPr>
            <p:cNvPr id="15" name="Line 19">
              <a:extLst>
                <a:ext uri="{FF2B5EF4-FFF2-40B4-BE49-F238E27FC236}">
                  <a16:creationId xmlns:a16="http://schemas.microsoft.com/office/drawing/2014/main" id="{83489600-038E-4B34-B90B-2EC854DFA109}"/>
                </a:ext>
              </a:extLst>
            </p:cNvPr>
            <p:cNvSpPr>
              <a:spLocks noChangeShapeType="1"/>
            </p:cNvSpPr>
            <p:nvPr/>
          </p:nvSpPr>
          <p:spPr bwMode="auto">
            <a:xfrm flipV="1">
              <a:off x="865188" y="308237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Line 19">
              <a:extLst>
                <a:ext uri="{FF2B5EF4-FFF2-40B4-BE49-F238E27FC236}">
                  <a16:creationId xmlns:a16="http://schemas.microsoft.com/office/drawing/2014/main" id="{06B37AD6-0E0A-4C81-9DB7-035B6C5FFE56}"/>
                </a:ext>
              </a:extLst>
            </p:cNvPr>
            <p:cNvSpPr>
              <a:spLocks noChangeShapeType="1"/>
            </p:cNvSpPr>
            <p:nvPr/>
          </p:nvSpPr>
          <p:spPr bwMode="auto">
            <a:xfrm flipV="1">
              <a:off x="941388" y="308341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Line 19">
            <a:extLst>
              <a:ext uri="{FF2B5EF4-FFF2-40B4-BE49-F238E27FC236}">
                <a16:creationId xmlns:a16="http://schemas.microsoft.com/office/drawing/2014/main" id="{8B18450D-92CD-460A-99F3-72EF3BE8A9B3}"/>
              </a:ext>
            </a:extLst>
          </p:cNvPr>
          <p:cNvSpPr>
            <a:spLocks noChangeShapeType="1"/>
          </p:cNvSpPr>
          <p:nvPr/>
        </p:nvSpPr>
        <p:spPr bwMode="auto">
          <a:xfrm flipV="1">
            <a:off x="8915400" y="2168395"/>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8" name="Group 11">
            <a:extLst>
              <a:ext uri="{FF2B5EF4-FFF2-40B4-BE49-F238E27FC236}">
                <a16:creationId xmlns:a16="http://schemas.microsoft.com/office/drawing/2014/main" id="{4ADE0C7C-54AE-4C90-8A85-147DC3B2F737}"/>
              </a:ext>
            </a:extLst>
          </p:cNvPr>
          <p:cNvGrpSpPr/>
          <p:nvPr/>
        </p:nvGrpSpPr>
        <p:grpSpPr>
          <a:xfrm>
            <a:off x="3412286" y="2140098"/>
            <a:ext cx="224766" cy="402020"/>
            <a:chOff x="865188" y="3082374"/>
            <a:chExt cx="201612" cy="343940"/>
          </a:xfrm>
        </p:grpSpPr>
        <p:sp>
          <p:nvSpPr>
            <p:cNvPr id="19" name="Line 19">
              <a:extLst>
                <a:ext uri="{FF2B5EF4-FFF2-40B4-BE49-F238E27FC236}">
                  <a16:creationId xmlns:a16="http://schemas.microsoft.com/office/drawing/2014/main" id="{09154267-62B6-42E6-863C-F416962515F0}"/>
                </a:ext>
              </a:extLst>
            </p:cNvPr>
            <p:cNvSpPr>
              <a:spLocks noChangeShapeType="1"/>
            </p:cNvSpPr>
            <p:nvPr/>
          </p:nvSpPr>
          <p:spPr bwMode="auto">
            <a:xfrm flipV="1">
              <a:off x="865188" y="308237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Line 19">
              <a:extLst>
                <a:ext uri="{FF2B5EF4-FFF2-40B4-BE49-F238E27FC236}">
                  <a16:creationId xmlns:a16="http://schemas.microsoft.com/office/drawing/2014/main" id="{BBB75A5D-8E2A-4E8D-AF4D-23060BBE4D4B}"/>
                </a:ext>
              </a:extLst>
            </p:cNvPr>
            <p:cNvSpPr>
              <a:spLocks noChangeShapeType="1"/>
            </p:cNvSpPr>
            <p:nvPr/>
          </p:nvSpPr>
          <p:spPr bwMode="auto">
            <a:xfrm flipV="1">
              <a:off x="941388" y="308341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394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219200" y="838200"/>
            <a:ext cx="1981200" cy="63541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4:</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3">
            <a:extLst>
              <a:ext uri="{FF2B5EF4-FFF2-40B4-BE49-F238E27FC236}">
                <a16:creationId xmlns:a16="http://schemas.microsoft.com/office/drawing/2014/main" id="{2C05F2AB-CC1F-4F27-BF68-D992EBA81F81}"/>
              </a:ext>
            </a:extLst>
          </p:cNvPr>
          <p:cNvSpPr/>
          <p:nvPr/>
        </p:nvSpPr>
        <p:spPr>
          <a:xfrm>
            <a:off x="1485900" y="2133600"/>
            <a:ext cx="9220200" cy="1569660"/>
          </a:xfrm>
          <a:prstGeom prst="rect">
            <a:avLst/>
          </a:prstGeom>
        </p:spPr>
        <p:txBody>
          <a:bodyPr wrap="square">
            <a:spAutoFit/>
          </a:bodyPr>
          <a:lstStyle/>
          <a:p>
            <a:pPr algn="just"/>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vi-VN" sz="2400" b="1" dirty="0">
                <a:solidFill>
                  <a:srgbClr val="FF0000"/>
                </a:solidFill>
                <a:cs typeface="Arial" panose="020B0604020202020204" pitchFamily="34" charset="0"/>
              </a:rPr>
              <a:t>4.</a:t>
            </a:r>
            <a:r>
              <a:rPr lang="vi-VN" sz="2400" dirty="0">
                <a:solidFill>
                  <a:srgbClr val="FF0000"/>
                </a:solidFill>
                <a:cs typeface="Arial" panose="020B0604020202020204" pitchFamily="34" charset="0"/>
              </a:rPr>
              <a:t> </a:t>
            </a:r>
            <a:r>
              <a:rPr lang="vi-VN" sz="2400" dirty="0">
                <a:solidFill>
                  <a:srgbClr val="002060"/>
                </a:solidFill>
                <a:cs typeface="Arial" panose="020B0604020202020204" pitchFamily="34" charset="0"/>
              </a:rPr>
              <a:t>Thành trì </a:t>
            </a:r>
            <a:r>
              <a:rPr lang="en-US" sz="2400" dirty="0" err="1">
                <a:solidFill>
                  <a:srgbClr val="002060"/>
                </a:solidFill>
                <a:latin typeface="Arial" panose="020B0604020202020204" pitchFamily="34" charset="0"/>
                <a:cs typeface="Arial" panose="020B0604020202020204" pitchFamily="34" charset="0"/>
              </a:rPr>
              <a:t>của</a:t>
            </a:r>
            <a:r>
              <a:rPr lang="vi-VN" sz="2400" dirty="0">
                <a:solidFill>
                  <a:srgbClr val="002060"/>
                </a:solidFill>
                <a:cs typeface="Arial" panose="020B0604020202020204" pitchFamily="34" charset="0"/>
              </a:rPr>
              <a:t> giặc lần lượt sụp đổ dưới chân của đoàn quân khởi nghĩa. Tô Định ôm đầu chạy về nước. Đất nước ta sạch bóng quân thù. Hai Bà Trưng trở thành hai vị anh hùng chống giặc ngoại xâm đầu tiên trong lịch sử nước nhà.</a:t>
            </a:r>
          </a:p>
        </p:txBody>
      </p:sp>
    </p:spTree>
    <p:extLst>
      <p:ext uri="{BB962C8B-B14F-4D97-AF65-F5344CB8AC3E}">
        <p14:creationId xmlns:p14="http://schemas.microsoft.com/office/powerpoint/2010/main" val="310701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ahoma" pitchFamily="34" charset="0"/>
              <a:ea typeface="Tahoma" pitchFamily="34"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1" name="Rectangle 10"/>
          <p:cNvSpPr/>
          <p:nvPr/>
        </p:nvSpPr>
        <p:spPr>
          <a:xfrm>
            <a:off x="2597732" y="3209835"/>
            <a:ext cx="6241468" cy="1200329"/>
          </a:xfrm>
          <a:prstGeom prst="rect">
            <a:avLst/>
          </a:prstGeom>
        </p:spPr>
        <p:txBody>
          <a:bodyPr wrap="none">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baseline="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Tìm</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hiểu</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bài</a:t>
            </a:r>
            <a:endParaRPr kumimoji="0" lang="en-GB"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endParaRPr>
          </a:p>
        </p:txBody>
      </p:sp>
      <p:sp>
        <p:nvSpPr>
          <p:cNvPr id="12" name="Cloud 11"/>
          <p:cNvSpPr/>
          <p:nvPr/>
        </p:nvSpPr>
        <p:spPr>
          <a:xfrm>
            <a:off x="2597732" y="430643"/>
            <a:ext cx="7194330" cy="1524000"/>
          </a:xfrm>
          <a:prstGeom prst="cloud">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GB"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7084">
            <a:off x="8515936" y="2191336"/>
            <a:ext cx="2546156" cy="2546156"/>
          </a:xfrm>
          <a:prstGeom prst="rect">
            <a:avLst/>
          </a:prstGeom>
        </p:spPr>
      </p:pic>
    </p:spTree>
    <p:custDataLst>
      <p:tags r:id="rId1"/>
    </p:custDataLst>
    <p:extLst>
      <p:ext uri="{BB962C8B-B14F-4D97-AF65-F5344CB8AC3E}">
        <p14:creationId xmlns:p14="http://schemas.microsoft.com/office/powerpoint/2010/main" val="1854951373"/>
      </p:ext>
    </p:extLst>
  </p:cSld>
  <p:clrMapOvr>
    <a:masterClrMapping/>
  </p:clrMapOvr>
  <mc:AlternateContent xmlns:mc="http://schemas.openxmlformats.org/markup-compatibility/2006" xmlns:p14="http://schemas.microsoft.com/office/powerpoint/2010/main">
    <mc:Choice Requires="p14">
      <p:transition spd="slow" p14:dur="2000" advTm="14757"/>
    </mc:Choice>
    <mc:Fallback xmlns="">
      <p:transition spd="slow" advTm="1475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1983921" y="304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a:spcBef>
                <a:spcPct val="0"/>
              </a:spcBef>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lang="vi-VN" altLang="vi-VN" sz="2800" dirty="0">
              <a:solidFill>
                <a:srgbClr val="002060"/>
              </a:solidFill>
              <a:latin typeface="Arial" panose="020B0604020202020204" pitchFamily="34" charset="0"/>
              <a:cs typeface="Arial" panose="020B0604020202020204" pitchFamily="34" charset="0"/>
            </a:endParaRPr>
          </a:p>
        </p:txBody>
      </p:sp>
      <p:sp>
        <p:nvSpPr>
          <p:cNvPr id="5" name="Rounded Rectangle 4"/>
          <p:cNvSpPr/>
          <p:nvPr/>
        </p:nvSpPr>
        <p:spPr>
          <a:xfrm>
            <a:off x="307521" y="3009759"/>
            <a:ext cx="8077200" cy="2666999"/>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a:spcBef>
                <a:spcPct val="0"/>
              </a:spcBef>
            </a:pP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i="0" u="none" strike="noStrike" kern="0" cap="none" spc="0" normalizeH="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Những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tội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ác</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của</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giặc</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ngoại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xâm</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đối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với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dân</a:t>
            </a:r>
            <a:r>
              <a:rPr lang="en-US" altLang="vi-VN" sz="2400" dirty="0">
                <a:solidFill>
                  <a:schemeClr val="accent6">
                    <a:lumMod val="50000"/>
                  </a:schemeClr>
                </a:solidFill>
                <a:latin typeface="Arial" panose="020B0604020202020204" pitchFamily="34" charset="0"/>
                <a:cs typeface="Arial" panose="020B0604020202020204" pitchFamily="34" charset="0"/>
              </a:rPr>
              <a:t> ta.</a:t>
            </a:r>
          </a:p>
          <a:p>
            <a:pPr>
              <a:spcBef>
                <a:spcPct val="0"/>
              </a:spcBef>
            </a:pP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Chúng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thẳng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tay</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chém</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giết</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dân</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vi-VN" altLang="vi-VN" sz="2400" dirty="0">
                <a:solidFill>
                  <a:schemeClr val="accent6">
                    <a:lumMod val="50000"/>
                  </a:schemeClr>
                </a:solidFill>
                <a:latin typeface="Arial" panose="020B0604020202020204" pitchFamily="34" charset="0"/>
                <a:cs typeface="Arial" panose="020B0604020202020204" pitchFamily="34" charset="0"/>
              </a:rPr>
              <a:t>lành.</a:t>
            </a:r>
            <a:endParaRPr lang="en-US" altLang="vi-VN" sz="2400" dirty="0">
              <a:solidFill>
                <a:schemeClr val="accent6">
                  <a:lumMod val="50000"/>
                </a:schemeClr>
              </a:solidFill>
              <a:latin typeface="Arial" panose="020B0604020202020204" pitchFamily="34" charset="0"/>
              <a:cs typeface="Arial" panose="020B0604020202020204" pitchFamily="34" charset="0"/>
            </a:endParaRPr>
          </a:p>
          <a:p>
            <a:pPr>
              <a:spcBef>
                <a:spcPct val="0"/>
              </a:spcBef>
            </a:pP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Cướp</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hết</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ruộng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nương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màu</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mỡ</a:t>
            </a:r>
            <a:r>
              <a:rPr lang="en-US" altLang="vi-VN" sz="2400" dirty="0">
                <a:solidFill>
                  <a:schemeClr val="accent6">
                    <a:lumMod val="50000"/>
                  </a:schemeClr>
                </a:solidFill>
                <a:latin typeface="Arial" panose="020B0604020202020204" pitchFamily="34" charset="0"/>
                <a:cs typeface="Arial" panose="020B0604020202020204" pitchFamily="34" charset="0"/>
              </a:rPr>
              <a:t>.</a:t>
            </a:r>
          </a:p>
          <a:p>
            <a:pPr>
              <a:spcBef>
                <a:spcPct val="0"/>
              </a:spcBef>
            </a:pP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Chúng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bắt</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dân</a:t>
            </a:r>
            <a:r>
              <a:rPr lang="en-US" altLang="vi-VN" sz="2400" dirty="0">
                <a:solidFill>
                  <a:schemeClr val="accent6">
                    <a:lumMod val="50000"/>
                  </a:schemeClr>
                </a:solidFill>
                <a:latin typeface="Arial" panose="020B0604020202020204" pitchFamily="34" charset="0"/>
                <a:cs typeface="Arial" panose="020B0604020202020204" pitchFamily="34" charset="0"/>
              </a:rPr>
              <a:t> ta </a:t>
            </a:r>
            <a:r>
              <a:rPr lang="en-US" altLang="vi-VN" sz="2400" dirty="0" err="1">
                <a:solidFill>
                  <a:schemeClr val="accent6">
                    <a:lumMod val="50000"/>
                  </a:schemeClr>
                </a:solidFill>
                <a:latin typeface="Arial" panose="020B0604020202020204" pitchFamily="34" charset="0"/>
                <a:cs typeface="Arial" panose="020B0604020202020204" pitchFamily="34" charset="0"/>
              </a:rPr>
              <a:t>lên</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rừng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săn</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thú</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lạ</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xuống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biển</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mò</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ngọc</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trai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khiến</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bao</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người</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thiệt</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mạng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vì</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hổ</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báo</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cá</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sấu</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thuồng</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luồng</a:t>
            </a:r>
            <a:r>
              <a:rPr lang="en-US" altLang="vi-VN" sz="2400" dirty="0">
                <a:solidFill>
                  <a:schemeClr val="accent6">
                    <a:lumMod val="50000"/>
                  </a:schemeClr>
                </a:solidFill>
                <a:latin typeface="Arial" panose="020B0604020202020204" pitchFamily="34" charset="0"/>
                <a:cs typeface="Arial" panose="020B0604020202020204" pitchFamily="34" charset="0"/>
              </a:rPr>
              <a:t>….</a:t>
            </a:r>
          </a:p>
          <a:p>
            <a:pPr marL="342900" indent="-342900">
              <a:spcBef>
                <a:spcPct val="0"/>
              </a:spcBef>
              <a:buFont typeface="Wingdings" panose="05000000000000000000" pitchFamily="2" charset="2"/>
              <a:buChar char="Ø"/>
            </a:pP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Lòng</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dân</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oán</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vô</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cùng</a:t>
            </a:r>
            <a:r>
              <a:rPr lang="en-US" alt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p>
        </p:txBody>
      </p:sp>
      <p:sp>
        <p:nvSpPr>
          <p:cNvPr id="2" name="TextBox 1"/>
          <p:cNvSpPr txBox="1"/>
          <p:nvPr/>
        </p:nvSpPr>
        <p:spPr>
          <a:xfrm>
            <a:off x="2895600" y="513625"/>
            <a:ext cx="5181600" cy="1938992"/>
          </a:xfrm>
          <a:prstGeom prst="rect">
            <a:avLst/>
          </a:prstGeom>
          <a:noFill/>
        </p:spPr>
        <p:txBody>
          <a:bodyPr wrap="square" rtlCol="0">
            <a:spAutoFit/>
          </a:bodyPr>
          <a:lstStyle/>
          <a:p>
            <a:pPr>
              <a:spcBef>
                <a:spcPct val="50000"/>
              </a:spcBef>
            </a:pPr>
            <a:r>
              <a:rPr lang="en-US" sz="2400" kern="0" dirty="0" err="1">
                <a:solidFill>
                  <a:srgbClr val="FF0000"/>
                </a:solidFill>
                <a:latin typeface="Arial" panose="020B0604020202020204" pitchFamily="34" charset="0"/>
                <a:ea typeface="宋体"/>
                <a:cs typeface="Arial" panose="020B0604020202020204" pitchFamily="34" charset="0"/>
              </a:rPr>
              <a:t>Câu</a:t>
            </a:r>
            <a:r>
              <a:rPr lang="en-US" sz="2400" kern="0" dirty="0">
                <a:solidFill>
                  <a:srgbClr val="FF0000"/>
                </a:solidFill>
                <a:latin typeface="Arial" panose="020B0604020202020204" pitchFamily="34" charset="0"/>
                <a:ea typeface="宋体"/>
                <a:cs typeface="Arial" panose="020B0604020202020204" pitchFamily="34" charset="0"/>
              </a:rPr>
              <a:t> 1</a:t>
            </a:r>
            <a:r>
              <a:rPr lang="en-US" sz="2400" kern="0" dirty="0">
                <a:solidFill>
                  <a:srgbClr val="C00000"/>
                </a:solidFill>
                <a:latin typeface="Arial" panose="020B0604020202020204" pitchFamily="34" charset="0"/>
                <a:ea typeface="宋体"/>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Nêu</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những</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tội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ác</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của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giặc</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ngoại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xâm</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đối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với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dân</a:t>
            </a:r>
            <a:r>
              <a:rPr lang="en-US" altLang="vi-VN" sz="2400" dirty="0">
                <a:solidFill>
                  <a:srgbClr val="002060"/>
                </a:solidFill>
                <a:latin typeface="Arial" panose="020B0604020202020204" pitchFamily="34" charset="0"/>
                <a:cs typeface="Arial" panose="020B0604020202020204" pitchFamily="34" charset="0"/>
              </a:rPr>
              <a:t> ta.</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Bef>
                <a:spcPct val="50000"/>
              </a:spcBef>
            </a:pPr>
            <a:endParaRPr lang="en-US" altLang="vi-VN" sz="2400" dirty="0">
              <a:solidFill>
                <a:srgbClr val="002060"/>
              </a:solidFill>
              <a:latin typeface="Arial" panose="020B0604020202020204" pitchFamily="34" charset="0"/>
              <a:cs typeface="Arial" panose="020B0604020202020204" pitchFamily="34" charset="0"/>
            </a:endParaRPr>
          </a:p>
          <a:p>
            <a:pPr lvl="0">
              <a:spcBef>
                <a:spcPct val="50000"/>
              </a:spcBef>
            </a:pPr>
            <a:endParaRPr lang="en-US" altLang="en-US" sz="2400" dirty="0">
              <a:solidFill>
                <a:srgbClr val="002060"/>
              </a:solidFill>
              <a:latin typeface="Arial" panose="020B0604020202020204" pitchFamily="34" charset="0"/>
              <a:cs typeface="Arial" panose="020B0604020202020204" pitchFamily="34" charset="0"/>
            </a:endParaRPr>
          </a:p>
        </p:txBody>
      </p:sp>
      <p:pic>
        <p:nvPicPr>
          <p:cNvPr id="7" name="Hình ảnh 6">
            <a:extLst>
              <a:ext uri="{FF2B5EF4-FFF2-40B4-BE49-F238E27FC236}">
                <a16:creationId xmlns:a16="http://schemas.microsoft.com/office/drawing/2014/main" id="{AC36623A-72AD-4FC4-B019-9AEF0986B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454" y="2082635"/>
            <a:ext cx="3245025" cy="3594123"/>
          </a:xfrm>
          <a:prstGeom prst="rect">
            <a:avLst/>
          </a:prstGeom>
        </p:spPr>
      </p:pic>
    </p:spTree>
    <p:extLst>
      <p:ext uri="{BB962C8B-B14F-4D97-AF65-F5344CB8AC3E}">
        <p14:creationId xmlns:p14="http://schemas.microsoft.com/office/powerpoint/2010/main" val="6085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5365750" y="2255837"/>
            <a:ext cx="26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0" name="Rectangle 5"/>
          <p:cNvSpPr>
            <a:spLocks noChangeArrowheads="1"/>
          </p:cNvSpPr>
          <p:nvPr/>
        </p:nvSpPr>
        <p:spPr bwMode="auto">
          <a:xfrm>
            <a:off x="5365750" y="2255837"/>
            <a:ext cx="26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1" name="Rectangle 42"/>
          <p:cNvSpPr>
            <a:spLocks noChangeArrowheads="1"/>
          </p:cNvSpPr>
          <p:nvPr/>
        </p:nvSpPr>
        <p:spPr bwMode="auto">
          <a:xfrm>
            <a:off x="1295400" y="1981199"/>
            <a:ext cx="876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US" altLang="en-US" sz="2400" b="0" i="0" u="none" strike="noStrike" kern="1200" cap="none" spc="0" normalizeH="0" baseline="0" noProof="0">
              <a:ln>
                <a:noFill/>
              </a:ln>
              <a:solidFill>
                <a:srgbClr val="0000A4"/>
              </a:solidFill>
              <a:effectLst/>
              <a:uLnTx/>
              <a:uFillTx/>
              <a:latin typeface="Arial" panose="020B0604020202020204" pitchFamily="34" charset="0"/>
              <a:ea typeface="+mn-ea"/>
              <a:cs typeface="Arial" panose="020B0604020202020204" pitchFamily="34" charset="0"/>
            </a:endParaRPr>
          </a:p>
        </p:txBody>
      </p:sp>
      <p:pic>
        <p:nvPicPr>
          <p:cNvPr id="12" name="Picture 2" descr="Ngọc trai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64" y="1608900"/>
            <a:ext cx="4960543" cy="2734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descr="da-thang-6-ngoc-trai"/>
          <p:cNvPicPr>
            <a:picLocks noChangeAspect="1"/>
          </p:cNvPicPr>
          <p:nvPr/>
        </p:nvPicPr>
        <p:blipFill>
          <a:blip r:embed="rId3"/>
          <a:stretch>
            <a:fillRect/>
          </a:stretch>
        </p:blipFill>
        <p:spPr>
          <a:xfrm>
            <a:off x="6348035" y="1642650"/>
            <a:ext cx="2090351" cy="2667000"/>
          </a:xfrm>
          <a:prstGeom prst="rect">
            <a:avLst/>
          </a:prstGeom>
          <a:noFill/>
          <a:ln w="9525">
            <a:noFill/>
          </a:ln>
        </p:spPr>
      </p:pic>
      <p:pic>
        <p:nvPicPr>
          <p:cNvPr id="14" name="Picture 18" descr="pearl"/>
          <p:cNvPicPr>
            <a:picLocks noChangeAspect="1"/>
          </p:cNvPicPr>
          <p:nvPr/>
        </p:nvPicPr>
        <p:blipFill>
          <a:blip r:embed="rId4"/>
          <a:stretch>
            <a:fillRect/>
          </a:stretch>
        </p:blipFill>
        <p:spPr>
          <a:xfrm>
            <a:off x="9350084" y="1735667"/>
            <a:ext cx="1676400" cy="2607733"/>
          </a:xfrm>
          <a:prstGeom prst="rect">
            <a:avLst/>
          </a:prstGeom>
          <a:noFill/>
          <a:ln w="9525">
            <a:noFill/>
          </a:ln>
        </p:spPr>
      </p:pic>
    </p:spTree>
    <p:extLst>
      <p:ext uri="{BB962C8B-B14F-4D97-AF65-F5344CB8AC3E}">
        <p14:creationId xmlns:p14="http://schemas.microsoft.com/office/powerpoint/2010/main" val="261634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667000" y="352567"/>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5105400" y="2730209"/>
            <a:ext cx="2819400" cy="749111"/>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vi-VN" altLang="vi-VN" sz="2400" dirty="0">
                <a:solidFill>
                  <a:srgbClr val="002060"/>
                </a:solidFill>
                <a:latin typeface="Arial" panose="020B0604020202020204" pitchFamily="34" charset="0"/>
                <a:cs typeface="Arial" panose="020B0604020202020204" pitchFamily="34" charset="0"/>
              </a:rPr>
              <a:t>    G</a:t>
            </a:r>
            <a:r>
              <a:rPr lang="en-US" altLang="vi-VN" sz="2400" dirty="0" err="1">
                <a:solidFill>
                  <a:srgbClr val="002060"/>
                </a:solidFill>
                <a:latin typeface="Arial" panose="020B0604020202020204" pitchFamily="34" charset="0"/>
                <a:cs typeface="Arial" panose="020B0604020202020204" pitchFamily="34" charset="0"/>
              </a:rPr>
              <a:t>iỏi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võ</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nghệ</a:t>
            </a:r>
            <a:r>
              <a:rPr lang="en-US" altLang="vi-VN" sz="2400" dirty="0">
                <a:solidFill>
                  <a:srgbClr val="002060"/>
                </a:solidFill>
                <a:latin typeface="Arial" panose="020B0604020202020204" pitchFamily="34" charset="0"/>
                <a:cs typeface="Arial" panose="020B0604020202020204" pitchFamily="34" charset="0"/>
              </a:rPr>
              <a:t>. </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p:cNvSpPr txBox="1"/>
          <p:nvPr/>
        </p:nvSpPr>
        <p:spPr>
          <a:xfrm>
            <a:off x="3505200" y="685800"/>
            <a:ext cx="5181600" cy="1938992"/>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2</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altLang="vi-VN" sz="2400" dirty="0">
                <a:solidFill>
                  <a:srgbClr val="002060"/>
                </a:solidFill>
                <a:latin typeface="Arial" panose="020B0604020202020204" pitchFamily="34" charset="0"/>
                <a:cs typeface="Arial" panose="020B0604020202020204" pitchFamily="34" charset="0"/>
              </a:rPr>
              <a:t>Hai </a:t>
            </a:r>
            <a:r>
              <a:rPr lang="en-US" altLang="vi-VN" sz="2400" dirty="0" err="1">
                <a:solidFill>
                  <a:srgbClr val="002060"/>
                </a:solidFill>
                <a:latin typeface="Arial" panose="020B0604020202020204" pitchFamily="34" charset="0"/>
                <a:cs typeface="Arial" panose="020B0604020202020204" pitchFamily="34" charset="0"/>
              </a:rPr>
              <a:t>B</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Trưng</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có</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err="1">
                <a:solidFill>
                  <a:srgbClr val="002060"/>
                </a:solidFill>
                <a:latin typeface="Arial" panose="020B0604020202020204" pitchFamily="34" charset="0"/>
                <a:cs typeface="Arial" panose="020B0604020202020204" pitchFamily="34" charset="0"/>
              </a:rPr>
              <a:t>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chí</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lớn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như</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thế</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err="1">
                <a:solidFill>
                  <a:srgbClr val="002060"/>
                </a:solidFill>
                <a:latin typeface="Arial" panose="020B0604020202020204" pitchFamily="34" charset="0"/>
                <a:cs typeface="Arial" panose="020B0604020202020204" pitchFamily="34" charset="0"/>
              </a:rPr>
              <a:t>o</a:t>
            </a:r>
            <a:r>
              <a:rPr lang="en-US" altLang="vi-VN" sz="2400" dirty="0">
                <a:solidFill>
                  <a:srgbClr val="002060"/>
                </a:solidFill>
                <a:latin typeface="Arial" panose="020B0604020202020204" pitchFamily="34" charset="0"/>
                <a:cs typeface="Arial" panose="020B0604020202020204" pitchFamily="34" charset="0"/>
              </a:rPr>
              <a:t>?</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a:xfrm>
            <a:off x="533400" y="3581400"/>
            <a:ext cx="3429000" cy="990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dirty="0">
                <a:solidFill>
                  <a:srgbClr val="002060"/>
                </a:solidFill>
                <a:latin typeface="Arial" panose="020B0604020202020204" pitchFamily="34" charset="0"/>
                <a:cs typeface="Arial" panose="020B0604020202020204" pitchFamily="34" charset="0"/>
              </a:rPr>
              <a:t>Hai </a:t>
            </a:r>
            <a:r>
              <a:rPr lang="en-US" altLang="vi-VN" sz="2400" dirty="0" err="1">
                <a:solidFill>
                  <a:srgbClr val="002060"/>
                </a:solidFill>
                <a:latin typeface="Arial" panose="020B0604020202020204" pitchFamily="34" charset="0"/>
                <a:cs typeface="Arial" panose="020B0604020202020204" pitchFamily="34" charset="0"/>
              </a:rPr>
              <a:t>B</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Trưng</a:t>
            </a:r>
            <a:endParaRPr lang="en-US" sz="2400" dirty="0">
              <a:solidFill>
                <a:srgbClr val="002060"/>
              </a:solidFill>
              <a:latin typeface="Arial" panose="020B0604020202020204" pitchFamily="34" charset="0"/>
              <a:cs typeface="Arial" panose="020B0604020202020204" pitchFamily="34" charset="0"/>
            </a:endParaRPr>
          </a:p>
        </p:txBody>
      </p:sp>
      <p:sp>
        <p:nvSpPr>
          <p:cNvPr id="6" name="Rounded Rectangle 5"/>
          <p:cNvSpPr/>
          <p:nvPr/>
        </p:nvSpPr>
        <p:spPr>
          <a:xfrm>
            <a:off x="5181600" y="4191000"/>
            <a:ext cx="2819400" cy="761999"/>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2400" dirty="0" err="1">
                <a:solidFill>
                  <a:srgbClr val="002060"/>
                </a:solidFill>
                <a:latin typeface="Arial" panose="020B0604020202020204" pitchFamily="34" charset="0"/>
                <a:cs typeface="Arial" panose="020B0604020202020204" pitchFamily="34" charset="0"/>
              </a:rPr>
              <a:t>Nuôi</a:t>
            </a:r>
            <a:r>
              <a:rPr lang="en-US" altLang="vi-VN" sz="2400" dirty="0">
                <a:solidFill>
                  <a:srgbClr val="002060"/>
                </a:solidFill>
                <a:latin typeface="Arial" panose="020B0604020202020204" pitchFamily="34" charset="0"/>
                <a:cs typeface="Arial" panose="020B0604020202020204" pitchFamily="34" charset="0"/>
              </a:rPr>
              <a:t> </a:t>
            </a:r>
            <a:r>
              <a:rPr lang="vi-VN" altLang="vi-VN" sz="2400" dirty="0">
                <a:solidFill>
                  <a:srgbClr val="002060"/>
                </a:solidFill>
                <a:latin typeface="Arial" panose="020B0604020202020204" pitchFamily="34" charset="0"/>
                <a:cs typeface="Arial" panose="020B0604020202020204" pitchFamily="34" charset="0"/>
              </a:rPr>
              <a:t>chí </a:t>
            </a:r>
            <a:r>
              <a:rPr lang="en-US" altLang="vi-VN" sz="2400" dirty="0" err="1">
                <a:solidFill>
                  <a:srgbClr val="002060"/>
                </a:solidFill>
                <a:latin typeface="Arial" panose="020B0604020202020204" pitchFamily="34" charset="0"/>
                <a:cs typeface="Arial" panose="020B0604020202020204" pitchFamily="34" charset="0"/>
              </a:rPr>
              <a:t>giành</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lại</a:t>
            </a:r>
            <a:r>
              <a:rPr lang="en-US" altLang="vi-VN" sz="2400" dirty="0">
                <a:solidFill>
                  <a:srgbClr val="002060"/>
                </a:solidFill>
                <a:latin typeface="Arial" panose="020B0604020202020204" pitchFamily="34" charset="0"/>
                <a:cs typeface="Arial" panose="020B0604020202020204" pitchFamily="34" charset="0"/>
              </a:rPr>
              <a:t> </a:t>
            </a:r>
            <a:endParaRPr lang="vi-VN" altLang="vi-VN" sz="240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2400" dirty="0">
                <a:solidFill>
                  <a:srgbClr val="002060"/>
                </a:solidFill>
                <a:latin typeface="Arial" panose="020B0604020202020204" pitchFamily="34" charset="0"/>
                <a:cs typeface="Arial" panose="020B0604020202020204" pitchFamily="34" charset="0"/>
              </a:rPr>
              <a:t>non </a:t>
            </a:r>
            <a:r>
              <a:rPr lang="en-US" altLang="vi-VN" sz="2400" dirty="0" err="1">
                <a:solidFill>
                  <a:srgbClr val="002060"/>
                </a:solidFill>
                <a:latin typeface="Arial" panose="020B0604020202020204" pitchFamily="34" charset="0"/>
                <a:cs typeface="Arial" panose="020B0604020202020204" pitchFamily="34" charset="0"/>
              </a:rPr>
              <a:t>sông</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8" name="Straight Arrow Connector 7"/>
          <p:cNvCxnSpPr>
            <a:stCxn id="3" idx="6"/>
            <a:endCxn id="5" idx="1"/>
          </p:cNvCxnSpPr>
          <p:nvPr/>
        </p:nvCxnSpPr>
        <p:spPr>
          <a:xfrm flipV="1">
            <a:off x="3962400" y="3104765"/>
            <a:ext cx="1143000" cy="97193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 idx="6"/>
            <a:endCxn id="6" idx="1"/>
          </p:cNvCxnSpPr>
          <p:nvPr/>
        </p:nvCxnSpPr>
        <p:spPr>
          <a:xfrm>
            <a:off x="3962400" y="4076700"/>
            <a:ext cx="1219200" cy="4953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Hình ảnh 8" descr="Ảnh có chứa văn bản&#10;&#10;Mô tả được tạo tự động">
            <a:extLst>
              <a:ext uri="{FF2B5EF4-FFF2-40B4-BE49-F238E27FC236}">
                <a16:creationId xmlns:a16="http://schemas.microsoft.com/office/drawing/2014/main" id="{C349CD34-901D-482D-B5A0-E6391F993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057400"/>
            <a:ext cx="3295870" cy="3424379"/>
          </a:xfrm>
          <a:prstGeom prst="rect">
            <a:avLst/>
          </a:prstGeom>
        </p:spPr>
      </p:pic>
    </p:spTree>
    <p:extLst>
      <p:ext uri="{BB962C8B-B14F-4D97-AF65-F5344CB8AC3E}">
        <p14:creationId xmlns:p14="http://schemas.microsoft.com/office/powerpoint/2010/main" val="13451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1983921" y="304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600200" y="3276600"/>
            <a:ext cx="8077200" cy="2666999"/>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lvl="0">
              <a:spcBef>
                <a:spcPct val="0"/>
              </a:spcBef>
            </a:pPr>
            <a:r>
              <a:rPr kumimoji="0" lang="en-US" sz="240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en-US" altLang="vi-VN" sz="2400" dirty="0">
                <a:solidFill>
                  <a:srgbClr val="002060"/>
                </a:solidFill>
                <a:latin typeface="Arial" panose="020B0604020202020204" pitchFamily="34" charset="0"/>
                <a:cs typeface="Arial" panose="020B0604020202020204" pitchFamily="34" charset="0"/>
              </a:rPr>
              <a:t>Hai </a:t>
            </a:r>
            <a:r>
              <a:rPr lang="en-US" altLang="vi-VN" sz="2400" dirty="0" err="1">
                <a:solidFill>
                  <a:srgbClr val="002060"/>
                </a:solidFill>
                <a:latin typeface="Arial" panose="020B0604020202020204" pitchFamily="34" charset="0"/>
                <a:cs typeface="Arial" panose="020B0604020202020204" pitchFamily="34" charset="0"/>
              </a:rPr>
              <a:t>B</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Trưng</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khởi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nghĩa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vì</a:t>
            </a:r>
            <a:r>
              <a:rPr lang="en-US" altLang="vi-VN" sz="2400" dirty="0">
                <a:solidFill>
                  <a:srgbClr val="70AD47">
                    <a:lumMod val="50000"/>
                  </a:srgbClr>
                </a:solidFill>
                <a:latin typeface="Arial" panose="020B0604020202020204" pitchFamily="34" charset="0"/>
                <a:cs typeface="Arial" panose="020B0604020202020204" pitchFamily="34" charset="0"/>
              </a:rPr>
              <a:t>:</a:t>
            </a:r>
            <a:endParaRPr kumimoji="0" lang="en-US" altLang="vi-VN" sz="240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endParaRPr>
          </a:p>
          <a:p>
            <a:pPr marL="342900" indent="-342900">
              <a:buFontTx/>
              <a:buChar char="-"/>
            </a:pPr>
            <a:r>
              <a:rPr lang="nl-NL" altLang="en-US" sz="2400" dirty="0">
                <a:solidFill>
                  <a:srgbClr val="000066"/>
                </a:solidFill>
                <a:latin typeface="Arial" panose="020B0604020202020204" pitchFamily="34" charset="0"/>
                <a:cs typeface="Arial" panose="020B0604020202020204" pitchFamily="34" charset="0"/>
              </a:rPr>
              <a:t>Hai Bà yêu nước, thương dân</a:t>
            </a:r>
          </a:p>
          <a:p>
            <a:pPr marL="342900" indent="-342900">
              <a:buFontTx/>
              <a:buChar char="-"/>
            </a:pPr>
            <a:r>
              <a:rPr lang="nl-NL" altLang="en-US" sz="2400" dirty="0">
                <a:solidFill>
                  <a:srgbClr val="000066"/>
                </a:solidFill>
                <a:latin typeface="Arial" panose="020B0604020202020204" pitchFamily="34" charset="0"/>
                <a:cs typeface="Arial" panose="020B0604020202020204" pitchFamily="34" charset="0"/>
              </a:rPr>
              <a:t>Căm thù quân giặc tàn bạo đã giết hại ông Thi Sách và gây bao tội ác với nhân dân ta.</a:t>
            </a:r>
            <a:endParaRPr lang="en-US" altLang="en-US" sz="2400" dirty="0">
              <a:solidFill>
                <a:srgbClr val="000066"/>
              </a:solidFill>
              <a:latin typeface="Arial" panose="020B0604020202020204" pitchFamily="34" charset="0"/>
              <a:cs typeface="Arial" panose="020B0604020202020204" pitchFamily="34" charset="0"/>
            </a:endParaRPr>
          </a:p>
        </p:txBody>
      </p:sp>
      <p:sp>
        <p:nvSpPr>
          <p:cNvPr id="2" name="TextBox 1"/>
          <p:cNvSpPr txBox="1"/>
          <p:nvPr/>
        </p:nvSpPr>
        <p:spPr>
          <a:xfrm>
            <a:off x="2895600" y="513625"/>
            <a:ext cx="5181600" cy="830997"/>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3</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Vì</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sao</a:t>
            </a:r>
            <a:r>
              <a:rPr lang="en-US" altLang="vi-VN" sz="2400" dirty="0">
                <a:solidFill>
                  <a:srgbClr val="002060"/>
                </a:solidFill>
                <a:latin typeface="Arial" panose="020B0604020202020204" pitchFamily="34" charset="0"/>
                <a:cs typeface="Arial" panose="020B0604020202020204" pitchFamily="34" charset="0"/>
              </a:rPr>
              <a:t> Hai </a:t>
            </a:r>
            <a:r>
              <a:rPr lang="en-US" altLang="vi-VN" sz="2400" dirty="0" err="1">
                <a:solidFill>
                  <a:srgbClr val="002060"/>
                </a:solidFill>
                <a:latin typeface="Arial" panose="020B0604020202020204" pitchFamily="34" charset="0"/>
                <a:cs typeface="Arial" panose="020B0604020202020204" pitchFamily="34" charset="0"/>
              </a:rPr>
              <a:t>b</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Trưng</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khởi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nghĩa</a:t>
            </a:r>
            <a:r>
              <a:rPr lang="en-US" altLang="vi-VN" sz="2400" dirty="0">
                <a:solidFill>
                  <a:srgbClr val="002060"/>
                </a:solidFill>
                <a:latin typeface="Arial" panose="020B0604020202020204" pitchFamily="34" charset="0"/>
                <a:cs typeface="Arial" panose="020B0604020202020204" pitchFamily="34" charset="0"/>
              </a:rPr>
              <a:t>?</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0552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590800" y="6096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219200" y="3352800"/>
            <a:ext cx="8991600" cy="3074154"/>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lvl="0">
              <a:spcBef>
                <a:spcPct val="0"/>
              </a:spcBef>
            </a:pP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Khí</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thế</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của</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đo</a:t>
            </a:r>
            <a:r>
              <a:rPr lang="en-US" altLang="vi-VN" sz="24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b="1" dirty="0" err="1">
                <a:solidFill>
                  <a:srgbClr val="002060"/>
                </a:solidFill>
                <a:latin typeface="Arial" panose="020B0604020202020204" pitchFamily="34" charset="0"/>
                <a:cs typeface="Arial" panose="020B0604020202020204" pitchFamily="34" charset="0"/>
              </a:rPr>
              <a:t>n</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quân</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khởi</a:t>
            </a:r>
            <a:r>
              <a:rPr lang="en-US" altLang="vi-VN" sz="2400" b="1" dirty="0">
                <a:solidFill>
                  <a:srgbClr val="002060"/>
                </a:solidFill>
                <a:latin typeface="Arial" panose="020B0604020202020204" pitchFamily="34" charset="0"/>
                <a:cs typeface="Arial" panose="020B0604020202020204" pitchFamily="34" charset="0"/>
              </a:rPr>
              <a:t> </a:t>
            </a:r>
            <a:r>
              <a:rPr lang="en-US" altLang="vi-VN" sz="2400" b="1" dirty="0" err="1">
                <a:solidFill>
                  <a:srgbClr val="002060"/>
                </a:solidFill>
                <a:latin typeface="Arial" panose="020B0604020202020204" pitchFamily="34" charset="0"/>
                <a:cs typeface="Arial" panose="020B0604020202020204" pitchFamily="34" charset="0"/>
              </a:rPr>
              <a:t>nghĩa</a:t>
            </a:r>
            <a:r>
              <a:rPr lang="en-US" altLang="vi-VN" sz="2400" b="1" dirty="0">
                <a:solidFill>
                  <a:srgbClr val="002060"/>
                </a:solidFill>
                <a:latin typeface="Arial" panose="020B0604020202020204" pitchFamily="34" charset="0"/>
                <a:cs typeface="Arial" panose="020B0604020202020204" pitchFamily="34" charset="0"/>
              </a:rPr>
              <a:t>: </a:t>
            </a:r>
          </a:p>
          <a:p>
            <a:r>
              <a:rPr lang="vi-VN" altLang="en-US" sz="2400" dirty="0">
                <a:solidFill>
                  <a:srgbClr val="000066"/>
                </a:solidFill>
                <a:cs typeface="Times New Roman" panose="02020603050405020304" pitchFamily="18" charset="0"/>
              </a:rPr>
              <a:t>- Hai Bà Trưng mặc giáp phục thật đẹp bước lên bành voi. </a:t>
            </a:r>
          </a:p>
          <a:p>
            <a:r>
              <a:rPr lang="vi-VN" altLang="en-US" sz="2400" dirty="0">
                <a:solidFill>
                  <a:srgbClr val="000066"/>
                </a:solidFill>
                <a:cs typeface="Times New Roman" panose="02020603050405020304" pitchFamily="18" charset="0"/>
              </a:rPr>
              <a:t>- Đoàn quân rùng rùng lên đường. </a:t>
            </a:r>
          </a:p>
          <a:p>
            <a:r>
              <a:rPr lang="en-US" altLang="en-US" sz="2400" dirty="0">
                <a:solidFill>
                  <a:srgbClr val="000066"/>
                </a:solidFill>
                <a:cs typeface="Times New Roman" panose="02020603050405020304" pitchFamily="18" charset="0"/>
              </a:rPr>
              <a:t>- </a:t>
            </a:r>
            <a:r>
              <a:rPr lang="vi-VN" altLang="en-US" sz="2400" dirty="0">
                <a:solidFill>
                  <a:srgbClr val="000066"/>
                </a:solidFill>
                <a:cs typeface="Times New Roman" panose="02020603050405020304" pitchFamily="18" charset="0"/>
              </a:rPr>
              <a:t>Giáo, lao, cung, nỏ, rìu búa, khiên mộc cuồn cuộn tràn</a:t>
            </a:r>
            <a:r>
              <a:rPr lang="en-US" altLang="en-US" sz="2400" dirty="0">
                <a:solidFill>
                  <a:srgbClr val="000066"/>
                </a:solidFill>
                <a:cs typeface="Times New Roman" panose="02020603050405020304" pitchFamily="18" charset="0"/>
              </a:rPr>
              <a:t> </a:t>
            </a:r>
            <a:r>
              <a:rPr lang="vi-VN" altLang="en-US" sz="2400" dirty="0">
                <a:solidFill>
                  <a:srgbClr val="000066"/>
                </a:solidFill>
                <a:cs typeface="Times New Roman" panose="02020603050405020304" pitchFamily="18" charset="0"/>
              </a:rPr>
              <a:t>theo bóng voi ẩn hiện của Hai Bà. </a:t>
            </a:r>
          </a:p>
          <a:p>
            <a:r>
              <a:rPr lang="vi-VN" altLang="en-US" sz="2400" dirty="0">
                <a:solidFill>
                  <a:srgbClr val="000066"/>
                </a:solidFill>
                <a:cs typeface="Times New Roman" panose="02020603050405020304" pitchFamily="18" charset="0"/>
              </a:rPr>
              <a:t>- Tiếng trống đồng dội lên vòm cây, đập vào sườn đồi, theo suốt đường hành quân.</a:t>
            </a:r>
            <a:endParaRPr lang="en-US" altLang="en-US" sz="2400" dirty="0">
              <a:solidFill>
                <a:srgbClr val="000066"/>
              </a:solidFill>
              <a:cs typeface="Times New Roman" panose="02020603050405020304" pitchFamily="18" charset="0"/>
            </a:endParaRPr>
          </a:p>
        </p:txBody>
      </p:sp>
      <p:sp>
        <p:nvSpPr>
          <p:cNvPr id="2" name="TextBox 1"/>
          <p:cNvSpPr txBox="1"/>
          <p:nvPr/>
        </p:nvSpPr>
        <p:spPr>
          <a:xfrm>
            <a:off x="3429000" y="838200"/>
            <a:ext cx="5181600" cy="1384995"/>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4</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Hãy</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tìm</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những</a:t>
            </a:r>
            <a:r>
              <a:rPr lang="en-US" altLang="vi-VN" sz="2400" dirty="0">
                <a:solidFill>
                  <a:srgbClr val="002060"/>
                </a:solidFill>
                <a:latin typeface="Arial" panose="020B0604020202020204" pitchFamily="34" charset="0"/>
                <a:cs typeface="Arial" panose="020B0604020202020204" pitchFamily="34" charset="0"/>
              </a:rPr>
              <a:t> chi </a:t>
            </a:r>
            <a:r>
              <a:rPr lang="en-US" altLang="vi-VN" sz="2400" dirty="0" err="1">
                <a:solidFill>
                  <a:srgbClr val="002060"/>
                </a:solidFill>
                <a:latin typeface="Arial" panose="020B0604020202020204" pitchFamily="34" charset="0"/>
                <a:cs typeface="Arial" panose="020B0604020202020204" pitchFamily="34" charset="0"/>
              </a:rPr>
              <a:t>tiết</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nói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lên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khí</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thế</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của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đo</a:t>
            </a:r>
            <a:r>
              <a:rPr lang="en-US" altLang="vi-VN"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à</a:t>
            </a:r>
            <a:r>
              <a:rPr lang="en-US" altLang="vi-VN" sz="2400" dirty="0" err="1">
                <a:solidFill>
                  <a:srgbClr val="002060"/>
                </a:solidFill>
                <a:latin typeface="Arial" panose="020B0604020202020204" pitchFamily="34" charset="0"/>
                <a:cs typeface="Arial" panose="020B0604020202020204" pitchFamily="34" charset="0"/>
              </a:rPr>
              <a:t>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quân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khởi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nghĩa</a:t>
            </a:r>
            <a:r>
              <a:rPr lang="en-US" altLang="vi-VN" sz="2400" dirty="0">
                <a:solidFill>
                  <a:srgbClr val="002060"/>
                </a:solidFill>
                <a:latin typeface="Arial" panose="020B0604020202020204" pitchFamily="34" charset="0"/>
                <a:cs typeface="Arial" panose="020B0604020202020204" pitchFamily="34" charset="0"/>
              </a:rPr>
              <a:t>?</a:t>
            </a: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vi-VN" sz="240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2043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667000" y="457201"/>
            <a:ext cx="6858000" cy="1295400"/>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2286000" y="2743200"/>
            <a:ext cx="7543800" cy="2057400"/>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a:spcBef>
                <a:spcPct val="0"/>
              </a:spcBef>
            </a:pPr>
            <a:r>
              <a:rPr lang="vi-VN" sz="2400" dirty="0">
                <a:solidFill>
                  <a:srgbClr val="FF0000"/>
                </a:solidFill>
                <a:latin typeface="Arial" panose="020B0604020202020204" pitchFamily="34" charset="0"/>
                <a:cs typeface="Arial" panose="020B0604020202020204" pitchFamily="34" charset="0"/>
              </a:rPr>
              <a:t>Trả lời: </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khởi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nghĩa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lợi</a:t>
            </a:r>
            <a:r>
              <a:rPr lang="en-US" sz="2400" dirty="0">
                <a:solidFill>
                  <a:srgbClr val="002060"/>
                </a:solidFill>
                <a:latin typeface="Arial" panose="020B0604020202020204" pitchFamily="34" charset="0"/>
                <a:cs typeface="Arial" panose="020B0604020202020204" pitchFamily="34" charset="0"/>
              </a:rPr>
              <a:t>:</a:t>
            </a:r>
          </a:p>
          <a:p>
            <a:pPr>
              <a:spcBef>
                <a:spcPct val="0"/>
              </a:spcBef>
            </a:pP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Thành</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trì</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của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giặc</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lần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lượt</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sụp</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đổ</a:t>
            </a:r>
            <a:r>
              <a:rPr lang="en-US" altLang="vi-VN" sz="2400" dirty="0">
                <a:solidFill>
                  <a:srgbClr val="002060"/>
                </a:solidFill>
                <a:latin typeface="Arial" panose="020B0604020202020204" pitchFamily="34" charset="0"/>
                <a:cs typeface="Arial" panose="020B0604020202020204" pitchFamily="34" charset="0"/>
              </a:rPr>
              <a:t>.</a:t>
            </a:r>
          </a:p>
          <a:p>
            <a:pPr>
              <a:spcBef>
                <a:spcPct val="0"/>
              </a:spcBef>
            </a:pP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Tô</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Định</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trốn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về</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nước</a:t>
            </a:r>
            <a:r>
              <a:rPr lang="en-US" altLang="vi-VN" sz="2400" dirty="0">
                <a:solidFill>
                  <a:srgbClr val="002060"/>
                </a:solidFill>
                <a:latin typeface="Arial" panose="020B0604020202020204" pitchFamily="34" charset="0"/>
                <a:cs typeface="Arial" panose="020B0604020202020204" pitchFamily="34" charset="0"/>
              </a:rPr>
              <a:t>. </a:t>
            </a:r>
          </a:p>
          <a:p>
            <a:pPr marL="342900" indent="-342900">
              <a:spcBef>
                <a:spcPct val="0"/>
              </a:spcBef>
              <a:buFont typeface="Wingdings" panose="05000000000000000000" pitchFamily="2" charset="2"/>
              <a:buChar char="Ø"/>
            </a:pPr>
            <a:r>
              <a:rPr lang="en-US" altLang="vi-VN" sz="2400" dirty="0" err="1">
                <a:solidFill>
                  <a:srgbClr val="002060"/>
                </a:solidFill>
                <a:latin typeface="Arial" panose="020B0604020202020204" pitchFamily="34" charset="0"/>
                <a:cs typeface="Arial" panose="020B0604020202020204" pitchFamily="34" charset="0"/>
              </a:rPr>
              <a:t>Đất</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nước</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sạch</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bóng</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quân</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thù</a:t>
            </a:r>
            <a:r>
              <a:rPr lang="en-US" altLang="vi-VN" sz="2400" dirty="0">
                <a:solidFill>
                  <a:srgbClr val="002060"/>
                </a:solidFill>
                <a:latin typeface="Arial" panose="020B0604020202020204" pitchFamily="34" charset="0"/>
                <a:cs typeface="Arial" panose="020B0604020202020204" pitchFamily="34" charset="0"/>
              </a:rPr>
              <a:t>.</a:t>
            </a:r>
          </a:p>
        </p:txBody>
      </p:sp>
      <p:sp>
        <p:nvSpPr>
          <p:cNvPr id="2" name="TextBox 1"/>
          <p:cNvSpPr txBox="1"/>
          <p:nvPr/>
        </p:nvSpPr>
        <p:spPr>
          <a:xfrm>
            <a:off x="3646714" y="718262"/>
            <a:ext cx="5867400" cy="830997"/>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5</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Kết</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quả</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của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cuộc</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khởi</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nghĩa</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như</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thế</a:t>
            </a:r>
            <a:r>
              <a:rPr lang="en-US" altLang="vi-VN" sz="2400" dirty="0">
                <a:solidFill>
                  <a:srgbClr val="002060"/>
                </a:solidFill>
                <a:latin typeface="Arial" panose="020B0604020202020204" pitchFamily="34" charset="0"/>
                <a:cs typeface="Arial" panose="020B0604020202020204" pitchFamily="34" charset="0"/>
              </a:rPr>
              <a:t> </a:t>
            </a:r>
            <a:r>
              <a:rPr lang="en-US" altLang="vi-VN" sz="2400" dirty="0" err="1">
                <a:solidFill>
                  <a:srgbClr val="002060"/>
                </a:solidFill>
                <a:latin typeface="Arial" panose="020B0604020202020204" pitchFamily="34" charset="0"/>
                <a:cs typeface="Arial" panose="020B0604020202020204" pitchFamily="34" charset="0"/>
              </a:rPr>
              <a:t>nào</a:t>
            </a:r>
            <a:r>
              <a:rPr lang="en-US" altLang="vi-VN"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7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r="17206"/>
          <a:stretch/>
        </p:blipFill>
        <p:spPr>
          <a:xfrm>
            <a:off x="1210933" y="126250"/>
            <a:ext cx="10046505" cy="6586926"/>
          </a:xfrm>
          <a:prstGeom prst="rect">
            <a:avLst/>
          </a:prstGeom>
        </p:spPr>
      </p:pic>
      <p:grpSp>
        <p:nvGrpSpPr>
          <p:cNvPr id="3" name="Group 2">
            <a:extLst>
              <a:ext uri="{FF2B5EF4-FFF2-40B4-BE49-F238E27FC236}">
                <a16:creationId xmlns:a16="http://schemas.microsoft.com/office/drawing/2014/main" id="{211234BB-EEA4-40FC-993D-D6E8DD3A02C0}"/>
              </a:ext>
            </a:extLst>
          </p:cNvPr>
          <p:cNvGrpSpPr/>
          <p:nvPr/>
        </p:nvGrpSpPr>
        <p:grpSpPr>
          <a:xfrm>
            <a:off x="838200" y="304800"/>
            <a:ext cx="9125961" cy="2918372"/>
            <a:chOff x="1112207" y="405839"/>
            <a:chExt cx="12231240" cy="3887239"/>
          </a:xfrm>
        </p:grpSpPr>
        <p:sp>
          <p:nvSpPr>
            <p:cNvPr id="6" name="TextBox 1"/>
            <p:cNvSpPr txBox="1">
              <a:spLocks noChangeArrowheads="1"/>
            </p:cNvSpPr>
            <p:nvPr/>
          </p:nvSpPr>
          <p:spPr bwMode="auto">
            <a:xfrm>
              <a:off x="1762970" y="405839"/>
              <a:ext cx="10276981" cy="11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382" rtl="0" eaLnBrk="1" fontAlgn="auto" latinLnBrk="0" hangingPunct="1">
                <a:lnSpc>
                  <a:spcPct val="15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Thứ</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vi-VN"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hai</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en-US" altLang="en-US" sz="3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ngày</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vi-VN"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1</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7 </a:t>
              </a:r>
              <a:r>
                <a:rPr kumimoji="0" lang="en-US" altLang="en-US" sz="3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tháng</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vi-VN"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1</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en-US" altLang="en-US" sz="3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năm</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vi-VN"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2022</a:t>
              </a:r>
              <a:endPar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sp>
          <p:nvSpPr>
            <p:cNvPr id="7" name="TextBox 1"/>
            <p:cNvSpPr txBox="1">
              <a:spLocks noChangeArrowheads="1"/>
            </p:cNvSpPr>
            <p:nvPr/>
          </p:nvSpPr>
          <p:spPr bwMode="auto">
            <a:xfrm>
              <a:off x="3971802" y="1353546"/>
              <a:ext cx="8068150" cy="11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382" rtl="0" eaLnBrk="1" fontAlgn="auto" latinLnBrk="0" hangingPunct="1">
                <a:lnSpc>
                  <a:spcPct val="15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T</a:t>
              </a:r>
              <a:r>
                <a:rPr kumimoji="0" lang="vi-VN"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ập đọc – Kể chuyện:</a:t>
              </a:r>
              <a:r>
                <a:rPr kumimoji="0" lang="en-US" altLang="en-US" sz="3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p>
          </p:txBody>
        </p:sp>
        <p:sp>
          <p:nvSpPr>
            <p:cNvPr id="8" name="TextBox 1"/>
            <p:cNvSpPr txBox="1">
              <a:spLocks noChangeArrowheads="1"/>
            </p:cNvSpPr>
            <p:nvPr/>
          </p:nvSpPr>
          <p:spPr bwMode="auto">
            <a:xfrm>
              <a:off x="1112207" y="2298692"/>
              <a:ext cx="12231240" cy="110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82" eaLnBrk="1" hangingPunct="1">
                <a:lnSpc>
                  <a:spcPct val="150000"/>
                </a:lnSpc>
                <a:spcBef>
                  <a:spcPct val="0"/>
                </a:spcBef>
                <a:buFontTx/>
                <a:buNone/>
                <a:defRPr/>
              </a:pPr>
              <a:r>
                <a:rPr lang="vi-VN" altLang="en-US" sz="3500" b="1" dirty="0">
                  <a:solidFill>
                    <a:srgbClr val="CC0099"/>
                  </a:solidFill>
                  <a:latin typeface="HP001 5 hàng" panose="020B0603050302020204" pitchFamily="34" charset="0"/>
                  <a:cs typeface="Arial" panose="020B0604020202020204" pitchFamily="34" charset="0"/>
                </a:rPr>
                <a:t>Hai Bà Trưng</a:t>
              </a:r>
              <a:endParaRPr lang="en-US" altLang="en-US" sz="3500" b="1" dirty="0">
                <a:solidFill>
                  <a:srgbClr val="CC0099"/>
                </a:solidFill>
                <a:latin typeface="HP001 5 hàng" panose="020B0603050302020204" pitchFamily="34" charset="0"/>
                <a:cs typeface="Arial" panose="020B0604020202020204" pitchFamily="34" charset="0"/>
              </a:endParaRPr>
            </a:p>
          </p:txBody>
        </p:sp>
        <p:sp>
          <p:nvSpPr>
            <p:cNvPr id="10" name="TextBox 1"/>
            <p:cNvSpPr txBox="1">
              <a:spLocks noChangeArrowheads="1"/>
            </p:cNvSpPr>
            <p:nvPr/>
          </p:nvSpPr>
          <p:spPr bwMode="auto">
            <a:xfrm>
              <a:off x="2974686" y="3268191"/>
              <a:ext cx="7983946" cy="102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382" rtl="0" eaLnBrk="1" fontAlgn="auto" latinLnBrk="0" hangingPunct="1">
                <a:lnSpc>
                  <a:spcPct val="150000"/>
                </a:lnSpc>
                <a:spcBef>
                  <a:spcPct val="0"/>
                </a:spcBef>
                <a:spcAft>
                  <a:spcPts val="0"/>
                </a:spcAft>
                <a:buClrTx/>
                <a:buSzTx/>
                <a:buFontTx/>
                <a:buNone/>
                <a:tabLst/>
                <a:defRPr/>
              </a:pPr>
              <a:endParaRPr kumimoji="0" lang="en-US" altLang="en-US" sz="3200" b="1" i="0" u="none" strike="noStrike" kern="1200" cap="none" spc="0" normalizeH="0" baseline="0" noProof="0" dirty="0">
                <a:ln>
                  <a:noFill/>
                </a:ln>
                <a:solidFill>
                  <a:srgbClr val="CC0099"/>
                </a:solidFill>
                <a:effectLst/>
                <a:uLnTx/>
                <a:uFillTx/>
                <a:latin typeface="HP001 5 hàng 1 ô ly" panose="020B0603050302020204" pitchFamily="34" charset="0"/>
                <a:ea typeface="+mn-ea"/>
                <a:cs typeface="+mn-cs"/>
              </a:endParaRPr>
            </a:p>
          </p:txBody>
        </p:sp>
      </p:grpSp>
    </p:spTree>
    <p:extLst>
      <p:ext uri="{BB962C8B-B14F-4D97-AF65-F5344CB8AC3E}">
        <p14:creationId xmlns:p14="http://schemas.microsoft.com/office/powerpoint/2010/main" val="1971105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667000" y="685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219200" y="3581400"/>
            <a:ext cx="8991600" cy="1981200"/>
          </a:xfrm>
          <a:prstGeom prst="roundRect">
            <a:avLst/>
          </a:prstGeom>
          <a:solidFill>
            <a:schemeClr val="bg1"/>
          </a:solidFill>
          <a:ln w="12700" cap="flat" cmpd="sng" algn="ctr">
            <a:solidFill>
              <a:srgbClr val="BBE0E3">
                <a:shade val="50000"/>
              </a:srgbClr>
            </a:solidFill>
            <a:prstDash val="solid"/>
            <a:miter lim="800000"/>
          </a:ln>
          <a:effectLst/>
        </p:spPr>
        <p:txBody>
          <a:bodyPr rtlCol="0" anchor="ctr"/>
          <a:lstStyle/>
          <a:p>
            <a:pPr lvl="0">
              <a:spcBef>
                <a:spcPct val="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en-US" altLang="en-US" sz="2400" dirty="0">
                <a:solidFill>
                  <a:srgbClr val="002060"/>
                </a:solidFill>
                <a:latin typeface="Arial" panose="020B0604020202020204" pitchFamily="34" charset="0"/>
                <a:cs typeface="Arial" panose="020B0604020202020204" pitchFamily="34" charset="0"/>
              </a:rPr>
              <a:t>N</a:t>
            </a:r>
            <a:r>
              <a:rPr lang="vi-VN" altLang="en-US" sz="2400" dirty="0">
                <a:solidFill>
                  <a:srgbClr val="002060"/>
                </a:solidFill>
                <a:latin typeface="Arial" panose="020B0604020202020204" pitchFamily="34" charset="0"/>
                <a:cs typeface="Arial" panose="020B0604020202020204" pitchFamily="34" charset="0"/>
              </a:rPr>
              <a:t>hân dân ta tôn kính Hai Bà Trưng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vì</a:t>
            </a:r>
            <a:r>
              <a:rPr lang="vi-VN" altLang="en-US" sz="2400" dirty="0">
                <a:solidFill>
                  <a:srgbClr val="002060"/>
                </a:solidFill>
                <a:latin typeface="Arial" panose="020B0604020202020204" pitchFamily="34" charset="0"/>
                <a:cs typeface="Arial" panose="020B0604020202020204" pitchFamily="34" charset="0"/>
              </a:rPr>
              <a:t> </a:t>
            </a:r>
            <a:r>
              <a:rPr kumimoji="0" lang="en-US" altLang="vi-VN" sz="240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342900" indent="-342900">
              <a:buFontTx/>
              <a:buChar char="-"/>
            </a:pPr>
            <a:r>
              <a:rPr lang="nl-NL" altLang="en-US" sz="2400" dirty="0">
                <a:solidFill>
                  <a:srgbClr val="000066"/>
                </a:solidFill>
                <a:latin typeface="Arial" panose="020B0604020202020204" pitchFamily="34" charset="0"/>
                <a:cs typeface="Arial" panose="020B0604020202020204" pitchFamily="34" charset="0"/>
              </a:rPr>
              <a:t>Hai Bà Trưng đã lãnh đạo nhân dân ta giải phóng đất nước</a:t>
            </a:r>
          </a:p>
          <a:p>
            <a:pPr marL="342900" indent="-342900">
              <a:buFontTx/>
              <a:buChar char="-"/>
            </a:pPr>
            <a:r>
              <a:rPr lang="nl-NL" altLang="en-US" sz="2400" dirty="0">
                <a:solidFill>
                  <a:srgbClr val="000066"/>
                </a:solidFill>
                <a:latin typeface="Arial" panose="020B0604020202020204" pitchFamily="34" charset="0"/>
                <a:cs typeface="Arial" panose="020B0604020202020204" pitchFamily="34" charset="0"/>
              </a:rPr>
              <a:t>Là 2 vị anh hùng chống giặc đầu tiên trong lịch sử nước nhà.</a:t>
            </a:r>
            <a:endParaRPr lang="en-US" altLang="en-US" sz="2400" dirty="0">
              <a:solidFill>
                <a:srgbClr val="000066"/>
              </a:solidFill>
              <a:latin typeface="Arial" panose="020B0604020202020204" pitchFamily="34" charset="0"/>
              <a:cs typeface="Arial" panose="020B0604020202020204" pitchFamily="34" charset="0"/>
            </a:endParaRPr>
          </a:p>
        </p:txBody>
      </p:sp>
      <p:sp>
        <p:nvSpPr>
          <p:cNvPr id="2" name="TextBox 1"/>
          <p:cNvSpPr txBox="1"/>
          <p:nvPr/>
        </p:nvSpPr>
        <p:spPr>
          <a:xfrm>
            <a:off x="3578679" y="984724"/>
            <a:ext cx="5181600" cy="1384995"/>
          </a:xfrm>
          <a:prstGeom prst="rect">
            <a:avLst/>
          </a:prstGeom>
          <a:noFill/>
        </p:spPr>
        <p:txBody>
          <a:bodyPr wrap="square" rtlCol="0">
            <a:spAutoFit/>
          </a:bodyPr>
          <a:lstStyle/>
          <a:p>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6</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vi-VN" altLang="en-US" sz="2400" dirty="0">
                <a:solidFill>
                  <a:srgbClr val="002060"/>
                </a:solidFill>
                <a:latin typeface="Arial" panose="020B0604020202020204" pitchFamily="34" charset="0"/>
                <a:cs typeface="Arial" panose="020B0604020202020204" pitchFamily="34" charset="0"/>
              </a:rPr>
              <a:t>Vì sao bao đời nay nhân dân ta tôn kính Hai Bà Trưng ?</a:t>
            </a:r>
            <a:endParaRPr lang="en-US" altLang="en-US" sz="2400" i="1"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vi-VN" sz="24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1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8" name="Picture 2" descr="http://media.moitruongvadothi.vn/2019/01/11/9783/1547187623-images982708demhaibatr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
            <a:ext cx="664845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media.vov.vn/uploaded/fuxpgqubk/2020_01_30/vov_1516_jfo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61950"/>
            <a:ext cx="6848475" cy="45665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71600" y="5105400"/>
            <a:ext cx="9601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Đền Hai Bà Trưng còn gọi là đền Hạ Lôi, thuộc thôn Hạ Lôi, xã Mê Linh, huyện Mê Linh, thành phố Hà Nội. Đền thờ hai vị anh hùng dân tộc là Trưng Trắc và Trưng Nhị - những người lãnh đạo cuộc khởi nghĩa đánh đổ ách thống trị của nhà Đông Hán vào năm 40 - 43 (sau Công nguyên), giành lại nền độc lập, tự chủ dân tộc.</a:t>
            </a:r>
            <a:endParaRPr kumimoji="0" lang="en-US" sz="20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343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283"/>
            <a:ext cx="9667568"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4071124" y="777111"/>
            <a:ext cx="3581400" cy="635410"/>
            <a:chOff x="6451151" y="244375"/>
            <a:chExt cx="4316760" cy="635410"/>
          </a:xfrm>
          <a:solidFill>
            <a:schemeClr val="accent6">
              <a:lumMod val="60000"/>
              <a:lumOff val="40000"/>
            </a:schemeClr>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NỘI DUNG</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15" name="Rounded Rectangle 14"/>
          <p:cNvSpPr/>
          <p:nvPr/>
        </p:nvSpPr>
        <p:spPr>
          <a:xfrm>
            <a:off x="2514600" y="2209801"/>
            <a:ext cx="7010400" cy="16001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2800" b="1" dirty="0">
                <a:solidFill>
                  <a:srgbClr val="0000CC"/>
                </a:solidFill>
                <a:latin typeface="Times New Roman" panose="02020603050405020304" pitchFamily="18" charset="0"/>
              </a:rPr>
              <a:t>   </a:t>
            </a:r>
            <a:r>
              <a:rPr lang="en-US" altLang="vi-VN" sz="2400" dirty="0" err="1">
                <a:solidFill>
                  <a:prstClr val="black"/>
                </a:solidFill>
                <a:latin typeface="Arial" panose="020B0604020202020204" pitchFamily="34" charset="0"/>
                <a:ea typeface="Cambria" panose="02040503050406030204" pitchFamily="18" charset="0"/>
                <a:cs typeface="Arial" panose="020B0604020202020204" pitchFamily="34" charset="0"/>
              </a:rPr>
              <a:t>Câu</a:t>
            </a:r>
            <a:r>
              <a:rPr lang="en-US" altLang="vi-VN" sz="24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altLang="vi-VN" sz="2400" dirty="0" err="1">
                <a:solidFill>
                  <a:prstClr val="black"/>
                </a:solidFill>
                <a:latin typeface="Arial" panose="020B0604020202020204" pitchFamily="34" charset="0"/>
                <a:ea typeface="Cambria" panose="02040503050406030204" pitchFamily="18" charset="0"/>
                <a:cs typeface="Arial" panose="020B0604020202020204" pitchFamily="34" charset="0"/>
              </a:rPr>
              <a:t>chuyện</a:t>
            </a:r>
            <a:r>
              <a:rPr lang="en-US" altLang="vi-VN" sz="24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nl-NL" altLang="vi-VN" sz="2400" dirty="0">
                <a:solidFill>
                  <a:prstClr val="black"/>
                </a:solidFill>
                <a:latin typeface="Arial" panose="020B0604020202020204" pitchFamily="34" charset="0"/>
                <a:cs typeface="Arial" panose="020B0604020202020204" pitchFamily="34" charset="0"/>
              </a:rPr>
              <a:t>c</a:t>
            </a:r>
            <a:r>
              <a:rPr lang="nl-NL" altLang="en-US" sz="2400" dirty="0">
                <a:solidFill>
                  <a:prstClr val="black"/>
                </a:solidFill>
                <a:latin typeface="Arial" panose="020B0604020202020204" pitchFamily="34" charset="0"/>
                <a:cs typeface="Arial" panose="020B0604020202020204" pitchFamily="34" charset="0"/>
              </a:rPr>
              <a:t>a ngợi tinh thần bất khuất chống giặc ngoại xâm của Hai Bà Trưng và nhân dân ta.</a:t>
            </a:r>
            <a:endParaRPr lang="en-US" alt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7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ahoma" pitchFamily="34" charset="0"/>
              <a:ea typeface="Tahoma" pitchFamily="34"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1" name="Rectangle 10"/>
          <p:cNvSpPr/>
          <p:nvPr/>
        </p:nvSpPr>
        <p:spPr>
          <a:xfrm>
            <a:off x="2438400" y="3209835"/>
            <a:ext cx="6774868" cy="1200329"/>
          </a:xfrm>
          <a:prstGeom prst="rect">
            <a:avLst/>
          </a:prstGeom>
        </p:spPr>
        <p:txBody>
          <a:bodyPr wrap="none">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baseline="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Luyện</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đọc</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lại</a:t>
            </a:r>
            <a:endParaRPr kumimoji="0" lang="en-GB"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endParaRPr>
          </a:p>
        </p:txBody>
      </p:sp>
      <p:sp>
        <p:nvSpPr>
          <p:cNvPr id="12" name="Cloud 11"/>
          <p:cNvSpPr/>
          <p:nvPr/>
        </p:nvSpPr>
        <p:spPr>
          <a:xfrm>
            <a:off x="2597732" y="430643"/>
            <a:ext cx="7194330" cy="1524000"/>
          </a:xfrm>
          <a:prstGeom prst="cloud">
            <a:avLst/>
          </a:prstGeom>
          <a:solidFill>
            <a:schemeClr val="accent1">
              <a:lumMod val="20000"/>
              <a:lumOff val="8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3</a:t>
            </a:r>
            <a:endParaRPr kumimoji="0" lang="en-GB"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7084">
            <a:off x="8515936" y="2191336"/>
            <a:ext cx="2546156" cy="2546156"/>
          </a:xfrm>
          <a:prstGeom prst="rect">
            <a:avLst/>
          </a:prstGeom>
        </p:spPr>
      </p:pic>
    </p:spTree>
    <p:custDataLst>
      <p:tags r:id="rId1"/>
    </p:custDataLst>
    <p:extLst>
      <p:ext uri="{BB962C8B-B14F-4D97-AF65-F5344CB8AC3E}">
        <p14:creationId xmlns:p14="http://schemas.microsoft.com/office/powerpoint/2010/main" val="851341086"/>
      </p:ext>
    </p:extLst>
  </p:cSld>
  <p:clrMapOvr>
    <a:masterClrMapping/>
  </p:clrMapOvr>
  <mc:AlternateContent xmlns:mc="http://schemas.openxmlformats.org/markup-compatibility/2006" xmlns:p14="http://schemas.microsoft.com/office/powerpoint/2010/main">
    <mc:Choice Requires="p14">
      <p:transition spd="slow" p14:dur="2000" advTm="14757"/>
    </mc:Choice>
    <mc:Fallback xmlns="">
      <p:transition spd="slow" advTm="1475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295400" y="457200"/>
            <a:ext cx="1981200" cy="60960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801948" y="273010"/>
              <a:ext cx="3480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3:</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2">
            <a:extLst>
              <a:ext uri="{FF2B5EF4-FFF2-40B4-BE49-F238E27FC236}">
                <a16:creationId xmlns:a16="http://schemas.microsoft.com/office/drawing/2014/main" id="{32FCCE6B-FC14-4F53-AE76-D4F4C97C850C}"/>
              </a:ext>
            </a:extLst>
          </p:cNvPr>
          <p:cNvSpPr/>
          <p:nvPr/>
        </p:nvSpPr>
        <p:spPr>
          <a:xfrm>
            <a:off x="1551214" y="1676400"/>
            <a:ext cx="8937171" cy="3293209"/>
          </a:xfrm>
          <a:prstGeom prst="rect">
            <a:avLst/>
          </a:prstGeom>
        </p:spPr>
        <p:txBody>
          <a:bodyPr wrap="square">
            <a:spAutoFit/>
          </a:bodyPr>
          <a:lstStyle/>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 </a:t>
            </a:r>
            <a:r>
              <a:rPr lang="vi-VN" sz="2200" b="1" dirty="0">
                <a:solidFill>
                  <a:srgbClr val="FF0000"/>
                </a:solidFill>
                <a:latin typeface="Arial" panose="020B0604020202020204" pitchFamily="34" charset="0"/>
                <a:cs typeface="Arial" panose="020B0604020202020204" pitchFamily="34" charset="0"/>
              </a:rPr>
              <a:t>3.</a:t>
            </a:r>
            <a:r>
              <a:rPr lang="vi-VN" sz="2200" dirty="0">
                <a:solidFill>
                  <a:srgbClr val="FF000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Nhận được tin dữ, Hai Bà Trưng liền kéo quân </a:t>
            </a:r>
            <a:r>
              <a:rPr lang="vi-VN" sz="2200" dirty="0" err="1">
                <a:solidFill>
                  <a:srgbClr val="002060"/>
                </a:solidFill>
                <a:latin typeface="Arial" panose="020B0604020202020204" pitchFamily="34" charset="0"/>
                <a:cs typeface="Arial" panose="020B0604020202020204" pitchFamily="34" charset="0"/>
              </a:rPr>
              <a:t>về</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thành</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Luy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Lâu</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hỏi tội kẻ thù. </a:t>
            </a:r>
            <a:r>
              <a:rPr lang="vi-VN" sz="2200" dirty="0" err="1">
                <a:solidFill>
                  <a:srgbClr val="002060"/>
                </a:solidFill>
                <a:latin typeface="Arial" panose="020B0604020202020204" pitchFamily="34" charset="0"/>
                <a:cs typeface="Arial" panose="020B0604020202020204" pitchFamily="34" charset="0"/>
              </a:rPr>
              <a:t>Trước</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lúc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trẩy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quân</a:t>
            </a:r>
            <a:r>
              <a:rPr lang="en-US"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có</a:t>
            </a:r>
            <a:r>
              <a:rPr lang="vi-VN" sz="2200" dirty="0">
                <a:solidFill>
                  <a:srgbClr val="002060"/>
                </a:solidFill>
                <a:latin typeface="Arial" panose="020B0604020202020204" pitchFamily="34" charset="0"/>
                <a:cs typeface="Arial" panose="020B0604020202020204" pitchFamily="34" charset="0"/>
              </a:rPr>
              <a:t> người xin nữ chủ t</a:t>
            </a:r>
            <a:r>
              <a:rPr lang="en-US" sz="2200" dirty="0" err="1">
                <a:solidFill>
                  <a:srgbClr val="002060"/>
                </a:solidFill>
                <a:latin typeface="Arial" panose="020B0604020202020204" pitchFamily="34" charset="0"/>
                <a:cs typeface="Arial" panose="020B0604020202020204" pitchFamily="34" charset="0"/>
              </a:rPr>
              <a:t>ướng</a:t>
            </a:r>
            <a:r>
              <a:rPr lang="vi-VN" sz="2200" dirty="0">
                <a:solidFill>
                  <a:srgbClr val="002060"/>
                </a:solidFill>
                <a:latin typeface="Arial" panose="020B0604020202020204" pitchFamily="34" charset="0"/>
                <a:cs typeface="Arial" panose="020B0604020202020204" pitchFamily="34" charset="0"/>
              </a:rPr>
              <a:t> cho mặc đồ tang. Trưng Trắc trả lời</a:t>
            </a:r>
            <a:r>
              <a:rPr lang="en-US" sz="2200" dirty="0">
                <a:solidFill>
                  <a:srgbClr val="002060"/>
                </a:solidFill>
                <a:latin typeface="Arial" panose="020B0604020202020204" pitchFamily="34" charset="0"/>
                <a:cs typeface="Arial" panose="020B0604020202020204" pitchFamily="34" charset="0"/>
              </a:rPr>
              <a:t>:</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 Không ! Ta sẽ </a:t>
            </a:r>
            <a:r>
              <a:rPr lang="vi-VN" sz="2200" dirty="0" err="1">
                <a:solidFill>
                  <a:srgbClr val="002060"/>
                </a:solidFill>
                <a:latin typeface="Arial" panose="020B0604020202020204" pitchFamily="34" charset="0"/>
                <a:cs typeface="Arial" panose="020B0604020202020204" pitchFamily="34" charset="0"/>
              </a:rPr>
              <a:t>mặc</a:t>
            </a:r>
            <a:r>
              <a:rPr lang="vi-VN"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giáp</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phục</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thật đẹp để dân </a:t>
            </a:r>
            <a:r>
              <a:rPr lang="vi-VN" sz="2200" dirty="0" err="1">
                <a:solidFill>
                  <a:srgbClr val="002060"/>
                </a:solidFill>
                <a:latin typeface="Arial" panose="020B0604020202020204" pitchFamily="34" charset="0"/>
                <a:cs typeface="Arial" panose="020B0604020202020204" pitchFamily="34" charset="0"/>
              </a:rPr>
              <a:t>chúng</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a:t>
            </a:r>
            <a:r>
              <a:rPr lang="en-US" sz="2200" dirty="0">
                <a:solidFill>
                  <a:srgbClr val="002060"/>
                </a:solidFill>
                <a:latin typeface="Arial" panose="020B0604020202020204" pitchFamily="34" charset="0"/>
                <a:cs typeface="Arial" panose="020B0604020202020204" pitchFamily="34" charset="0"/>
              </a:rPr>
              <a:t>ê</a:t>
            </a:r>
            <a:r>
              <a:rPr lang="vi-VN" sz="2200" dirty="0">
                <a:solidFill>
                  <a:srgbClr val="002060"/>
                </a:solidFill>
                <a:latin typeface="Arial" panose="020B0604020202020204" pitchFamily="34" charset="0"/>
                <a:cs typeface="Arial" panose="020B0604020202020204" pitchFamily="34" charset="0"/>
              </a:rPr>
              <a:t>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phấn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khích</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còn giặc trông thấy thì kinh hồn.</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Hai Bà Trưng bước lên bành voi. Đoàn quân rùng rùng lên đường; giáo lao, cung nỏ, rìu búa, khiên mộc cuồn cuộn tràn theo bóng voi ẩn hiện của Hai Bà. Tiếng trống </a:t>
            </a:r>
            <a:r>
              <a:rPr lang="en-US" sz="2200" dirty="0" err="1">
                <a:solidFill>
                  <a:srgbClr val="002060"/>
                </a:solidFill>
                <a:latin typeface="Arial" panose="020B0604020202020204" pitchFamily="34" charset="0"/>
                <a:cs typeface="Arial" panose="020B0604020202020204" pitchFamily="34" charset="0"/>
              </a:rPr>
              <a:t>đồng</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dội lên vòm cây, đập vào sườn đồi, theo suốt đường hành quân.</a:t>
            </a:r>
          </a:p>
        </p:txBody>
      </p:sp>
    </p:spTree>
    <p:extLst>
      <p:ext uri="{BB962C8B-B14F-4D97-AF65-F5344CB8AC3E}">
        <p14:creationId xmlns:p14="http://schemas.microsoft.com/office/powerpoint/2010/main" val="128765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295400" y="457200"/>
            <a:ext cx="1981200" cy="60960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801948" y="273010"/>
              <a:ext cx="3480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3:</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2">
            <a:extLst>
              <a:ext uri="{FF2B5EF4-FFF2-40B4-BE49-F238E27FC236}">
                <a16:creationId xmlns:a16="http://schemas.microsoft.com/office/drawing/2014/main" id="{32FCCE6B-FC14-4F53-AE76-D4F4C97C850C}"/>
              </a:ext>
            </a:extLst>
          </p:cNvPr>
          <p:cNvSpPr/>
          <p:nvPr/>
        </p:nvSpPr>
        <p:spPr>
          <a:xfrm>
            <a:off x="1551214" y="1676400"/>
            <a:ext cx="8937171" cy="3293209"/>
          </a:xfrm>
          <a:prstGeom prst="rect">
            <a:avLst/>
          </a:prstGeom>
        </p:spPr>
        <p:txBody>
          <a:bodyPr wrap="square">
            <a:spAutoFit/>
          </a:bodyPr>
          <a:lstStyle/>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 </a:t>
            </a:r>
            <a:r>
              <a:rPr lang="vi-VN" sz="2200" b="1" dirty="0">
                <a:solidFill>
                  <a:srgbClr val="FF0000"/>
                </a:solidFill>
                <a:latin typeface="Arial" panose="020B0604020202020204" pitchFamily="34" charset="0"/>
                <a:cs typeface="Arial" panose="020B0604020202020204" pitchFamily="34" charset="0"/>
              </a:rPr>
              <a:t>3.</a:t>
            </a:r>
            <a:r>
              <a:rPr lang="vi-VN" sz="2200" dirty="0">
                <a:solidFill>
                  <a:srgbClr val="FF000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Nhận được tin dữ, Hai Bà Trưng liền kéo quân </a:t>
            </a:r>
            <a:r>
              <a:rPr lang="vi-VN" sz="2200" dirty="0" err="1">
                <a:solidFill>
                  <a:srgbClr val="002060"/>
                </a:solidFill>
                <a:latin typeface="Arial" panose="020B0604020202020204" pitchFamily="34" charset="0"/>
                <a:cs typeface="Arial" panose="020B0604020202020204" pitchFamily="34" charset="0"/>
              </a:rPr>
              <a:t>về</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thành</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Luy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Lâu</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hỏi tội kẻ thù. </a:t>
            </a:r>
            <a:r>
              <a:rPr lang="vi-VN" sz="2200" dirty="0" err="1">
                <a:solidFill>
                  <a:srgbClr val="002060"/>
                </a:solidFill>
                <a:latin typeface="Arial" panose="020B0604020202020204" pitchFamily="34" charset="0"/>
                <a:cs typeface="Arial" panose="020B0604020202020204" pitchFamily="34" charset="0"/>
              </a:rPr>
              <a:t>Trước</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lúc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trẩy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quân</a:t>
            </a:r>
            <a:r>
              <a:rPr lang="en-US"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có</a:t>
            </a:r>
            <a:r>
              <a:rPr lang="vi-VN" sz="2200" dirty="0">
                <a:solidFill>
                  <a:srgbClr val="002060"/>
                </a:solidFill>
                <a:latin typeface="Arial" panose="020B0604020202020204" pitchFamily="34" charset="0"/>
                <a:cs typeface="Arial" panose="020B0604020202020204" pitchFamily="34" charset="0"/>
              </a:rPr>
              <a:t> người xin nữ chủ t</a:t>
            </a:r>
            <a:r>
              <a:rPr lang="en-US" sz="2200" dirty="0" err="1">
                <a:solidFill>
                  <a:srgbClr val="002060"/>
                </a:solidFill>
                <a:latin typeface="Arial" panose="020B0604020202020204" pitchFamily="34" charset="0"/>
                <a:cs typeface="Arial" panose="020B0604020202020204" pitchFamily="34" charset="0"/>
              </a:rPr>
              <a:t>ướng</a:t>
            </a:r>
            <a:r>
              <a:rPr lang="vi-VN" sz="2200" dirty="0">
                <a:solidFill>
                  <a:srgbClr val="002060"/>
                </a:solidFill>
                <a:latin typeface="Arial" panose="020B0604020202020204" pitchFamily="34" charset="0"/>
                <a:cs typeface="Arial" panose="020B0604020202020204" pitchFamily="34" charset="0"/>
              </a:rPr>
              <a:t> cho mặc đồ tang. Trưng Trắc trả lời</a:t>
            </a:r>
            <a:r>
              <a:rPr lang="en-US" sz="2200" dirty="0">
                <a:solidFill>
                  <a:srgbClr val="002060"/>
                </a:solidFill>
                <a:latin typeface="Arial" panose="020B0604020202020204" pitchFamily="34" charset="0"/>
                <a:cs typeface="Arial" panose="020B0604020202020204" pitchFamily="34" charset="0"/>
              </a:rPr>
              <a:t>:</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 </a:t>
            </a:r>
            <a:r>
              <a:rPr lang="vi-VN" sz="2200" dirty="0">
                <a:solidFill>
                  <a:srgbClr val="FF0000"/>
                </a:solidFill>
                <a:latin typeface="Arial" panose="020B0604020202020204" pitchFamily="34" charset="0"/>
                <a:cs typeface="Arial" panose="020B0604020202020204" pitchFamily="34" charset="0"/>
              </a:rPr>
              <a:t>Không</a:t>
            </a:r>
            <a:r>
              <a:rPr lang="vi-VN" sz="2200" dirty="0">
                <a:solidFill>
                  <a:srgbClr val="002060"/>
                </a:solidFill>
                <a:latin typeface="Arial" panose="020B0604020202020204" pitchFamily="34" charset="0"/>
                <a:cs typeface="Arial" panose="020B0604020202020204" pitchFamily="34" charset="0"/>
              </a:rPr>
              <a:t> ! Ta sẽ </a:t>
            </a:r>
            <a:r>
              <a:rPr lang="vi-VN" sz="2200" dirty="0" err="1">
                <a:solidFill>
                  <a:srgbClr val="002060"/>
                </a:solidFill>
                <a:latin typeface="Arial" panose="020B0604020202020204" pitchFamily="34" charset="0"/>
                <a:cs typeface="Arial" panose="020B0604020202020204" pitchFamily="34" charset="0"/>
              </a:rPr>
              <a:t>mặc</a:t>
            </a:r>
            <a:r>
              <a:rPr lang="vi-VN"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giáp</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phục</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FF0000"/>
                </a:solidFill>
                <a:latin typeface="Arial" panose="020B0604020202020204" pitchFamily="34" charset="0"/>
                <a:cs typeface="Arial" panose="020B0604020202020204" pitchFamily="34" charset="0"/>
              </a:rPr>
              <a:t>thật đẹp </a:t>
            </a:r>
            <a:r>
              <a:rPr lang="vi-VN" sz="2200" dirty="0">
                <a:solidFill>
                  <a:srgbClr val="002060"/>
                </a:solidFill>
                <a:latin typeface="Arial" panose="020B0604020202020204" pitchFamily="34" charset="0"/>
                <a:cs typeface="Arial" panose="020B0604020202020204" pitchFamily="34" charset="0"/>
              </a:rPr>
              <a:t>để dân </a:t>
            </a:r>
            <a:r>
              <a:rPr lang="vi-VN" sz="2200" dirty="0" err="1">
                <a:solidFill>
                  <a:srgbClr val="002060"/>
                </a:solidFill>
                <a:latin typeface="Arial" panose="020B0604020202020204" pitchFamily="34" charset="0"/>
                <a:cs typeface="Arial" panose="020B0604020202020204" pitchFamily="34" charset="0"/>
              </a:rPr>
              <a:t>chúng</a:t>
            </a:r>
            <a:r>
              <a:rPr lang="vi-VN" sz="2200" dirty="0">
                <a:solidFill>
                  <a:srgbClr val="002060"/>
                </a:solidFill>
                <a:latin typeface="Arial" panose="020B0604020202020204" pitchFamily="34" charset="0"/>
                <a:cs typeface="Arial" panose="020B0604020202020204" pitchFamily="34" charset="0"/>
              </a:rPr>
              <a:t> </a:t>
            </a:r>
            <a:r>
              <a:rPr lang="vi-VN" sz="2200" dirty="0" err="1">
                <a:solidFill>
                  <a:srgbClr val="002060"/>
                </a:solidFill>
                <a:latin typeface="Arial" panose="020B0604020202020204" pitchFamily="34" charset="0"/>
                <a:cs typeface="Arial" panose="020B0604020202020204" pitchFamily="34" charset="0"/>
              </a:rPr>
              <a:t>th</a:t>
            </a:r>
            <a:r>
              <a:rPr lang="en-US" sz="2200" dirty="0">
                <a:solidFill>
                  <a:srgbClr val="002060"/>
                </a:solidFill>
                <a:latin typeface="Arial" panose="020B0604020202020204" pitchFamily="34" charset="0"/>
                <a:cs typeface="Arial" panose="020B0604020202020204" pitchFamily="34" charset="0"/>
              </a:rPr>
              <a:t>ê</a:t>
            </a:r>
            <a:r>
              <a:rPr lang="vi-VN" sz="2200" dirty="0">
                <a:solidFill>
                  <a:srgbClr val="002060"/>
                </a:solidFill>
                <a:latin typeface="Arial" panose="020B0604020202020204" pitchFamily="34" charset="0"/>
                <a:cs typeface="Arial" panose="020B0604020202020204" pitchFamily="34" charset="0"/>
              </a:rPr>
              <a:t>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phấn</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khích</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còn giặc trông thấy thì </a:t>
            </a:r>
            <a:r>
              <a:rPr lang="vi-VN" sz="2200" dirty="0">
                <a:solidFill>
                  <a:srgbClr val="FF0000"/>
                </a:solidFill>
                <a:latin typeface="Arial" panose="020B0604020202020204" pitchFamily="34" charset="0"/>
                <a:cs typeface="Arial" panose="020B0604020202020204" pitchFamily="34" charset="0"/>
              </a:rPr>
              <a:t>kinh hồn</a:t>
            </a:r>
            <a:r>
              <a:rPr lang="vi-VN" sz="2200" dirty="0">
                <a:solidFill>
                  <a:srgbClr val="002060"/>
                </a:solidFill>
                <a:latin typeface="Arial" panose="020B0604020202020204" pitchFamily="34" charset="0"/>
                <a:cs typeface="Arial" panose="020B0604020202020204" pitchFamily="34" charset="0"/>
              </a:rPr>
              <a:t>.</a:t>
            </a:r>
          </a:p>
          <a:p>
            <a:pPr algn="just">
              <a:spcAft>
                <a:spcPts val="600"/>
              </a:spcAft>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Hai Bà Trưng bước lên bành voi. Đoàn quân </a:t>
            </a:r>
            <a:r>
              <a:rPr lang="vi-VN" sz="2200" dirty="0">
                <a:solidFill>
                  <a:srgbClr val="FF0000"/>
                </a:solidFill>
                <a:latin typeface="Arial" panose="020B0604020202020204" pitchFamily="34" charset="0"/>
                <a:cs typeface="Arial" panose="020B0604020202020204" pitchFamily="34" charset="0"/>
              </a:rPr>
              <a:t>rùng rùng </a:t>
            </a:r>
            <a:r>
              <a:rPr lang="vi-VN" sz="2200" dirty="0">
                <a:solidFill>
                  <a:srgbClr val="002060"/>
                </a:solidFill>
                <a:latin typeface="Arial" panose="020B0604020202020204" pitchFamily="34" charset="0"/>
                <a:cs typeface="Arial" panose="020B0604020202020204" pitchFamily="34" charset="0"/>
              </a:rPr>
              <a:t>lên đường; giáo lao, cung nỏ, rìu búa, khiên mộc </a:t>
            </a:r>
            <a:r>
              <a:rPr lang="vi-VN" sz="2200" dirty="0">
                <a:solidFill>
                  <a:srgbClr val="FF0000"/>
                </a:solidFill>
                <a:latin typeface="Arial" panose="020B0604020202020204" pitchFamily="34" charset="0"/>
                <a:cs typeface="Arial" panose="020B0604020202020204" pitchFamily="34" charset="0"/>
              </a:rPr>
              <a:t>cuồn cuộn </a:t>
            </a:r>
            <a:r>
              <a:rPr lang="vi-VN" sz="2200" dirty="0">
                <a:solidFill>
                  <a:srgbClr val="002060"/>
                </a:solidFill>
                <a:latin typeface="Arial" panose="020B0604020202020204" pitchFamily="34" charset="0"/>
                <a:cs typeface="Arial" panose="020B0604020202020204" pitchFamily="34" charset="0"/>
              </a:rPr>
              <a:t>tràn theo bóng voi ẩn hiện của Hai Bà. Tiếng trống </a:t>
            </a:r>
            <a:r>
              <a:rPr lang="en-US" sz="2200" dirty="0" err="1">
                <a:solidFill>
                  <a:srgbClr val="002060"/>
                </a:solidFill>
                <a:latin typeface="Arial" panose="020B0604020202020204" pitchFamily="34" charset="0"/>
                <a:cs typeface="Arial" panose="020B0604020202020204" pitchFamily="34" charset="0"/>
              </a:rPr>
              <a:t>đồng</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FF0000"/>
                </a:solidFill>
                <a:latin typeface="Arial" panose="020B0604020202020204" pitchFamily="34" charset="0"/>
                <a:cs typeface="Arial" panose="020B0604020202020204" pitchFamily="34" charset="0"/>
              </a:rPr>
              <a:t>dội lên </a:t>
            </a:r>
            <a:r>
              <a:rPr lang="vi-VN" sz="2200" dirty="0">
                <a:solidFill>
                  <a:srgbClr val="002060"/>
                </a:solidFill>
                <a:latin typeface="Arial" panose="020B0604020202020204" pitchFamily="34" charset="0"/>
                <a:cs typeface="Arial" panose="020B0604020202020204" pitchFamily="34" charset="0"/>
              </a:rPr>
              <a:t>vòm cây, </a:t>
            </a:r>
            <a:r>
              <a:rPr lang="vi-VN" sz="2200" dirty="0">
                <a:solidFill>
                  <a:srgbClr val="FF0000"/>
                </a:solidFill>
                <a:latin typeface="Arial" panose="020B0604020202020204" pitchFamily="34" charset="0"/>
                <a:cs typeface="Arial" panose="020B0604020202020204" pitchFamily="34" charset="0"/>
              </a:rPr>
              <a:t>đập vào </a:t>
            </a:r>
            <a:r>
              <a:rPr lang="vi-VN" sz="2200" dirty="0">
                <a:solidFill>
                  <a:srgbClr val="002060"/>
                </a:solidFill>
                <a:latin typeface="Arial" panose="020B0604020202020204" pitchFamily="34" charset="0"/>
                <a:cs typeface="Arial" panose="020B0604020202020204" pitchFamily="34" charset="0"/>
              </a:rPr>
              <a:t>sườn đồi, </a:t>
            </a:r>
            <a:r>
              <a:rPr lang="vi-VN" sz="2200" dirty="0">
                <a:solidFill>
                  <a:srgbClr val="FF0000"/>
                </a:solidFill>
                <a:latin typeface="Arial" panose="020B0604020202020204" pitchFamily="34" charset="0"/>
                <a:cs typeface="Arial" panose="020B0604020202020204" pitchFamily="34" charset="0"/>
              </a:rPr>
              <a:t>theo suốt </a:t>
            </a:r>
            <a:r>
              <a:rPr lang="vi-VN" sz="2200" dirty="0">
                <a:solidFill>
                  <a:srgbClr val="002060"/>
                </a:solidFill>
                <a:latin typeface="Arial" panose="020B0604020202020204" pitchFamily="34" charset="0"/>
                <a:cs typeface="Arial" panose="020B0604020202020204" pitchFamily="34" charset="0"/>
              </a:rPr>
              <a:t>đường hành quân.</a:t>
            </a:r>
          </a:p>
        </p:txBody>
      </p:sp>
    </p:spTree>
    <p:extLst>
      <p:ext uri="{BB962C8B-B14F-4D97-AF65-F5344CB8AC3E}">
        <p14:creationId xmlns:p14="http://schemas.microsoft.com/office/powerpoint/2010/main" val="1206477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ahoma" pitchFamily="34" charset="0"/>
              <a:ea typeface="Tahoma" pitchFamily="34"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1" name="Rectangle 10"/>
          <p:cNvSpPr/>
          <p:nvPr/>
        </p:nvSpPr>
        <p:spPr>
          <a:xfrm>
            <a:off x="3657600" y="3164659"/>
            <a:ext cx="4495800" cy="1290682"/>
          </a:xfrm>
          <a:prstGeom prst="rect">
            <a:avLst/>
          </a:prstGeom>
        </p:spPr>
        <p:txBody>
          <a:bodyPr wrap="none">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Kể</a:t>
            </a:r>
            <a:r>
              <a:rPr kumimoji="0" lang="en-US"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baseline="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chuyện</a:t>
            </a:r>
            <a:endParaRPr kumimoji="0" lang="en-GB"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endParaRPr>
          </a:p>
        </p:txBody>
      </p:sp>
      <p:sp>
        <p:nvSpPr>
          <p:cNvPr id="12" name="Cloud 11"/>
          <p:cNvSpPr/>
          <p:nvPr/>
        </p:nvSpPr>
        <p:spPr>
          <a:xfrm>
            <a:off x="2711670" y="685800"/>
            <a:ext cx="6889531" cy="1524000"/>
          </a:xfrm>
          <a:prstGeom prst="cloud">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Hoạt</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4</a:t>
            </a:r>
            <a:endParaRPr kumimoji="0" lang="en-GB"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7084">
            <a:off x="9130908" y="2419935"/>
            <a:ext cx="2546156" cy="2546156"/>
          </a:xfrm>
          <a:prstGeom prst="rect">
            <a:avLst/>
          </a:prstGeom>
        </p:spPr>
      </p:pic>
    </p:spTree>
    <p:custDataLst>
      <p:tags r:id="rId1"/>
    </p:custDataLst>
    <p:extLst>
      <p:ext uri="{BB962C8B-B14F-4D97-AF65-F5344CB8AC3E}">
        <p14:creationId xmlns:p14="http://schemas.microsoft.com/office/powerpoint/2010/main" val="1388779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9448800"/>
            <a:ext cx="4950158" cy="6629400"/>
          </a:xfrm>
          <a:prstGeom prst="rect">
            <a:avLst/>
          </a:prstGeom>
        </p:spPr>
      </p:pic>
      <p:sp>
        <p:nvSpPr>
          <p:cNvPr id="11" name="Rounded Rectangle 10"/>
          <p:cNvSpPr/>
          <p:nvPr/>
        </p:nvSpPr>
        <p:spPr>
          <a:xfrm>
            <a:off x="762000" y="272991"/>
            <a:ext cx="101346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50000"/>
              </a:spcBef>
              <a:spcAft>
                <a:spcPct val="0"/>
              </a:spcAft>
              <a:defRPr/>
            </a:pPr>
            <a:r>
              <a:rPr lang="en-US" altLang="en-US" sz="2800" dirty="0">
                <a:solidFill>
                  <a:srgbClr val="800000"/>
                </a:solidFill>
                <a:latin typeface="Arial" panose="020B0604020202020204" pitchFamily="34" charset="0"/>
                <a:cs typeface="Arial" panose="020B0604020202020204" pitchFamily="34" charset="0"/>
              </a:rPr>
              <a:t> </a:t>
            </a:r>
            <a:r>
              <a:rPr lang="vi-VN" altLang="en-US" sz="2600" dirty="0">
                <a:solidFill>
                  <a:srgbClr val="800000"/>
                </a:solidFill>
                <a:latin typeface="Arial" panose="020B0604020202020204" pitchFamily="34" charset="0"/>
                <a:cs typeface="Arial" panose="020B0604020202020204" pitchFamily="34" charset="0"/>
              </a:rPr>
              <a:t>Dựa vào </a:t>
            </a:r>
            <a:r>
              <a:rPr lang="en-US" altLang="en-US" sz="2600" dirty="0" err="1">
                <a:solidFill>
                  <a:srgbClr val="800000"/>
                </a:solidFill>
                <a:latin typeface="Arial" panose="020B0604020202020204" pitchFamily="34" charset="0"/>
                <a:cs typeface="Arial" panose="020B0604020202020204" pitchFamily="34" charset="0"/>
              </a:rPr>
              <a:t>các</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tranh</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sau</a:t>
            </a:r>
            <a:r>
              <a:rPr lang="vi-VN" altLang="en-US" sz="2600" dirty="0">
                <a:solidFill>
                  <a:srgbClr val="800000"/>
                </a:solidFill>
                <a:latin typeface="Arial" panose="020B0604020202020204" pitchFamily="34" charset="0"/>
                <a:cs typeface="Arial" panose="020B0604020202020204" pitchFamily="34" charset="0"/>
              </a:rPr>
              <a:t>, k</a:t>
            </a:r>
            <a:r>
              <a:rPr lang="en-US" altLang="en-US" sz="2600" dirty="0">
                <a:solidFill>
                  <a:srgbClr val="800000"/>
                </a:solidFill>
                <a:latin typeface="Arial" panose="020B0604020202020204" pitchFamily="34" charset="0"/>
                <a:cs typeface="Arial" panose="020B0604020202020204" pitchFamily="34" charset="0"/>
              </a:rPr>
              <a:t>ể </a:t>
            </a:r>
            <a:r>
              <a:rPr lang="en-US" altLang="en-US" sz="2600" dirty="0" err="1">
                <a:solidFill>
                  <a:srgbClr val="800000"/>
                </a:solidFill>
                <a:latin typeface="Arial" panose="020B0604020202020204" pitchFamily="34" charset="0"/>
                <a:cs typeface="Arial" panose="020B0604020202020204" pitchFamily="34" charset="0"/>
              </a:rPr>
              <a:t>lại</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từng</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đoạn</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câu</a:t>
            </a:r>
            <a:r>
              <a:rPr lang="en-US" altLang="en-US" sz="2600" dirty="0">
                <a:solidFill>
                  <a:srgbClr val="800000"/>
                </a:solidFill>
                <a:latin typeface="Arial" panose="020B0604020202020204" pitchFamily="34" charset="0"/>
                <a:cs typeface="Arial" panose="020B0604020202020204" pitchFamily="34" charset="0"/>
              </a:rPr>
              <a:t> </a:t>
            </a:r>
            <a:r>
              <a:rPr lang="en-US" altLang="en-US" sz="2600" dirty="0" err="1">
                <a:solidFill>
                  <a:srgbClr val="800000"/>
                </a:solidFill>
                <a:latin typeface="Arial" panose="020B0604020202020204" pitchFamily="34" charset="0"/>
                <a:cs typeface="Arial" panose="020B0604020202020204" pitchFamily="34" charset="0"/>
              </a:rPr>
              <a:t>chuyện</a:t>
            </a:r>
            <a:r>
              <a:rPr lang="vi-VN" altLang="en-US" sz="2600" dirty="0">
                <a:solidFill>
                  <a:srgbClr val="800000"/>
                </a:solidFill>
                <a:latin typeface="Arial" panose="020B0604020202020204" pitchFamily="34" charset="0"/>
                <a:cs typeface="Arial" panose="020B0604020202020204" pitchFamily="34" charset="0"/>
              </a:rPr>
              <a:t> </a:t>
            </a:r>
            <a:r>
              <a:rPr lang="en-US" altLang="en-US" sz="2600" i="1" dirty="0">
                <a:solidFill>
                  <a:srgbClr val="800000"/>
                </a:solidFill>
                <a:latin typeface="Arial" panose="020B0604020202020204" pitchFamily="34" charset="0"/>
                <a:cs typeface="Arial" panose="020B0604020202020204" pitchFamily="34" charset="0"/>
              </a:rPr>
              <a:t>Hai </a:t>
            </a:r>
            <a:r>
              <a:rPr lang="en-US" altLang="en-US" sz="2600" i="1" dirty="0" err="1">
                <a:solidFill>
                  <a:srgbClr val="800000"/>
                </a:solidFill>
                <a:latin typeface="Arial" panose="020B0604020202020204" pitchFamily="34" charset="0"/>
                <a:cs typeface="Arial" panose="020B0604020202020204" pitchFamily="34" charset="0"/>
              </a:rPr>
              <a:t>Bà</a:t>
            </a:r>
            <a:r>
              <a:rPr lang="en-US" altLang="en-US" sz="2600" i="1" dirty="0">
                <a:solidFill>
                  <a:srgbClr val="800000"/>
                </a:solidFill>
                <a:latin typeface="Arial" panose="020B0604020202020204" pitchFamily="34" charset="0"/>
                <a:cs typeface="Arial" panose="020B0604020202020204" pitchFamily="34" charset="0"/>
              </a:rPr>
              <a:t> </a:t>
            </a:r>
            <a:r>
              <a:rPr lang="en-US" altLang="en-US" sz="2600" i="1" dirty="0" err="1">
                <a:solidFill>
                  <a:srgbClr val="800000"/>
                </a:solidFill>
                <a:latin typeface="Arial" panose="020B0604020202020204" pitchFamily="34" charset="0"/>
                <a:cs typeface="Arial" panose="020B0604020202020204" pitchFamily="34" charset="0"/>
              </a:rPr>
              <a:t>Trưng</a:t>
            </a:r>
            <a:endParaRPr lang="en-US" altLang="en-US" sz="2600" dirty="0">
              <a:solidFill>
                <a:srgbClr val="800000"/>
              </a:solidFill>
              <a:latin typeface="Arial" panose="020B0604020202020204" pitchFamily="34" charset="0"/>
              <a:cs typeface="Arial" panose="020B0604020202020204" pitchFamily="34" charset="0"/>
            </a:endParaRPr>
          </a:p>
        </p:txBody>
      </p:sp>
      <p:pic>
        <p:nvPicPr>
          <p:cNvPr id="5" name="Hình ảnh 4">
            <a:extLst>
              <a:ext uri="{FF2B5EF4-FFF2-40B4-BE49-F238E27FC236}">
                <a16:creationId xmlns:a16="http://schemas.microsoft.com/office/drawing/2014/main" id="{52554EB2-7B97-4230-8024-2E786EAB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475" y="990831"/>
            <a:ext cx="2449657" cy="2713190"/>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E08B9F8C-18C4-4AF8-86B3-783C9443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410" y="958011"/>
            <a:ext cx="2642959" cy="2746010"/>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F25FB876-BCC7-46B1-9D66-C156098F62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9475" y="3791713"/>
            <a:ext cx="2449657" cy="2935986"/>
          </a:xfrm>
          <a:prstGeom prst="rect">
            <a:avLst/>
          </a:prstGeom>
        </p:spPr>
      </p:pic>
      <p:pic>
        <p:nvPicPr>
          <p:cNvPr id="8" name="Hình ảnh 7" descr="Ảnh có chứa văn bản&#10;&#10;Mô tả được tạo tự động">
            <a:extLst>
              <a:ext uri="{FF2B5EF4-FFF2-40B4-BE49-F238E27FC236}">
                <a16:creationId xmlns:a16="http://schemas.microsoft.com/office/drawing/2014/main" id="{DB826441-0A68-4A4D-B39E-B9C5F4D65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409" y="3791713"/>
            <a:ext cx="2642959" cy="2984773"/>
          </a:xfrm>
          <a:prstGeom prst="rect">
            <a:avLst/>
          </a:prstGeom>
        </p:spPr>
      </p:pic>
    </p:spTree>
    <p:extLst>
      <p:ext uri="{BB962C8B-B14F-4D97-AF65-F5344CB8AC3E}">
        <p14:creationId xmlns:p14="http://schemas.microsoft.com/office/powerpoint/2010/main" val="3080990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66914" name="Picture 2" descr="G:\nguyen thi minh k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066800"/>
            <a:ext cx="464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600" y="2667000"/>
            <a:ext cx="5410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0"/>
              </a:spcBef>
              <a:spcAft>
                <a:spcPct val="0"/>
              </a:spcAft>
              <a:buNone/>
              <a:defRPr/>
            </a:pPr>
            <a:r>
              <a:rPr lang="vi-VN" sz="2400" b="1" dirty="0">
                <a:solidFill>
                  <a:schemeClr val="accent2"/>
                </a:solidFill>
                <a:latin typeface="Arial" panose="020B0604020202020204" pitchFamily="34" charset="0"/>
                <a:cs typeface="Arial" panose="020B0604020202020204" pitchFamily="34" charset="0"/>
              </a:rPr>
              <a:t>Nguyễn Thị Minh Khai</a:t>
            </a:r>
            <a:r>
              <a:rPr lang="vi-VN"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buNone/>
              <a:defRPr/>
            </a:pPr>
            <a:r>
              <a:rPr lang="en-US" sz="2400" dirty="0">
                <a:solidFill>
                  <a:schemeClr val="bg1"/>
                </a:solidFill>
                <a:latin typeface="Arial" panose="020B0604020202020204" pitchFamily="34" charset="0"/>
                <a:cs typeface="Arial" panose="020B0604020202020204" pitchFamily="34" charset="0"/>
              </a:rPr>
              <a:t>(1910 – 1941)</a:t>
            </a:r>
            <a:r>
              <a:rPr lang="vi-VN" sz="2400" dirty="0">
                <a:solidFill>
                  <a:schemeClr val="bg1"/>
                </a:solidFill>
                <a:latin typeface="Arial" panose="020B0604020202020204" pitchFamily="34" charset="0"/>
                <a:cs typeface="Arial" panose="020B0604020202020204" pitchFamily="34" charset="0"/>
              </a:rPr>
              <a:t> là nhà cách mạng Việt Nam, một trong những người lãnh đạo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Cộng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sản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Đông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Dương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trong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giai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đoạn</a:t>
            </a:r>
            <a:r>
              <a:rPr lang="en-US" sz="2400" dirty="0">
                <a:solidFill>
                  <a:schemeClr val="bg1"/>
                </a:solidFill>
                <a:latin typeface="Arial" panose="020B0604020202020204" pitchFamily="34" charset="0"/>
                <a:cs typeface="Arial" panose="020B0604020202020204" pitchFamily="34" charset="0"/>
              </a:rPr>
              <a:t> 1930 - 1940</a:t>
            </a:r>
            <a:r>
              <a:rPr lang="vi-VN" sz="2400" dirty="0">
                <a:solidFill>
                  <a:schemeClr val="bg1"/>
                </a:solidFill>
                <a:latin typeface="Arial" panose="020B0604020202020204" pitchFamily="34" charset="0"/>
                <a:cs typeface="Arial" panose="020B0604020202020204" pitchFamily="34" charset="0"/>
              </a:rPr>
              <a:t> </a:t>
            </a:r>
            <a:endParaRPr kumimoji="0" lang="en-US" altLang="en-US" sz="2400" b="0" i="0"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9031" name="TextBox 8"/>
          <p:cNvSpPr txBox="1">
            <a:spLocks noChangeArrowheads="1"/>
          </p:cNvSpPr>
          <p:nvPr/>
        </p:nvSpPr>
        <p:spPr bwMode="auto">
          <a:xfrm>
            <a:off x="1524000" y="228600"/>
            <a:ext cx="9144000" cy="579438"/>
          </a:xfrm>
          <a:prstGeom prst="rect">
            <a:avLst/>
          </a:prstGeom>
          <a:solidFill>
            <a:schemeClr val="accent2">
              <a:lumMod val="60000"/>
              <a:lumOff val="4000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nữ</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anh</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hùng</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chống</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giặc</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ngoại</a:t>
            </a:r>
            <a:r>
              <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xâm</a:t>
            </a:r>
            <a:endParaRPr kumimoji="0" lang="en-US" alt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494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31"/>
                                        </p:tgtEl>
                                        <p:attrNameLst>
                                          <p:attrName>style.visibility</p:attrName>
                                        </p:attrNameLst>
                                      </p:cBhvr>
                                      <p:to>
                                        <p:strVal val="visible"/>
                                      </p:to>
                                    </p:set>
                                    <p:animEffect transition="in" filter="blinds(horizontal)">
                                      <p:cBhvr>
                                        <p:cTn id="7" dur="500"/>
                                        <p:tgtEl>
                                          <p:spTgt spid="129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66914"/>
                                        </p:tgtEl>
                                        <p:attrNameLst>
                                          <p:attrName>style.visibility</p:attrName>
                                        </p:attrNameLst>
                                      </p:cBhvr>
                                      <p:to>
                                        <p:strVal val="visible"/>
                                      </p:to>
                                    </p:set>
                                    <p:anim calcmode="lin" valueType="num">
                                      <p:cBhvr additive="base">
                                        <p:cTn id="12" dur="500" fill="hold"/>
                                        <p:tgtEl>
                                          <p:spTgt spid="166914"/>
                                        </p:tgtEl>
                                        <p:attrNameLst>
                                          <p:attrName>ppt_x</p:attrName>
                                        </p:attrNameLst>
                                      </p:cBhvr>
                                      <p:tavLst>
                                        <p:tav tm="0">
                                          <p:val>
                                            <p:strVal val="#ppt_x"/>
                                          </p:val>
                                        </p:tav>
                                        <p:tav tm="100000">
                                          <p:val>
                                            <p:strVal val="#ppt_x"/>
                                          </p:val>
                                        </p:tav>
                                      </p:tavLst>
                                    </p:anim>
                                    <p:anim calcmode="lin" valueType="num">
                                      <p:cBhvr additive="base">
                                        <p:cTn id="13" dur="500" fill="hold"/>
                                        <p:tgtEl>
                                          <p:spTgt spid="1669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90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29031" name="TextBox 8"/>
          <p:cNvSpPr txBox="1">
            <a:spLocks noChangeArrowheads="1"/>
          </p:cNvSpPr>
          <p:nvPr/>
        </p:nvSpPr>
        <p:spPr bwMode="auto">
          <a:xfrm>
            <a:off x="1524000" y="228600"/>
            <a:ext cx="9144000" cy="579438"/>
          </a:xfrm>
          <a:prstGeom prst="rect">
            <a:avLst/>
          </a:prstGeom>
          <a:solidFill>
            <a:schemeClr val="accent2">
              <a:lumMod val="60000"/>
              <a:lumOff val="4000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nữ</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hùng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chống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giặc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ngoại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xâm</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66915" name="Picture 3" descr="G:\vo thi s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3026790" cy="405475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6916" name="Picture 4" descr="G:\TMT - vo thi s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190" y="990600"/>
            <a:ext cx="3862907" cy="403461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5218666"/>
            <a:ext cx="8631810" cy="1015663"/>
          </a:xfrm>
          <a:prstGeom prst="rect">
            <a:avLst/>
          </a:prstGeom>
          <a:noFill/>
        </p:spPr>
        <p:txBody>
          <a:bodyPr wrap="square" rtlCol="0">
            <a:spAutoFit/>
          </a:bodyPr>
          <a:lstStyle/>
          <a:p>
            <a:r>
              <a:rPr lang="en-US" sz="2000" dirty="0" err="1">
                <a:solidFill>
                  <a:schemeClr val="bg2"/>
                </a:solidFill>
                <a:latin typeface="Arial" panose="020B0604020202020204" pitchFamily="34" charset="0"/>
                <a:cs typeface="Arial" panose="020B0604020202020204" pitchFamily="34" charset="0"/>
              </a:rPr>
              <a:t>Chị</a:t>
            </a:r>
            <a:r>
              <a:rPr lang="en-US" sz="2000" dirty="0">
                <a:solidFill>
                  <a:schemeClr val="bg2"/>
                </a:solidFill>
                <a:latin typeface="Arial" panose="020B0604020202020204" pitchFamily="34" charset="0"/>
                <a:cs typeface="Arial" panose="020B0604020202020204" pitchFamily="34" charset="0"/>
              </a:rPr>
              <a:t> </a:t>
            </a:r>
            <a:r>
              <a:rPr lang="vi-VN" sz="2000" dirty="0">
                <a:solidFill>
                  <a:schemeClr val="bg2"/>
                </a:solidFill>
                <a:latin typeface="Arial" panose="020B0604020202020204" pitchFamily="34" charset="0"/>
                <a:cs typeface="Arial" panose="020B0604020202020204" pitchFamily="34" charset="0"/>
              </a:rPr>
              <a:t>Võ Thị Sáu là nữ anh hùng cách mạng sinh năm 1933</a:t>
            </a:r>
            <a:r>
              <a:rPr lang="en-US" sz="2000" dirty="0">
                <a:solidFill>
                  <a:schemeClr val="bg2"/>
                </a:solidFill>
                <a:latin typeface="Arial" panose="020B0604020202020204" pitchFamily="34" charset="0"/>
                <a:cs typeface="Arial" panose="020B0604020202020204" pitchFamily="34" charset="0"/>
              </a:rPr>
              <a:t>, </a:t>
            </a:r>
            <a:r>
              <a:rPr lang="en-US" sz="2000" dirty="0"/>
              <a:t> </a:t>
            </a:r>
            <a:r>
              <a:rPr lang="vi-VN" sz="2000" dirty="0">
                <a:solidFill>
                  <a:schemeClr val="bg2"/>
                </a:solidFill>
                <a:latin typeface="Arial" panose="020B0604020202020204" pitchFamily="34" charset="0"/>
                <a:cs typeface="Arial" panose="020B0604020202020204" pitchFamily="34" charset="0"/>
              </a:rPr>
              <a:t>ở xã Phước Thọ, huyện Đất Đỏ, tỉnh Bà Rịa (nay thuộc xã Phước Long Thọ, huyện Đất Đỏ, tỉnh Bà Rịa - Vũng Tàu).</a:t>
            </a:r>
            <a:r>
              <a:rPr lang="en-US" sz="2000" dirty="0"/>
              <a:t> </a:t>
            </a:r>
            <a:r>
              <a:rPr lang="en-US" sz="2000" dirty="0" err="1">
                <a:solidFill>
                  <a:schemeClr val="bg1"/>
                </a:solidFill>
                <a:latin typeface="Arial" panose="020B0604020202020204" pitchFamily="34" charset="0"/>
                <a:cs typeface="Arial" panose="020B0604020202020204" pitchFamily="34" charset="0"/>
              </a:rPr>
              <a:t>Chị</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hy</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sinh</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vào</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sáng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ngày</a:t>
            </a:r>
            <a:r>
              <a:rPr lang="en-US" sz="2000" dirty="0">
                <a:solidFill>
                  <a:schemeClr val="bg1"/>
                </a:solidFill>
                <a:latin typeface="Arial" panose="020B0604020202020204" pitchFamily="34" charset="0"/>
                <a:cs typeface="Arial" panose="020B0604020202020204" pitchFamily="34" charset="0"/>
              </a:rPr>
              <a:t> 23/01/1952.</a:t>
            </a:r>
          </a:p>
        </p:txBody>
      </p:sp>
    </p:spTree>
    <p:extLst>
      <p:ext uri="{BB962C8B-B14F-4D97-AF65-F5344CB8AC3E}">
        <p14:creationId xmlns:p14="http://schemas.microsoft.com/office/powerpoint/2010/main" val="332316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a:extLst>
              <a:ext uri="{FF2B5EF4-FFF2-40B4-BE49-F238E27FC236}">
                <a16:creationId xmlns:a16="http://schemas.microsoft.com/office/drawing/2014/main" id="{004A76D9-7E68-4688-A4FE-97D490A49748}"/>
              </a:ext>
            </a:extLst>
          </p:cNvPr>
          <p:cNvSpPr/>
          <p:nvPr/>
        </p:nvSpPr>
        <p:spPr>
          <a:xfrm rot="10800000">
            <a:off x="1478709" y="-157367"/>
            <a:ext cx="9353194" cy="2644172"/>
          </a:xfrm>
          <a:prstGeom prst="arc">
            <a:avLst>
              <a:gd name="adj1" fmla="val 1086022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7">
            <a:extLst>
              <a:ext uri="{FF2B5EF4-FFF2-40B4-BE49-F238E27FC236}">
                <a16:creationId xmlns:a16="http://schemas.microsoft.com/office/drawing/2014/main" id="{18B86DB7-FFF0-44E0-96E4-FE3511A31B7D}"/>
              </a:ext>
            </a:extLst>
          </p:cNvPr>
          <p:cNvSpPr>
            <a:spLocks/>
          </p:cNvSpPr>
          <p:nvPr/>
        </p:nvSpPr>
        <p:spPr bwMode="auto">
          <a:xfrm>
            <a:off x="9403629" y="3589300"/>
            <a:ext cx="168275" cy="512763"/>
          </a:xfrm>
          <a:custGeom>
            <a:avLst/>
            <a:gdLst>
              <a:gd name="T0" fmla="*/ 53 w 53"/>
              <a:gd name="T1" fmla="*/ 0 h 161"/>
              <a:gd name="T2" fmla="*/ 21 w 53"/>
              <a:gd name="T3" fmla="*/ 0 h 161"/>
              <a:gd name="T4" fmla="*/ 3 w 53"/>
              <a:gd name="T5" fmla="*/ 23 h 161"/>
              <a:gd name="T6" fmla="*/ 17 w 53"/>
              <a:gd name="T7" fmla="*/ 161 h 161"/>
              <a:gd name="T8" fmla="*/ 47 w 53"/>
              <a:gd name="T9" fmla="*/ 161 h 161"/>
              <a:gd name="T10" fmla="*/ 53 w 53"/>
              <a:gd name="T11" fmla="*/ 0 h 161"/>
            </a:gdLst>
            <a:ahLst/>
            <a:cxnLst>
              <a:cxn ang="0">
                <a:pos x="T0" y="T1"/>
              </a:cxn>
              <a:cxn ang="0">
                <a:pos x="T2" y="T3"/>
              </a:cxn>
              <a:cxn ang="0">
                <a:pos x="T4" y="T5"/>
              </a:cxn>
              <a:cxn ang="0">
                <a:pos x="T6" y="T7"/>
              </a:cxn>
              <a:cxn ang="0">
                <a:pos x="T8" y="T9"/>
              </a:cxn>
              <a:cxn ang="0">
                <a:pos x="T10" y="T11"/>
              </a:cxn>
            </a:cxnLst>
            <a:rect l="0" t="0" r="r" b="b"/>
            <a:pathLst>
              <a:path w="53" h="161">
                <a:moveTo>
                  <a:pt x="53" y="0"/>
                </a:moveTo>
                <a:cubicBezTo>
                  <a:pt x="21" y="0"/>
                  <a:pt x="21" y="0"/>
                  <a:pt x="21" y="0"/>
                </a:cubicBezTo>
                <a:cubicBezTo>
                  <a:pt x="21" y="0"/>
                  <a:pt x="0" y="1"/>
                  <a:pt x="3" y="23"/>
                </a:cubicBezTo>
                <a:cubicBezTo>
                  <a:pt x="6" y="45"/>
                  <a:pt x="17" y="161"/>
                  <a:pt x="17" y="161"/>
                </a:cubicBezTo>
                <a:cubicBezTo>
                  <a:pt x="47" y="161"/>
                  <a:pt x="47" y="161"/>
                  <a:pt x="47" y="161"/>
                </a:cubicBezTo>
                <a:cubicBezTo>
                  <a:pt x="53" y="0"/>
                  <a:pt x="53" y="0"/>
                  <a:pt x="53"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6">
            <a:extLst>
              <a:ext uri="{FF2B5EF4-FFF2-40B4-BE49-F238E27FC236}">
                <a16:creationId xmlns:a16="http://schemas.microsoft.com/office/drawing/2014/main" id="{C5708DB5-AB84-4372-81B4-A01293EA64D3}"/>
              </a:ext>
            </a:extLst>
          </p:cNvPr>
          <p:cNvSpPr>
            <a:spLocks/>
          </p:cNvSpPr>
          <p:nvPr/>
        </p:nvSpPr>
        <p:spPr bwMode="auto">
          <a:xfrm>
            <a:off x="2461492" y="1828800"/>
            <a:ext cx="184150" cy="582613"/>
          </a:xfrm>
          <a:custGeom>
            <a:avLst/>
            <a:gdLst>
              <a:gd name="T0" fmla="*/ 58 w 58"/>
              <a:gd name="T1" fmla="*/ 0 h 183"/>
              <a:gd name="T2" fmla="*/ 23 w 58"/>
              <a:gd name="T3" fmla="*/ 0 h 183"/>
              <a:gd name="T4" fmla="*/ 3 w 58"/>
              <a:gd name="T5" fmla="*/ 25 h 183"/>
              <a:gd name="T6" fmla="*/ 18 w 58"/>
              <a:gd name="T7" fmla="*/ 183 h 183"/>
              <a:gd name="T8" fmla="*/ 52 w 58"/>
              <a:gd name="T9" fmla="*/ 183 h 183"/>
              <a:gd name="T10" fmla="*/ 58 w 58"/>
              <a:gd name="T11" fmla="*/ 0 h 183"/>
            </a:gdLst>
            <a:ahLst/>
            <a:cxnLst>
              <a:cxn ang="0">
                <a:pos x="T0" y="T1"/>
              </a:cxn>
              <a:cxn ang="0">
                <a:pos x="T2" y="T3"/>
              </a:cxn>
              <a:cxn ang="0">
                <a:pos x="T4" y="T5"/>
              </a:cxn>
              <a:cxn ang="0">
                <a:pos x="T6" y="T7"/>
              </a:cxn>
              <a:cxn ang="0">
                <a:pos x="T8" y="T9"/>
              </a:cxn>
              <a:cxn ang="0">
                <a:pos x="T10" y="T11"/>
              </a:cxn>
            </a:cxnLst>
            <a:rect l="0" t="0" r="r" b="b"/>
            <a:pathLst>
              <a:path w="58" h="183">
                <a:moveTo>
                  <a:pt x="58" y="0"/>
                </a:moveTo>
                <a:cubicBezTo>
                  <a:pt x="23" y="0"/>
                  <a:pt x="23" y="0"/>
                  <a:pt x="23" y="0"/>
                </a:cubicBezTo>
                <a:cubicBezTo>
                  <a:pt x="23" y="0"/>
                  <a:pt x="0" y="1"/>
                  <a:pt x="3" y="25"/>
                </a:cubicBezTo>
                <a:cubicBezTo>
                  <a:pt x="6" y="49"/>
                  <a:pt x="18" y="183"/>
                  <a:pt x="18" y="183"/>
                </a:cubicBezTo>
                <a:cubicBezTo>
                  <a:pt x="52" y="183"/>
                  <a:pt x="52" y="183"/>
                  <a:pt x="52" y="183"/>
                </a:cubicBezTo>
                <a:cubicBezTo>
                  <a:pt x="58" y="0"/>
                  <a:pt x="58" y="0"/>
                  <a:pt x="58"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8">
            <a:extLst>
              <a:ext uri="{FF2B5EF4-FFF2-40B4-BE49-F238E27FC236}">
                <a16:creationId xmlns:a16="http://schemas.microsoft.com/office/drawing/2014/main" id="{9C2C51CD-EDFE-4395-A2F5-68C769AE6E5E}"/>
              </a:ext>
            </a:extLst>
          </p:cNvPr>
          <p:cNvSpPr>
            <a:spLocks/>
          </p:cNvSpPr>
          <p:nvPr/>
        </p:nvSpPr>
        <p:spPr bwMode="auto">
          <a:xfrm>
            <a:off x="8805069" y="2057400"/>
            <a:ext cx="158750" cy="490538"/>
          </a:xfrm>
          <a:custGeom>
            <a:avLst/>
            <a:gdLst>
              <a:gd name="T0" fmla="*/ 50 w 50"/>
              <a:gd name="T1" fmla="*/ 0 h 154"/>
              <a:gd name="T2" fmla="*/ 20 w 50"/>
              <a:gd name="T3" fmla="*/ 0 h 154"/>
              <a:gd name="T4" fmla="*/ 3 w 50"/>
              <a:gd name="T5" fmla="*/ 22 h 154"/>
              <a:gd name="T6" fmla="*/ 16 w 50"/>
              <a:gd name="T7" fmla="*/ 154 h 154"/>
              <a:gd name="T8" fmla="*/ 45 w 50"/>
              <a:gd name="T9" fmla="*/ 154 h 154"/>
              <a:gd name="T10" fmla="*/ 50 w 50"/>
              <a:gd name="T11" fmla="*/ 0 h 154"/>
            </a:gdLst>
            <a:ahLst/>
            <a:cxnLst>
              <a:cxn ang="0">
                <a:pos x="T0" y="T1"/>
              </a:cxn>
              <a:cxn ang="0">
                <a:pos x="T2" y="T3"/>
              </a:cxn>
              <a:cxn ang="0">
                <a:pos x="T4" y="T5"/>
              </a:cxn>
              <a:cxn ang="0">
                <a:pos x="T6" y="T7"/>
              </a:cxn>
              <a:cxn ang="0">
                <a:pos x="T8" y="T9"/>
              </a:cxn>
              <a:cxn ang="0">
                <a:pos x="T10" y="T11"/>
              </a:cxn>
            </a:cxnLst>
            <a:rect l="0" t="0" r="r" b="b"/>
            <a:pathLst>
              <a:path w="50" h="154">
                <a:moveTo>
                  <a:pt x="50" y="0"/>
                </a:moveTo>
                <a:cubicBezTo>
                  <a:pt x="20" y="0"/>
                  <a:pt x="20" y="0"/>
                  <a:pt x="20" y="0"/>
                </a:cubicBezTo>
                <a:cubicBezTo>
                  <a:pt x="20" y="0"/>
                  <a:pt x="0" y="1"/>
                  <a:pt x="3" y="22"/>
                </a:cubicBezTo>
                <a:cubicBezTo>
                  <a:pt x="5" y="43"/>
                  <a:pt x="16" y="154"/>
                  <a:pt x="16" y="154"/>
                </a:cubicBezTo>
                <a:cubicBezTo>
                  <a:pt x="45" y="154"/>
                  <a:pt x="45" y="154"/>
                  <a:pt x="45" y="154"/>
                </a:cubicBezTo>
                <a:cubicBezTo>
                  <a:pt x="50" y="0"/>
                  <a:pt x="50" y="0"/>
                  <a:pt x="50"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9">
            <a:extLst>
              <a:ext uri="{FF2B5EF4-FFF2-40B4-BE49-F238E27FC236}">
                <a16:creationId xmlns:a16="http://schemas.microsoft.com/office/drawing/2014/main" id="{15C14668-5D68-45B5-B912-C2D66040A2BE}"/>
              </a:ext>
            </a:extLst>
          </p:cNvPr>
          <p:cNvSpPr>
            <a:spLocks/>
          </p:cNvSpPr>
          <p:nvPr/>
        </p:nvSpPr>
        <p:spPr bwMode="auto">
          <a:xfrm>
            <a:off x="5556199" y="2210863"/>
            <a:ext cx="201813" cy="636588"/>
          </a:xfrm>
          <a:custGeom>
            <a:avLst/>
            <a:gdLst>
              <a:gd name="T0" fmla="*/ 63 w 63"/>
              <a:gd name="T1" fmla="*/ 0 h 200"/>
              <a:gd name="T2" fmla="*/ 25 w 63"/>
              <a:gd name="T3" fmla="*/ 1 h 200"/>
              <a:gd name="T4" fmla="*/ 3 w 63"/>
              <a:gd name="T5" fmla="*/ 28 h 200"/>
              <a:gd name="T6" fmla="*/ 19 w 63"/>
              <a:gd name="T7" fmla="*/ 200 h 200"/>
              <a:gd name="T8" fmla="*/ 56 w 63"/>
              <a:gd name="T9" fmla="*/ 200 h 200"/>
              <a:gd name="T10" fmla="*/ 63 w 63"/>
              <a:gd name="T11" fmla="*/ 0 h 200"/>
            </a:gdLst>
            <a:ahLst/>
            <a:cxnLst>
              <a:cxn ang="0">
                <a:pos x="T0" y="T1"/>
              </a:cxn>
              <a:cxn ang="0">
                <a:pos x="T2" y="T3"/>
              </a:cxn>
              <a:cxn ang="0">
                <a:pos x="T4" y="T5"/>
              </a:cxn>
              <a:cxn ang="0">
                <a:pos x="T6" y="T7"/>
              </a:cxn>
              <a:cxn ang="0">
                <a:pos x="T8" y="T9"/>
              </a:cxn>
              <a:cxn ang="0">
                <a:pos x="T10" y="T11"/>
              </a:cxn>
            </a:cxnLst>
            <a:rect l="0" t="0" r="r" b="b"/>
            <a:pathLst>
              <a:path w="63" h="200">
                <a:moveTo>
                  <a:pt x="63" y="0"/>
                </a:moveTo>
                <a:cubicBezTo>
                  <a:pt x="25" y="1"/>
                  <a:pt x="25" y="1"/>
                  <a:pt x="25" y="1"/>
                </a:cubicBezTo>
                <a:cubicBezTo>
                  <a:pt x="25" y="1"/>
                  <a:pt x="0" y="2"/>
                  <a:pt x="3" y="28"/>
                </a:cubicBezTo>
                <a:cubicBezTo>
                  <a:pt x="6" y="54"/>
                  <a:pt x="19" y="200"/>
                  <a:pt x="19" y="200"/>
                </a:cubicBezTo>
                <a:cubicBezTo>
                  <a:pt x="56" y="200"/>
                  <a:pt x="56" y="200"/>
                  <a:pt x="56" y="200"/>
                </a:cubicBezTo>
                <a:cubicBezTo>
                  <a:pt x="63" y="0"/>
                  <a:pt x="63" y="0"/>
                  <a:pt x="63"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矩形 188">
            <a:extLst>
              <a:ext uri="{FF2B5EF4-FFF2-40B4-BE49-F238E27FC236}">
                <a16:creationId xmlns:a16="http://schemas.microsoft.com/office/drawing/2014/main" id="{14E53899-2FA0-4D06-8902-65C185F88163}"/>
              </a:ext>
            </a:extLst>
          </p:cNvPr>
          <p:cNvSpPr/>
          <p:nvPr/>
        </p:nvSpPr>
        <p:spPr>
          <a:xfrm rot="454521">
            <a:off x="1212636" y="2287935"/>
            <a:ext cx="2568484" cy="2776629"/>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rgbClr val="F1C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188">
            <a:extLst>
              <a:ext uri="{FF2B5EF4-FFF2-40B4-BE49-F238E27FC236}">
                <a16:creationId xmlns:a16="http://schemas.microsoft.com/office/drawing/2014/main" id="{55119BA4-09F9-488F-851A-714803592E45}"/>
              </a:ext>
            </a:extLst>
          </p:cNvPr>
          <p:cNvSpPr/>
          <p:nvPr/>
        </p:nvSpPr>
        <p:spPr>
          <a:xfrm>
            <a:off x="4428249" y="2590800"/>
            <a:ext cx="2860412" cy="2399169"/>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188">
            <a:extLst>
              <a:ext uri="{FF2B5EF4-FFF2-40B4-BE49-F238E27FC236}">
                <a16:creationId xmlns:a16="http://schemas.microsoft.com/office/drawing/2014/main" id="{0F973D04-3618-4D87-A279-E80BC18A69A2}"/>
              </a:ext>
            </a:extLst>
          </p:cNvPr>
          <p:cNvSpPr/>
          <p:nvPr/>
        </p:nvSpPr>
        <p:spPr>
          <a:xfrm rot="21335815">
            <a:off x="7815990" y="2327273"/>
            <a:ext cx="2488584" cy="2532417"/>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Freeform 93">
            <a:extLst>
              <a:ext uri="{FF2B5EF4-FFF2-40B4-BE49-F238E27FC236}">
                <a16:creationId xmlns:a16="http://schemas.microsoft.com/office/drawing/2014/main" id="{7030641C-ADE3-452C-A24C-D4343081436A}"/>
              </a:ext>
            </a:extLst>
          </p:cNvPr>
          <p:cNvSpPr>
            <a:spLocks/>
          </p:cNvSpPr>
          <p:nvPr/>
        </p:nvSpPr>
        <p:spPr bwMode="auto">
          <a:xfrm>
            <a:off x="8802687" y="2057400"/>
            <a:ext cx="265113" cy="490538"/>
          </a:xfrm>
          <a:custGeom>
            <a:avLst/>
            <a:gdLst>
              <a:gd name="T0" fmla="*/ 17 w 83"/>
              <a:gd name="T1" fmla="*/ 0 h 154"/>
              <a:gd name="T2" fmla="*/ 68 w 83"/>
              <a:gd name="T3" fmla="*/ 2 h 154"/>
              <a:gd name="T4" fmla="*/ 78 w 83"/>
              <a:gd name="T5" fmla="*/ 24 h 154"/>
              <a:gd name="T6" fmla="*/ 59 w 83"/>
              <a:gd name="T7" fmla="*/ 137 h 154"/>
              <a:gd name="T8" fmla="*/ 44 w 83"/>
              <a:gd name="T9" fmla="*/ 154 h 154"/>
              <a:gd name="T10" fmla="*/ 15 w 83"/>
              <a:gd name="T11" fmla="*/ 154 h 154"/>
              <a:gd name="T12" fmla="*/ 5 w 83"/>
              <a:gd name="T13" fmla="*/ 134 h 154"/>
              <a:gd name="T14" fmla="*/ 17 w 83"/>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54">
                <a:moveTo>
                  <a:pt x="17" y="0"/>
                </a:moveTo>
                <a:cubicBezTo>
                  <a:pt x="68" y="2"/>
                  <a:pt x="68" y="2"/>
                  <a:pt x="68" y="2"/>
                </a:cubicBezTo>
                <a:cubicBezTo>
                  <a:pt x="68" y="2"/>
                  <a:pt x="83" y="3"/>
                  <a:pt x="78" y="24"/>
                </a:cubicBezTo>
                <a:cubicBezTo>
                  <a:pt x="75" y="39"/>
                  <a:pt x="65" y="109"/>
                  <a:pt x="59" y="137"/>
                </a:cubicBezTo>
                <a:cubicBezTo>
                  <a:pt x="57" y="149"/>
                  <a:pt x="56" y="154"/>
                  <a:pt x="44" y="154"/>
                </a:cubicBezTo>
                <a:cubicBezTo>
                  <a:pt x="27" y="154"/>
                  <a:pt x="30" y="154"/>
                  <a:pt x="15" y="154"/>
                </a:cubicBezTo>
                <a:cubicBezTo>
                  <a:pt x="0" y="154"/>
                  <a:pt x="5" y="134"/>
                  <a:pt x="5" y="134"/>
                </a:cubicBezTo>
                <a:lnTo>
                  <a:pt x="17"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95">
            <a:extLst>
              <a:ext uri="{FF2B5EF4-FFF2-40B4-BE49-F238E27FC236}">
                <a16:creationId xmlns:a16="http://schemas.microsoft.com/office/drawing/2014/main" id="{89B19721-0891-415A-AEB1-6F8573628368}"/>
              </a:ext>
            </a:extLst>
          </p:cNvPr>
          <p:cNvSpPr>
            <a:spLocks/>
          </p:cNvSpPr>
          <p:nvPr/>
        </p:nvSpPr>
        <p:spPr bwMode="auto">
          <a:xfrm>
            <a:off x="2544042" y="1828800"/>
            <a:ext cx="303213" cy="582613"/>
          </a:xfrm>
          <a:custGeom>
            <a:avLst/>
            <a:gdLst>
              <a:gd name="T0" fmla="*/ 20 w 95"/>
              <a:gd name="T1" fmla="*/ 0 h 183"/>
              <a:gd name="T2" fmla="*/ 78 w 95"/>
              <a:gd name="T3" fmla="*/ 2 h 183"/>
              <a:gd name="T4" fmla="*/ 90 w 95"/>
              <a:gd name="T5" fmla="*/ 27 h 183"/>
              <a:gd name="T6" fmla="*/ 68 w 95"/>
              <a:gd name="T7" fmla="*/ 163 h 183"/>
              <a:gd name="T8" fmla="*/ 51 w 95"/>
              <a:gd name="T9" fmla="*/ 183 h 183"/>
              <a:gd name="T10" fmla="*/ 17 w 95"/>
              <a:gd name="T11" fmla="*/ 183 h 183"/>
              <a:gd name="T12" fmla="*/ 5 w 95"/>
              <a:gd name="T13" fmla="*/ 159 h 183"/>
              <a:gd name="T14" fmla="*/ 20 w 95"/>
              <a:gd name="T15" fmla="*/ 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83">
                <a:moveTo>
                  <a:pt x="20" y="0"/>
                </a:moveTo>
                <a:cubicBezTo>
                  <a:pt x="78" y="2"/>
                  <a:pt x="78" y="2"/>
                  <a:pt x="78" y="2"/>
                </a:cubicBezTo>
                <a:cubicBezTo>
                  <a:pt x="78" y="2"/>
                  <a:pt x="95" y="3"/>
                  <a:pt x="90" y="27"/>
                </a:cubicBezTo>
                <a:cubicBezTo>
                  <a:pt x="86" y="44"/>
                  <a:pt x="75" y="132"/>
                  <a:pt x="68" y="163"/>
                </a:cubicBezTo>
                <a:cubicBezTo>
                  <a:pt x="65" y="177"/>
                  <a:pt x="65" y="183"/>
                  <a:pt x="51" y="183"/>
                </a:cubicBezTo>
                <a:cubicBezTo>
                  <a:pt x="30" y="183"/>
                  <a:pt x="34" y="183"/>
                  <a:pt x="17" y="183"/>
                </a:cubicBezTo>
                <a:cubicBezTo>
                  <a:pt x="0" y="183"/>
                  <a:pt x="5" y="159"/>
                  <a:pt x="5" y="159"/>
                </a:cubicBezTo>
                <a:lnTo>
                  <a:pt x="20"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96">
            <a:extLst>
              <a:ext uri="{FF2B5EF4-FFF2-40B4-BE49-F238E27FC236}">
                <a16:creationId xmlns:a16="http://schemas.microsoft.com/office/drawing/2014/main" id="{403FEB72-FD00-413A-A543-031BEC83BC13}"/>
              </a:ext>
            </a:extLst>
          </p:cNvPr>
          <p:cNvSpPr>
            <a:spLocks/>
          </p:cNvSpPr>
          <p:nvPr/>
        </p:nvSpPr>
        <p:spPr bwMode="auto">
          <a:xfrm>
            <a:off x="5602304" y="2229644"/>
            <a:ext cx="327025" cy="636588"/>
          </a:xfrm>
          <a:custGeom>
            <a:avLst/>
            <a:gdLst>
              <a:gd name="T0" fmla="*/ 21 w 103"/>
              <a:gd name="T1" fmla="*/ 0 h 200"/>
              <a:gd name="T2" fmla="*/ 85 w 103"/>
              <a:gd name="T3" fmla="*/ 3 h 200"/>
              <a:gd name="T4" fmla="*/ 98 w 103"/>
              <a:gd name="T5" fmla="*/ 30 h 200"/>
              <a:gd name="T6" fmla="*/ 74 w 103"/>
              <a:gd name="T7" fmla="*/ 178 h 200"/>
              <a:gd name="T8" fmla="*/ 55 w 103"/>
              <a:gd name="T9" fmla="*/ 200 h 200"/>
              <a:gd name="T10" fmla="*/ 18 w 103"/>
              <a:gd name="T11" fmla="*/ 200 h 200"/>
              <a:gd name="T12" fmla="*/ 5 w 103"/>
              <a:gd name="T13" fmla="*/ 175 h 200"/>
              <a:gd name="T14" fmla="*/ 21 w 103"/>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200">
                <a:moveTo>
                  <a:pt x="21" y="0"/>
                </a:moveTo>
                <a:cubicBezTo>
                  <a:pt x="85" y="3"/>
                  <a:pt x="85" y="3"/>
                  <a:pt x="85" y="3"/>
                </a:cubicBezTo>
                <a:cubicBezTo>
                  <a:pt x="85" y="3"/>
                  <a:pt x="103" y="4"/>
                  <a:pt x="98" y="30"/>
                </a:cubicBezTo>
                <a:cubicBezTo>
                  <a:pt x="94" y="49"/>
                  <a:pt x="81" y="144"/>
                  <a:pt x="74" y="178"/>
                </a:cubicBezTo>
                <a:cubicBezTo>
                  <a:pt x="71" y="193"/>
                  <a:pt x="70" y="200"/>
                  <a:pt x="55" y="200"/>
                </a:cubicBezTo>
                <a:cubicBezTo>
                  <a:pt x="33" y="200"/>
                  <a:pt x="37" y="200"/>
                  <a:pt x="18" y="200"/>
                </a:cubicBezTo>
                <a:cubicBezTo>
                  <a:pt x="0" y="200"/>
                  <a:pt x="5" y="175"/>
                  <a:pt x="5" y="175"/>
                </a:cubicBezTo>
                <a:lnTo>
                  <a:pt x="21"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TextBox 21">
            <a:extLst>
              <a:ext uri="{FF2B5EF4-FFF2-40B4-BE49-F238E27FC236}">
                <a16:creationId xmlns:a16="http://schemas.microsoft.com/office/drawing/2014/main" id="{9A1702C6-5FEE-4678-BB20-6BA8407C00DA}"/>
              </a:ext>
            </a:extLst>
          </p:cNvPr>
          <p:cNvSpPr txBox="1"/>
          <p:nvPr/>
        </p:nvSpPr>
        <p:spPr>
          <a:xfrm rot="518985">
            <a:off x="1261617" y="2914655"/>
            <a:ext cx="2384823" cy="1384995"/>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dung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chuyện</a:t>
            </a:r>
            <a:endParaRPr lang="en-US" sz="28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430C8FE-A2D0-4A9D-ABA0-02250E6656B3}"/>
              </a:ext>
            </a:extLst>
          </p:cNvPr>
          <p:cNvSpPr txBox="1"/>
          <p:nvPr/>
        </p:nvSpPr>
        <p:spPr>
          <a:xfrm>
            <a:off x="4804459" y="3279979"/>
            <a:ext cx="2790119" cy="954107"/>
          </a:xfrm>
          <a:prstGeom prst="rect">
            <a:avLst/>
          </a:prstGeom>
          <a:noFill/>
        </p:spPr>
        <p:txBody>
          <a:bodyPr wrap="square" rtlCol="0">
            <a:spAutoFit/>
          </a:bodyPr>
          <a:lstStyle/>
          <a:p>
            <a:r>
              <a:rPr lang="vi-VN" sz="2800" dirty="0">
                <a:solidFill>
                  <a:srgbClr val="0000CC"/>
                </a:solidFill>
              </a:rPr>
              <a:t>Đọc trôi chảy toàn bài</a:t>
            </a:r>
            <a:endParaRPr lang="en-US" sz="2800" dirty="0">
              <a:solidFill>
                <a:srgbClr val="0000CC"/>
              </a:solidFill>
            </a:endParaRPr>
          </a:p>
        </p:txBody>
      </p:sp>
      <p:sp>
        <p:nvSpPr>
          <p:cNvPr id="24" name="Rectangle 23">
            <a:extLst>
              <a:ext uri="{FF2B5EF4-FFF2-40B4-BE49-F238E27FC236}">
                <a16:creationId xmlns:a16="http://schemas.microsoft.com/office/drawing/2014/main" id="{A968F575-1953-48C0-84CC-2DAEAEF37DE7}"/>
              </a:ext>
            </a:extLst>
          </p:cNvPr>
          <p:cNvSpPr/>
          <p:nvPr/>
        </p:nvSpPr>
        <p:spPr>
          <a:xfrm rot="21340828">
            <a:off x="7946300" y="2754071"/>
            <a:ext cx="2246758" cy="1384995"/>
          </a:xfrm>
          <a:prstGeom prst="rect">
            <a:avLst/>
          </a:prstGeom>
        </p:spPr>
        <p:txBody>
          <a:bodyPr wrap="square">
            <a:spAutoFit/>
          </a:bodyPr>
          <a:lstStyle/>
          <a:p>
            <a:r>
              <a:rPr lang="en-US" sz="2800" dirty="0" err="1">
                <a:solidFill>
                  <a:srgbClr val="2801CF"/>
                </a:solidFill>
                <a:latin typeface="Arial" panose="020B0604020202020204" pitchFamily="34" charset="0"/>
              </a:rPr>
              <a:t>Dựa</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vào</a:t>
            </a:r>
            <a:r>
              <a:rPr lang="en-US" sz="2800" dirty="0">
                <a:solidFill>
                  <a:srgbClr val="2801CF"/>
                </a:solidFill>
                <a:latin typeface="Arial" panose="020B0604020202020204" pitchFamily="34" charset="0"/>
              </a:rPr>
              <a:t> </a:t>
            </a:r>
            <a:r>
              <a:rPr lang="en-US" altLang="en-US" sz="2800" dirty="0" err="1">
                <a:solidFill>
                  <a:srgbClr val="0000CC"/>
                </a:solidFill>
                <a:latin typeface="Arial" panose="020B0604020202020204" pitchFamily="34" charset="0"/>
                <a:cs typeface="Arial" panose="020B0604020202020204" pitchFamily="34" charset="0"/>
              </a:rPr>
              <a:t>tranh</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kể</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lại</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câu</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chuyện</a:t>
            </a:r>
            <a:r>
              <a:rPr lang="en-US" sz="2800" dirty="0">
                <a:solidFill>
                  <a:srgbClr val="0070C0"/>
                </a:solidFill>
                <a:latin typeface="Arial" panose="020B0604020202020204" pitchFamily="34" charset="0"/>
              </a:rPr>
              <a:t>.</a:t>
            </a:r>
            <a:endParaRPr lang="en-US" sz="2800" dirty="0"/>
          </a:p>
        </p:txBody>
      </p:sp>
      <p:sp>
        <p:nvSpPr>
          <p:cNvPr id="25" name="Rounded Rectangle 1">
            <a:extLst>
              <a:ext uri="{FF2B5EF4-FFF2-40B4-BE49-F238E27FC236}">
                <a16:creationId xmlns:a16="http://schemas.microsoft.com/office/drawing/2014/main" id="{9EFADF63-4F89-4810-ACBC-882D2BBE526B}"/>
              </a:ext>
            </a:extLst>
          </p:cNvPr>
          <p:cNvSpPr/>
          <p:nvPr/>
        </p:nvSpPr>
        <p:spPr>
          <a:xfrm>
            <a:off x="4362823" y="463081"/>
            <a:ext cx="40386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MỤC TIÊU BÀI HỌC</a:t>
            </a:r>
          </a:p>
        </p:txBody>
      </p:sp>
      <p:pic>
        <p:nvPicPr>
          <p:cNvPr id="27" name="图片 49">
            <a:extLst>
              <a:ext uri="{FF2B5EF4-FFF2-40B4-BE49-F238E27FC236}">
                <a16:creationId xmlns:a16="http://schemas.microsoft.com/office/drawing/2014/main" id="{F6A1EE9B-1CBA-4E93-8D19-0117D855D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57947" y="5420856"/>
            <a:ext cx="1167379" cy="1353554"/>
          </a:xfrm>
          <a:prstGeom prst="rect">
            <a:avLst/>
          </a:prstGeom>
        </p:spPr>
      </p:pic>
      <p:pic>
        <p:nvPicPr>
          <p:cNvPr id="29" name="图片 49">
            <a:extLst>
              <a:ext uri="{FF2B5EF4-FFF2-40B4-BE49-F238E27FC236}">
                <a16:creationId xmlns:a16="http://schemas.microsoft.com/office/drawing/2014/main" id="{1122A884-9A43-4FA3-836D-5A9CA17B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79967" y="5608408"/>
            <a:ext cx="1167379" cy="1353554"/>
          </a:xfrm>
          <a:prstGeom prst="rect">
            <a:avLst/>
          </a:prstGeom>
        </p:spPr>
      </p:pic>
      <p:pic>
        <p:nvPicPr>
          <p:cNvPr id="33" name="图片 51">
            <a:extLst>
              <a:ext uri="{FF2B5EF4-FFF2-40B4-BE49-F238E27FC236}">
                <a16:creationId xmlns:a16="http://schemas.microsoft.com/office/drawing/2014/main" id="{2CEF24A5-150B-4280-9FD1-1C010FC52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6920" flipH="1">
            <a:off x="7831463" y="4218364"/>
            <a:ext cx="1769996" cy="1979601"/>
          </a:xfrm>
          <a:prstGeom prst="rect">
            <a:avLst/>
          </a:prstGeom>
        </p:spPr>
      </p:pic>
    </p:spTree>
    <p:extLst>
      <p:ext uri="{BB962C8B-B14F-4D97-AF65-F5344CB8AC3E}">
        <p14:creationId xmlns:p14="http://schemas.microsoft.com/office/powerpoint/2010/main" val="79416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29031" name="TextBox 8"/>
          <p:cNvSpPr txBox="1">
            <a:spLocks noChangeArrowheads="1"/>
          </p:cNvSpPr>
          <p:nvPr/>
        </p:nvSpPr>
        <p:spPr bwMode="auto">
          <a:xfrm>
            <a:off x="2057400" y="228600"/>
            <a:ext cx="8077200" cy="579438"/>
          </a:xfrm>
          <a:prstGeom prst="rect">
            <a:avLst/>
          </a:prstGeom>
          <a:solidFill>
            <a:schemeClr val="accent2">
              <a:lumMod val="60000"/>
              <a:lumOff val="4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nữ</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hùng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chống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giặc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ngoại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xâm</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66918" name="Picture 6" descr="G:\ut 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066800"/>
            <a:ext cx="4038600" cy="41556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057400" y="5334000"/>
            <a:ext cx="8686800" cy="1200329"/>
          </a:xfrm>
          <a:prstGeom prst="rect">
            <a:avLst/>
          </a:prstGeom>
        </p:spPr>
        <p:txBody>
          <a:bodyPr wrap="square">
            <a:spAutoFit/>
          </a:bodyPr>
          <a:lstStyle/>
          <a:p>
            <a:r>
              <a:rPr lang="vi-VN" b="1" dirty="0">
                <a:solidFill>
                  <a:schemeClr val="bg1"/>
                </a:solidFill>
                <a:latin typeface="Arial" panose="020B0604020202020204" pitchFamily="34" charset="0"/>
                <a:cs typeface="Arial" panose="020B0604020202020204" pitchFamily="34" charset="0"/>
              </a:rPr>
              <a:t>Út Tịch</a:t>
            </a:r>
            <a:r>
              <a:rPr lang="vi-VN"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(1931 – 1968) </a:t>
            </a:r>
            <a:r>
              <a:rPr lang="en-US" dirty="0" err="1">
                <a:solidFill>
                  <a:schemeClr val="bg1"/>
                </a:solidFill>
                <a:latin typeface="Arial" panose="020B0604020202020204" pitchFamily="34" charset="0"/>
                <a:cs typeface="Arial" panose="020B0604020202020204" pitchFamily="34" charset="0"/>
              </a:rPr>
              <a:t>là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một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hùng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lực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lượng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vũ</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trang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nhân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của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Việt</a:t>
            </a:r>
            <a:r>
              <a:rPr lang="en-US" dirty="0">
                <a:solidFill>
                  <a:schemeClr val="bg1"/>
                </a:solidFill>
                <a:latin typeface="Arial" panose="020B0604020202020204" pitchFamily="34" charset="0"/>
                <a:cs typeface="Arial" panose="020B0604020202020204" pitchFamily="34" charset="0"/>
              </a:rPr>
              <a:t> Nam. </a:t>
            </a:r>
            <a:r>
              <a:rPr lang="vi-VN" dirty="0">
                <a:solidFill>
                  <a:schemeClr val="bg1"/>
                </a:solidFill>
                <a:latin typeface="Arial" panose="020B0604020202020204" pitchFamily="34" charset="0"/>
                <a:cs typeface="Arial" panose="020B0604020202020204" pitchFamily="34" charset="0"/>
              </a:rPr>
              <a:t>Cuộc đời bà đã được nhà văn Nguyễn Thi xây dựng thành nhân vật chính trong tác phẩm Người mẹ cầm súng, được đưa vào các giáo trình văn học phổ thông.</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9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29031" name="TextBox 8"/>
          <p:cNvSpPr txBox="1">
            <a:spLocks noChangeArrowheads="1"/>
          </p:cNvSpPr>
          <p:nvPr/>
        </p:nvSpPr>
        <p:spPr bwMode="auto">
          <a:xfrm>
            <a:off x="2209800" y="152400"/>
            <a:ext cx="8153400" cy="579438"/>
          </a:xfrm>
          <a:prstGeom prst="rect">
            <a:avLst/>
          </a:prstGeom>
          <a:solidFill>
            <a:schemeClr val="accent2">
              <a:lumMod val="60000"/>
              <a:lumOff val="4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nữ</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hùng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chống</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giặc</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ngoại</a:t>
            </a: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xâm</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66919" name="Picture 7" descr="G:\nguyen thi d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95084"/>
            <a:ext cx="4724400" cy="453287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000" y="5791200"/>
            <a:ext cx="7010400" cy="646331"/>
          </a:xfrm>
          <a:prstGeom prst="rect">
            <a:avLst/>
          </a:prstGeom>
        </p:spPr>
        <p:txBody>
          <a:bodyPr wrap="square">
            <a:spAutoFit/>
          </a:bodyPr>
          <a:lstStyle/>
          <a:p>
            <a:r>
              <a:rPr lang="vi-VN" b="1" dirty="0">
                <a:solidFill>
                  <a:schemeClr val="bg1"/>
                </a:solidFill>
                <a:latin typeface="Arial" panose="020B0604020202020204" pitchFamily="34" charset="0"/>
                <a:cs typeface="Arial" panose="020B0604020202020204" pitchFamily="34" charset="0"/>
              </a:rPr>
              <a:t>Nguyễn Thị Định</a:t>
            </a: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(1920 – 1992)</a:t>
            </a:r>
            <a:r>
              <a:rPr lang="vi-VN" dirty="0">
                <a:solidFill>
                  <a:schemeClr val="bg1"/>
                </a:solidFill>
                <a:latin typeface="Arial" panose="020B0604020202020204" pitchFamily="34" charset="0"/>
                <a:cs typeface="Arial" panose="020B0604020202020204" pitchFamily="34" charset="0"/>
              </a:rPr>
              <a:t> là nữ </a:t>
            </a:r>
            <a:r>
              <a:rPr lang="en-US" dirty="0" err="1">
                <a:solidFill>
                  <a:schemeClr val="bg1"/>
                </a:solidFill>
                <a:latin typeface="Arial" panose="020B0604020202020204" pitchFamily="34" charset="0"/>
                <a:cs typeface="Arial" panose="020B0604020202020204" pitchFamily="34" charset="0"/>
              </a:rPr>
              <a:t>Thiếu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tướng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đội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nhân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Việt</a:t>
            </a:r>
            <a:r>
              <a:rPr lang="en-US" dirty="0">
                <a:solidFill>
                  <a:schemeClr val="bg1"/>
                </a:solidFill>
                <a:latin typeface="Arial" panose="020B0604020202020204" pitchFamily="34" charset="0"/>
                <a:cs typeface="Arial" panose="020B0604020202020204" pitchFamily="34" charset="0"/>
              </a:rPr>
              <a:t> Nam </a:t>
            </a:r>
            <a:r>
              <a:rPr lang="en-US" dirty="0" err="1">
                <a:solidFill>
                  <a:schemeClr val="bg1"/>
                </a:solidFill>
                <a:latin typeface="Arial" panose="020B0604020202020204" pitchFamily="34" charset="0"/>
                <a:cs typeface="Arial" panose="020B0604020202020204" pitchFamily="34" charset="0"/>
              </a:rPr>
              <a:t>đầu</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tiên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chính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trị</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Việt</a:t>
            </a:r>
            <a:r>
              <a:rPr lang="en-US" dirty="0">
                <a:solidFill>
                  <a:schemeClr val="bg1"/>
                </a:solidFill>
                <a:latin typeface="Arial" panose="020B0604020202020204" pitchFamily="34" charset="0"/>
                <a:cs typeface="Arial" panose="020B0604020202020204" pitchFamily="34" charset="0"/>
              </a:rPr>
              <a:t> Nam.</a:t>
            </a:r>
          </a:p>
        </p:txBody>
      </p:sp>
    </p:spTree>
    <p:extLst>
      <p:ext uri="{BB962C8B-B14F-4D97-AF65-F5344CB8AC3E}">
        <p14:creationId xmlns:p14="http://schemas.microsoft.com/office/powerpoint/2010/main" val="6370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ường minh họa, trẻ em vẫy tay tạm biệt, cậu bé hoạt hình minh họa, nghệ  thuật, con trai png | PNGEgg">
            <a:extLst>
              <a:ext uri="{FF2B5EF4-FFF2-40B4-BE49-F238E27FC236}">
                <a16:creationId xmlns:a16="http://schemas.microsoft.com/office/drawing/2014/main" id="{FD92D499-625C-44E6-8E68-2427CC2052C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67" b="99735" l="10000" r="99000">
                        <a14:foregroundMark x1="53889" y1="26437" x2="51556" y2="31211"/>
                        <a14:foregroundMark x1="55222" y1="26437" x2="52556" y2="30416"/>
                        <a14:foregroundMark x1="54889" y1="25111" x2="52222" y2="29089"/>
                        <a14:foregroundMark x1="74333" y1="26702" x2="69000" y2="32714"/>
                        <a14:foregroundMark x1="69000" y1="32714" x2="69000" y2="33068"/>
                        <a14:foregroundMark x1="74000" y1="27498" x2="72333" y2="27233"/>
                        <a14:foregroundMark x1="52889" y1="25376" x2="50222" y2="29885"/>
                        <a14:foregroundMark x1="91444" y1="25111" x2="92444" y2="32538"/>
                        <a14:foregroundMark x1="92444" y1="32538" x2="91111" y2="32803"/>
                        <a14:foregroundMark x1="46222" y1="90363" x2="36333" y2="95491"/>
                        <a14:foregroundMark x1="36333" y1="95491" x2="50000" y2="96552"/>
                        <a14:foregroundMark x1="50000" y1="96552" x2="58889" y2="93722"/>
                        <a14:foregroundMark x1="58889" y1="93722" x2="61667" y2="90893"/>
                        <a14:foregroundMark x1="75000" y1="94695" x2="89778" y2="96817"/>
                        <a14:foregroundMark x1="89778" y1="96817" x2="89111" y2="89302"/>
                        <a14:foregroundMark x1="89111" y1="89302" x2="86111" y2="89036"/>
                        <a14:foregroundMark x1="74000" y1="96021" x2="81667" y2="99735"/>
                        <a14:foregroundMark x1="81667" y1="99735" x2="99444" y2="98143"/>
                        <a14:foregroundMark x1="99444" y1="98143" x2="94111" y2="93369"/>
                        <a14:foregroundMark x1="36778" y1="93899" x2="45222" y2="99735"/>
                        <a14:foregroundMark x1="45222" y1="99735" x2="56333" y2="98585"/>
                        <a14:foregroundMark x1="56333" y1="98585" x2="63333" y2="96286"/>
                        <a14:foregroundMark x1="43556" y1="99469" x2="42222" y2="98939"/>
                        <a14:foregroundMark x1="43889" y1="98939" x2="41222" y2="99735"/>
                        <a14:foregroundMark x1="79667" y1="97878" x2="89667" y2="98851"/>
                        <a14:foregroundMark x1="89667" y1="98851" x2="81000" y2="97878"/>
                        <a14:foregroundMark x1="81000" y1="97878" x2="93444" y2="97878"/>
                        <a14:foregroundMark x1="38444" y1="23696" x2="43889" y2="11760"/>
                        <a14:foregroundMark x1="43889" y1="11760" x2="56667" y2="1503"/>
                        <a14:foregroundMark x1="56667" y1="1503" x2="90333" y2="6985"/>
                        <a14:foregroundMark x1="90333" y1="6985" x2="96778" y2="19717"/>
                        <a14:foregroundMark x1="49556" y1="6101" x2="60444" y2="1680"/>
                        <a14:foregroundMark x1="60444" y1="1680" x2="72222" y2="1149"/>
                        <a14:foregroundMark x1="72222" y1="1149" x2="86000" y2="4067"/>
                        <a14:foregroundMark x1="86000" y1="4067" x2="88444" y2="5836"/>
                        <a14:foregroundMark x1="77333" y1="7162" x2="62778" y2="7427"/>
                        <a14:foregroundMark x1="62778" y1="7427" x2="49444" y2="12290"/>
                        <a14:foregroundMark x1="49444" y1="12290" x2="68111" y2="12467"/>
                        <a14:foregroundMark x1="68111" y1="12467" x2="51556" y2="15561"/>
                        <a14:foregroundMark x1="51556" y1="15561" x2="80333" y2="11760"/>
                        <a14:foregroundMark x1="80333" y1="11760" x2="88556" y2="15915"/>
                        <a14:foregroundMark x1="88556" y1="15915" x2="89000" y2="24138"/>
                        <a14:foregroundMark x1="89000" y1="24138" x2="82556" y2="18214"/>
                        <a14:foregroundMark x1="82556" y1="18214" x2="49444" y2="16622"/>
                        <a14:foregroundMark x1="49444" y1="16622" x2="42000" y2="21751"/>
                        <a14:foregroundMark x1="42000" y1="21751" x2="40889" y2="20778"/>
                      </a14:backgroundRemoval>
                    </a14:imgEffect>
                  </a14:imgLayer>
                </a14:imgProps>
              </a:ext>
              <a:ext uri="{28A0092B-C50C-407E-A947-70E740481C1C}">
                <a14:useLocalDpi xmlns:a14="http://schemas.microsoft.com/office/drawing/2010/main" val="0"/>
              </a:ext>
            </a:extLst>
          </a:blip>
          <a:srcRect/>
          <a:stretch>
            <a:fillRect/>
          </a:stretch>
        </p:blipFill>
        <p:spPr bwMode="auto">
          <a:xfrm>
            <a:off x="8301227" y="2514599"/>
            <a:ext cx="3456623"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28BCDD8-AC97-4433-90C9-64CC25B23D28}"/>
              </a:ext>
            </a:extLst>
          </p:cNvPr>
          <p:cNvGrpSpPr/>
          <p:nvPr/>
        </p:nvGrpSpPr>
        <p:grpSpPr>
          <a:xfrm>
            <a:off x="4191000" y="1163479"/>
            <a:ext cx="2789616" cy="2702239"/>
            <a:chOff x="6627076" y="1163480"/>
            <a:chExt cx="2789616" cy="2702239"/>
          </a:xfrm>
        </p:grpSpPr>
        <p:sp>
          <p:nvSpPr>
            <p:cNvPr id="8" name="Speech Bubble: Oval 7">
              <a:extLst>
                <a:ext uri="{FF2B5EF4-FFF2-40B4-BE49-F238E27FC236}">
                  <a16:creationId xmlns:a16="http://schemas.microsoft.com/office/drawing/2014/main" id="{61DFFFF0-5851-4796-AEAB-404E495023D2}"/>
                </a:ext>
              </a:extLst>
            </p:cNvPr>
            <p:cNvSpPr/>
            <p:nvPr/>
          </p:nvSpPr>
          <p:spPr>
            <a:xfrm rot="16488395">
              <a:off x="6670764" y="1119792"/>
              <a:ext cx="2702239" cy="2789616"/>
            </a:xfrm>
            <a:prstGeom prst="wedgeEllipseCallout">
              <a:avLst/>
            </a:prstGeom>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7821F1C6-497D-48AD-8313-7F7D7D0B0623}"/>
                </a:ext>
              </a:extLst>
            </p:cNvPr>
            <p:cNvSpPr txBox="1"/>
            <p:nvPr/>
          </p:nvSpPr>
          <p:spPr>
            <a:xfrm>
              <a:off x="6718506" y="2099101"/>
              <a:ext cx="23870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Chào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tạm</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biêt</a:t>
              </a:r>
              <a:r>
                <a:rPr lang="en-US" sz="2400" b="1" dirty="0">
                  <a:solidFill>
                    <a:srgbClr val="FF0000"/>
                  </a:solidFill>
                  <a:latin typeface="Arial" panose="020B0604020202020204" pitchFamily="34" charset="0"/>
                  <a:ea typeface="微软雅黑"/>
                  <a:cs typeface="Arial" panose="020B0604020202020204" pitchFamily="34" charset="0"/>
                </a:rPr>
                <a:t> </a:t>
              </a:r>
              <a:r>
                <a:rPr lang="en-US" sz="2400" b="1" dirty="0" err="1">
                  <a:solidFill>
                    <a:srgbClr val="FF0000"/>
                  </a:solidFill>
                  <a:latin typeface="Arial" panose="020B0604020202020204" pitchFamily="34" charset="0"/>
                  <a:ea typeface="微软雅黑"/>
                  <a:cs typeface="Arial" panose="020B0604020202020204" pitchFamily="34" charset="0"/>
                </a:rPr>
                <a:t>các</a:t>
              </a:r>
              <a:r>
                <a:rPr lang="en-US" sz="2400" b="1" dirty="0">
                  <a:solidFill>
                    <a:srgbClr val="FF0000"/>
                  </a:solidFill>
                  <a:latin typeface="Arial" panose="020B0604020202020204" pitchFamily="34" charset="0"/>
                  <a:ea typeface="微软雅黑"/>
                  <a:cs typeface="Arial" panose="020B0604020202020204" pitchFamily="34" charset="0"/>
                </a:rPr>
                <a:t> </a:t>
              </a:r>
              <a:r>
                <a:rPr lang="en-US" sz="2400" b="1" dirty="0" err="1">
                  <a:solidFill>
                    <a:srgbClr val="FF0000"/>
                  </a:solidFill>
                  <a:latin typeface="Arial" panose="020B0604020202020204" pitchFamily="34" charset="0"/>
                  <a:ea typeface="微软雅黑"/>
                  <a:cs typeface="Arial" panose="020B0604020202020204" pitchFamily="34" charset="0"/>
                </a:rPr>
                <a:t>bạn</a:t>
              </a:r>
              <a:r>
                <a:rPr lang="en-US" sz="2400" b="1" dirty="0">
                  <a:solidFill>
                    <a:srgbClr val="FF0000"/>
                  </a:solidFill>
                  <a:latin typeface="Arial" panose="020B0604020202020204" pitchFamily="34" charset="0"/>
                  <a:ea typeface="微软雅黑"/>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grpSp>
      <p:sp>
        <p:nvSpPr>
          <p:cNvPr id="15" name="TextBox 2">
            <a:extLst>
              <a:ext uri="{FF2B5EF4-FFF2-40B4-BE49-F238E27FC236}">
                <a16:creationId xmlns:a16="http://schemas.microsoft.com/office/drawing/2014/main" id="{6E82246E-E8AE-4D69-B536-4F48160586BB}"/>
              </a:ext>
            </a:extLst>
          </p:cNvPr>
          <p:cNvSpPr txBox="1">
            <a:spLocks noChangeArrowheads="1"/>
          </p:cNvSpPr>
          <p:nvPr/>
        </p:nvSpPr>
        <p:spPr bwMode="auto">
          <a:xfrm>
            <a:off x="1066800" y="1757303"/>
            <a:ext cx="8238181" cy="2554600"/>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84761">
              <a:defRPr/>
            </a:pPr>
            <a:r>
              <a:rPr lang="en-US" sz="3604" b="1" kern="10" dirty="0" err="1">
                <a:ln w="12700">
                  <a:solidFill>
                    <a:srgbClr val="FF0000"/>
                  </a:solidFill>
                  <a:round/>
                  <a:headEnd/>
                  <a:tailEnd/>
                </a:ln>
                <a:solidFill>
                  <a:srgbClr val="FF0000"/>
                </a:solidFill>
                <a:cs typeface="Arial" panose="020B0604020202020204" pitchFamily="34" charset="0"/>
              </a:rPr>
              <a:t>DẶN</a:t>
            </a:r>
            <a:r>
              <a:rPr lang="en-US" sz="3604" b="1" kern="10" dirty="0">
                <a:ln w="12700">
                  <a:solidFill>
                    <a:srgbClr val="FF0000"/>
                  </a:solidFill>
                  <a:round/>
                  <a:headEnd/>
                  <a:tailEnd/>
                </a:ln>
                <a:solidFill>
                  <a:srgbClr val="FF0000"/>
                </a:solidFill>
                <a:cs typeface="Arial" panose="020B0604020202020204" pitchFamily="34" charset="0"/>
              </a:rPr>
              <a:t> </a:t>
            </a:r>
            <a:r>
              <a:rPr lang="en-US" sz="3604" b="1" kern="10" dirty="0" err="1">
                <a:ln w="12700">
                  <a:solidFill>
                    <a:srgbClr val="FF0000"/>
                  </a:solidFill>
                  <a:round/>
                  <a:headEnd/>
                  <a:tailEnd/>
                </a:ln>
                <a:solidFill>
                  <a:srgbClr val="FF0000"/>
                </a:solidFill>
                <a:cs typeface="Arial" panose="020B0604020202020204" pitchFamily="34" charset="0"/>
              </a:rPr>
              <a:t>DÒ</a:t>
            </a:r>
            <a:r>
              <a:rPr lang="en-US" sz="3604" b="1" kern="10" dirty="0">
                <a:ln w="12700">
                  <a:solidFill>
                    <a:srgbClr val="FF0000"/>
                  </a:solidFill>
                  <a:round/>
                  <a:headEnd/>
                  <a:tailEnd/>
                </a:ln>
                <a:solidFill>
                  <a:srgbClr val="FF0000"/>
                </a:solidFill>
                <a:cs typeface="Arial" panose="020B0604020202020204" pitchFamily="34" charset="0"/>
              </a:rPr>
              <a:t>:</a:t>
            </a:r>
          </a:p>
          <a:p>
            <a:pPr defTabSz="984761">
              <a:lnSpc>
                <a:spcPct val="150000"/>
              </a:lnSpc>
              <a:spcBef>
                <a:spcPct val="0"/>
              </a:spcBef>
              <a:defRPr/>
            </a:pPr>
            <a:r>
              <a:rPr lang="en-US" altLang="en-US" sz="2400" dirty="0">
                <a:solidFill>
                  <a:srgbClr val="0000FF"/>
                </a:solidFill>
                <a:cs typeface="Arial" panose="020B0604020202020204" pitchFamily="34" charset="0"/>
              </a:rPr>
              <a:t>1. </a:t>
            </a:r>
            <a:r>
              <a:rPr lang="en-US" altLang="en-US" sz="2400" dirty="0" err="1">
                <a:solidFill>
                  <a:srgbClr val="0000FF"/>
                </a:solidFill>
                <a:cs typeface="Arial" panose="020B0604020202020204" pitchFamily="34" charset="0"/>
              </a:rPr>
              <a:t>Kể</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lại</a:t>
            </a:r>
            <a:r>
              <a:rPr lang="en-US" altLang="en-US" sz="2400" dirty="0">
                <a:solidFill>
                  <a:srgbClr val="0000FF"/>
                </a:solidFill>
                <a:cs typeface="Arial" panose="020B0604020202020204" pitchFamily="34" charset="0"/>
              </a:rPr>
              <a:t> </a:t>
            </a:r>
            <a:r>
              <a:rPr lang="vi-VN" altLang="en-US" sz="2400" dirty="0">
                <a:solidFill>
                  <a:srgbClr val="0000FF"/>
                </a:solidFill>
                <a:cs typeface="Arial" panose="020B0604020202020204" pitchFamily="34" charset="0"/>
              </a:rPr>
              <a:t>câu chuyện </a:t>
            </a:r>
            <a:r>
              <a:rPr lang="en-US" altLang="en-US" sz="2400" i="1" dirty="0">
                <a:solidFill>
                  <a:srgbClr val="FF0000"/>
                </a:solidFill>
                <a:cs typeface="Arial" panose="020B0604020202020204" pitchFamily="34" charset="0"/>
              </a:rPr>
              <a:t>Hai </a:t>
            </a:r>
            <a:r>
              <a:rPr lang="en-US" altLang="en-US" sz="2400" i="1" dirty="0" err="1">
                <a:solidFill>
                  <a:srgbClr val="FF0000"/>
                </a:solidFill>
                <a:cs typeface="Arial" panose="020B0604020202020204" pitchFamily="34" charset="0"/>
              </a:rPr>
              <a:t>Bà</a:t>
            </a:r>
            <a:r>
              <a:rPr lang="en-US" altLang="en-US" sz="2400" i="1" dirty="0">
                <a:solidFill>
                  <a:srgbClr val="FF0000"/>
                </a:solidFill>
                <a:cs typeface="Arial" panose="020B0604020202020204" pitchFamily="34" charset="0"/>
              </a:rPr>
              <a:t> </a:t>
            </a:r>
            <a:r>
              <a:rPr lang="en-US" altLang="en-US" sz="2400" i="1" dirty="0" err="1">
                <a:solidFill>
                  <a:srgbClr val="FF0000"/>
                </a:solidFill>
                <a:cs typeface="Arial" panose="020B0604020202020204" pitchFamily="34" charset="0"/>
              </a:rPr>
              <a:t>Trưng</a:t>
            </a:r>
            <a:r>
              <a:rPr lang="en-US" altLang="en-US" sz="2400" i="1" dirty="0">
                <a:solidFill>
                  <a:srgbClr val="FF0000"/>
                </a:solidFill>
                <a:cs typeface="Arial" panose="020B0604020202020204" pitchFamily="34" charset="0"/>
              </a:rPr>
              <a:t> </a:t>
            </a:r>
            <a:r>
              <a:rPr lang="en-US" altLang="en-US" sz="2400" dirty="0" err="1">
                <a:solidFill>
                  <a:srgbClr val="0000FF"/>
                </a:solidFill>
                <a:cs typeface="Arial" panose="020B0604020202020204" pitchFamily="34" charset="0"/>
              </a:rPr>
              <a:t>và</a:t>
            </a:r>
            <a:r>
              <a:rPr lang="en-US" altLang="en-US" sz="2400" dirty="0">
                <a:solidFill>
                  <a:srgbClr val="0000FF"/>
                </a:solidFill>
                <a:cs typeface="Arial" panose="020B0604020202020204" pitchFamily="34" charset="0"/>
              </a:rPr>
              <a:t> quay </a:t>
            </a:r>
            <a:r>
              <a:rPr lang="en-US" altLang="en-US" sz="2400" dirty="0" err="1">
                <a:solidFill>
                  <a:srgbClr val="0000FF"/>
                </a:solidFill>
                <a:cs typeface="Arial" panose="020B0604020202020204" pitchFamily="34" charset="0"/>
              </a:rPr>
              <a:t>lại</a:t>
            </a:r>
            <a:r>
              <a:rPr lang="en-US" altLang="en-US" sz="2400" dirty="0">
                <a:solidFill>
                  <a:srgbClr val="0000FF"/>
                </a:solidFill>
                <a:cs typeface="Arial" panose="020B0604020202020204" pitchFamily="34" charset="0"/>
              </a:rPr>
              <a:t> clip </a:t>
            </a:r>
            <a:r>
              <a:rPr lang="en-US" altLang="en-US" sz="2400" dirty="0" err="1">
                <a:solidFill>
                  <a:srgbClr val="0000FF"/>
                </a:solidFill>
                <a:cs typeface="Arial" panose="020B0604020202020204" pitchFamily="34" charset="0"/>
              </a:rPr>
              <a:t>gửi</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lên</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Azota</a:t>
            </a:r>
            <a:r>
              <a:rPr lang="en-US" altLang="en-US" sz="2400" dirty="0">
                <a:solidFill>
                  <a:srgbClr val="0000FF"/>
                </a:solidFill>
                <a:cs typeface="Arial" panose="020B0604020202020204" pitchFamily="34" charset="0"/>
              </a:rPr>
              <a:t> </a:t>
            </a:r>
          </a:p>
          <a:p>
            <a:pPr defTabSz="984761">
              <a:lnSpc>
                <a:spcPct val="150000"/>
              </a:lnSpc>
              <a:spcBef>
                <a:spcPct val="0"/>
              </a:spcBef>
              <a:defRPr/>
            </a:pPr>
            <a:r>
              <a:rPr lang="en-US" altLang="en-US" sz="2400" dirty="0">
                <a:solidFill>
                  <a:srgbClr val="0000FF"/>
                </a:solidFill>
                <a:cs typeface="Arial" panose="020B0604020202020204" pitchFamily="34" charset="0"/>
              </a:rPr>
              <a:t>2. </a:t>
            </a:r>
            <a:r>
              <a:rPr lang="en-US" altLang="en-US" sz="2400" dirty="0" err="1">
                <a:solidFill>
                  <a:srgbClr val="0000FF"/>
                </a:solidFill>
                <a:cs typeface="Arial" panose="020B0604020202020204" pitchFamily="34" charset="0"/>
              </a:rPr>
              <a:t>Chuẩn</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bị</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bài</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sau</a:t>
            </a:r>
            <a:r>
              <a:rPr lang="en-US" altLang="en-US" sz="2400" dirty="0">
                <a:solidFill>
                  <a:srgbClr val="0000FF"/>
                </a:solidFill>
                <a:cs typeface="Arial" panose="020B0604020202020204" pitchFamily="34" charset="0"/>
              </a:rPr>
              <a:t>:</a:t>
            </a:r>
            <a:endParaRPr lang="en-US" altLang="en-US" sz="2400" i="1" dirty="0">
              <a:solidFill>
                <a:srgbClr val="FF0000"/>
              </a:solidFill>
              <a:cs typeface="Arial" panose="020B0604020202020204" pitchFamily="34" charset="0"/>
            </a:endParaRPr>
          </a:p>
        </p:txBody>
      </p:sp>
    </p:spTree>
    <p:extLst>
      <p:ext uri="{BB962C8B-B14F-4D97-AF65-F5344CB8AC3E}">
        <p14:creationId xmlns:p14="http://schemas.microsoft.com/office/powerpoint/2010/main" val="1941764564"/>
      </p:ext>
    </p:extLst>
  </p:cSld>
  <p:clrMapOvr>
    <a:masterClrMapping/>
  </p:clrMapOvr>
  <mc:AlternateContent xmlns:mc="http://schemas.openxmlformats.org/markup-compatibility/2006" xmlns:p14="http://schemas.microsoft.com/office/powerpoint/2010/main">
    <mc:Choice Requires="p14">
      <p:transition spd="slow" p14:dur="1500" advTm="6000">
        <p:random/>
      </p:transition>
    </mc:Choice>
    <mc:Fallback xmlns="">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3000" r="-8000" b="-36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0D78E-0DD3-4168-9672-04DE02B110D2}"/>
              </a:ext>
            </a:extLst>
          </p:cNvPr>
          <p:cNvSpPr txBox="1"/>
          <p:nvPr/>
        </p:nvSpPr>
        <p:spPr>
          <a:xfrm>
            <a:off x="1495250" y="5105400"/>
            <a:ext cx="95255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Giáp</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phục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bằng</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hoặc</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kim</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loại</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mặc</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khi</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ra</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trận</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để</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che</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đỡ</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bảo</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vệ</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thân</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thể</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59394" name="Picture 2" descr="Áo giáp Đại Việt | Nghiên Cứu Lịch Sử">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85800"/>
            <a:ext cx="7607950"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24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6AD911CD-E2A8-467B-AC0E-2D796546B483}"/>
              </a:ext>
            </a:extLst>
          </p:cNvPr>
          <p:cNvPicPr>
            <a:picLocks noChangeAspect="1"/>
          </p:cNvPicPr>
          <p:nvPr/>
        </p:nvPicPr>
        <p:blipFill rotWithShape="1">
          <a:blip r:embed="rId2"/>
          <a:srcRect b="82386"/>
          <a:stretch/>
        </p:blipFill>
        <p:spPr>
          <a:xfrm>
            <a:off x="977689" y="170319"/>
            <a:ext cx="5077395" cy="1205593"/>
          </a:xfrm>
          <a:prstGeom prst="rect">
            <a:avLst/>
          </a:prstGeom>
        </p:spPr>
      </p:pic>
      <p:sp>
        <p:nvSpPr>
          <p:cNvPr id="8" name="Rounded Rectangle 7"/>
          <p:cNvSpPr/>
          <p:nvPr/>
        </p:nvSpPr>
        <p:spPr>
          <a:xfrm>
            <a:off x="38100" y="13607"/>
            <a:ext cx="1237826"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9050" y="15945"/>
            <a:ext cx="1409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SGK/</a:t>
            </a:r>
            <a:r>
              <a:rPr kumimoji="0" lang="vi-V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4</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9" name="Hình ảnh 8" descr="Ảnh có chứa văn bản&#10;&#10;Mô tả được tạo tự động">
            <a:extLst>
              <a:ext uri="{FF2B5EF4-FFF2-40B4-BE49-F238E27FC236}">
                <a16:creationId xmlns:a16="http://schemas.microsoft.com/office/drawing/2014/main" id="{95EEA0C9-8942-49A5-90C0-476BCD27C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26" y="1648828"/>
            <a:ext cx="3841217" cy="2950055"/>
          </a:xfrm>
          <a:prstGeom prst="rect">
            <a:avLst/>
          </a:prstGeom>
        </p:spPr>
      </p:pic>
      <p:sp>
        <p:nvSpPr>
          <p:cNvPr id="11" name="TextBox 12">
            <a:extLst>
              <a:ext uri="{FF2B5EF4-FFF2-40B4-BE49-F238E27FC236}">
                <a16:creationId xmlns:a16="http://schemas.microsoft.com/office/drawing/2014/main" id="{5ED0AC8E-8CA7-47D5-A542-0A026AFC2C18}"/>
              </a:ext>
            </a:extLst>
          </p:cNvPr>
          <p:cNvSpPr txBox="1"/>
          <p:nvPr/>
        </p:nvSpPr>
        <p:spPr>
          <a:xfrm>
            <a:off x="416284" y="4871799"/>
            <a:ext cx="5638800" cy="1815882"/>
          </a:xfrm>
          <a:prstGeom prst="rect">
            <a:avLst/>
          </a:prstGeom>
          <a:noFill/>
        </p:spPr>
        <p:txBody>
          <a:bodyPr wrap="square" rtlCol="0">
            <a:spAutoFit/>
          </a:bodyPr>
          <a:lstStyle/>
          <a:p>
            <a:pPr algn="just"/>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1.</a:t>
            </a:r>
            <a:r>
              <a:rPr lang="vi-VN" sz="1600" dirty="0">
                <a:solidFill>
                  <a:srgbClr val="002060"/>
                </a:solidFill>
                <a:latin typeface="Arial" panose="020B0604020202020204" pitchFamily="34" charset="0"/>
                <a:cs typeface="Arial" panose="020B0604020202020204" pitchFamily="34" charset="0"/>
              </a:rPr>
              <a:t> Thuở xưa, nước ta bị giặc ngoại xâm đô hộ. Chúng thẳng tay chém giết dân lành, cướp hết ruộng nương màu mỡ. Chúng bắt dân </a:t>
            </a:r>
            <a:r>
              <a:rPr lang="en-US" sz="1600" dirty="0">
                <a:solidFill>
                  <a:srgbClr val="002060"/>
                </a:solidFill>
                <a:latin typeface="Arial" panose="020B0604020202020204" pitchFamily="34" charset="0"/>
                <a:cs typeface="Arial" panose="020B0604020202020204" pitchFamily="34" charset="0"/>
              </a:rPr>
              <a:t>ta </a:t>
            </a:r>
            <a:r>
              <a:rPr lang="vi-VN" sz="1600" dirty="0">
                <a:solidFill>
                  <a:srgbClr val="002060"/>
                </a:solidFill>
                <a:latin typeface="Arial" panose="020B0604020202020204" pitchFamily="34" charset="0"/>
                <a:cs typeface="Arial" panose="020B0604020202020204" pitchFamily="34" charset="0"/>
              </a:rPr>
              <a:t>lên rừng săn thú lạ, xuống biển mò ngọc trai, khiến bao người thiệt mạng vì hổ báo, cá sấu, thuồng luồng, ... Lòng dân oán hận ngút trời, chỉ chờ dịp vùng lên đánh đuổi quân xâm lược.</a:t>
            </a:r>
          </a:p>
          <a:p>
            <a:pPr algn="just"/>
            <a:r>
              <a:rPr lang="en-US" sz="1600" b="1" dirty="0">
                <a:solidFill>
                  <a:srgbClr val="002060"/>
                </a:solidFill>
                <a:latin typeface="Arial" panose="020B0604020202020204" pitchFamily="34" charset="0"/>
                <a:cs typeface="Arial" panose="020B0604020202020204" pitchFamily="34" charset="0"/>
              </a:rPr>
              <a:t>     </a:t>
            </a:r>
            <a:endParaRPr lang="vi-VN" sz="1600" b="1" dirty="0">
              <a:solidFill>
                <a:srgbClr val="002060"/>
              </a:solidFill>
              <a:latin typeface="Arial" panose="020B0604020202020204" pitchFamily="34" charset="0"/>
              <a:cs typeface="Arial" panose="020B0604020202020204" pitchFamily="34" charset="0"/>
            </a:endParaRPr>
          </a:p>
        </p:txBody>
      </p:sp>
      <p:sp>
        <p:nvSpPr>
          <p:cNvPr id="12" name="TextBox 12">
            <a:extLst>
              <a:ext uri="{FF2B5EF4-FFF2-40B4-BE49-F238E27FC236}">
                <a16:creationId xmlns:a16="http://schemas.microsoft.com/office/drawing/2014/main" id="{CEEC749A-550C-443D-B9A6-A4BD75D71EBC}"/>
              </a:ext>
            </a:extLst>
          </p:cNvPr>
          <p:cNvSpPr txBox="1"/>
          <p:nvPr/>
        </p:nvSpPr>
        <p:spPr>
          <a:xfrm>
            <a:off x="6400800" y="482039"/>
            <a:ext cx="5486400" cy="6140142"/>
          </a:xfrm>
          <a:prstGeom prst="rect">
            <a:avLst/>
          </a:prstGeom>
          <a:noFill/>
        </p:spPr>
        <p:txBody>
          <a:bodyPr wrap="square" rtlCol="0">
            <a:spAutoFit/>
          </a:bodyPr>
          <a:lstStyle/>
          <a:p>
            <a:pPr algn="just">
              <a:spcAft>
                <a:spcPts val="600"/>
              </a:spcAft>
            </a:pPr>
            <a:r>
              <a:rPr lang="en-US" sz="1600" b="1"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2.</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Bấy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giờ</a:t>
            </a:r>
            <a:r>
              <a:rPr lang="vi-VN" sz="1600" dirty="0">
                <a:solidFill>
                  <a:srgbClr val="002060"/>
                </a:solidFill>
                <a:latin typeface="Arial" panose="020B0604020202020204" pitchFamily="34" charset="0"/>
                <a:cs typeface="Arial" panose="020B0604020202020204" pitchFamily="34" charset="0"/>
              </a:rPr>
              <a:t>, ở </a:t>
            </a:r>
            <a:r>
              <a:rPr lang="vi-VN" sz="1600" dirty="0" err="1">
                <a:solidFill>
                  <a:srgbClr val="002060"/>
                </a:solidFill>
                <a:latin typeface="Arial" panose="020B0604020202020204" pitchFamily="34" charset="0"/>
                <a:cs typeface="Arial" panose="020B0604020202020204" pitchFamily="34" charset="0"/>
              </a:rPr>
              <a:t>huyện</a:t>
            </a:r>
            <a:r>
              <a:rPr lang="vi-VN" sz="1600" dirty="0">
                <a:solidFill>
                  <a:srgbClr val="002060"/>
                </a:solidFill>
                <a:latin typeface="Arial" panose="020B0604020202020204" pitchFamily="34" charset="0"/>
                <a:cs typeface="Arial" panose="020B0604020202020204" pitchFamily="34" charset="0"/>
              </a:rPr>
              <a:t> Mê Linh </a:t>
            </a:r>
            <a:r>
              <a:rPr lang="vi-VN" sz="1600" dirty="0" err="1">
                <a:solidFill>
                  <a:srgbClr val="002060"/>
                </a:solidFill>
                <a:latin typeface="Arial" panose="020B0604020202020204" pitchFamily="34" charset="0"/>
                <a:cs typeface="Arial" panose="020B0604020202020204" pitchFamily="34" charset="0"/>
              </a:rPr>
              <a:t>có</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người</a:t>
            </a:r>
            <a:r>
              <a:rPr lang="vi-VN" sz="1600" dirty="0">
                <a:solidFill>
                  <a:srgbClr val="002060"/>
                </a:solidFill>
                <a:latin typeface="Arial" panose="020B0604020202020204" pitchFamily="34" charset="0"/>
                <a:cs typeface="Arial" panose="020B0604020202020204" pitchFamily="34" charset="0"/>
              </a:rPr>
              <a:t> con </a:t>
            </a:r>
            <a:r>
              <a:rPr lang="vi-VN" sz="1600" dirty="0" err="1">
                <a:solidFill>
                  <a:srgbClr val="002060"/>
                </a:solidFill>
                <a:latin typeface="Arial" panose="020B0604020202020204" pitchFamily="34" charset="0"/>
                <a:cs typeface="Arial" panose="020B0604020202020204" pitchFamily="34" charset="0"/>
              </a:rPr>
              <a:t>gái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tài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Nhị</a:t>
            </a:r>
            <a:r>
              <a:rPr lang="vi-VN" sz="1600" dirty="0">
                <a:solidFill>
                  <a:srgbClr val="002060"/>
                </a:solidFill>
                <a:latin typeface="Arial" panose="020B0604020202020204" pitchFamily="34" charset="0"/>
                <a:cs typeface="Arial" panose="020B0604020202020204" pitchFamily="34" charset="0"/>
              </a:rPr>
              <a:t>. Cha </a:t>
            </a:r>
            <a:r>
              <a:rPr lang="vi-VN" sz="1600" dirty="0" err="1">
                <a:solidFill>
                  <a:srgbClr val="002060"/>
                </a:solidFill>
                <a:latin typeface="Arial" panose="020B0604020202020204" pitchFamily="34" charset="0"/>
                <a:cs typeface="Arial" panose="020B0604020202020204" pitchFamily="34" charset="0"/>
              </a:rPr>
              <a:t>mất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sớm</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nhờ</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mẹ</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dạy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dỗ</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chị</a:t>
            </a:r>
            <a:r>
              <a:rPr lang="vi-VN" sz="1600" dirty="0">
                <a:solidFill>
                  <a:srgbClr val="002060"/>
                </a:solidFill>
                <a:latin typeface="Arial" panose="020B0604020202020204" pitchFamily="34" charset="0"/>
                <a:cs typeface="Arial" panose="020B0604020202020204" pitchFamily="34" charset="0"/>
              </a:rPr>
              <a:t> em </a:t>
            </a:r>
            <a:r>
              <a:rPr lang="vi-VN" sz="1600" dirty="0" err="1">
                <a:solidFill>
                  <a:srgbClr val="002060"/>
                </a:solidFill>
                <a:latin typeface="Arial" panose="020B0604020202020204" pitchFamily="34" charset="0"/>
                <a:cs typeface="Arial" panose="020B0604020202020204" pitchFamily="34" charset="0"/>
              </a:rPr>
              <a:t>đều</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võ</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nghệ</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nuôi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giành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lại</a:t>
            </a:r>
            <a:r>
              <a:rPr lang="vi-VN" sz="1600" dirty="0">
                <a:solidFill>
                  <a:srgbClr val="002060"/>
                </a:solidFill>
                <a:latin typeface="Arial" panose="020B0604020202020204" pitchFamily="34" charset="0"/>
                <a:cs typeface="Arial" panose="020B0604020202020204" pitchFamily="34" charset="0"/>
              </a:rPr>
              <a:t> non sông. </a:t>
            </a:r>
            <a:r>
              <a:rPr lang="vi-VN" sz="1600" dirty="0" err="1">
                <a:solidFill>
                  <a:srgbClr val="002060"/>
                </a:solidFill>
                <a:latin typeface="Arial" panose="020B0604020202020204" pitchFamily="34" charset="0"/>
                <a:cs typeface="Arial" panose="020B0604020202020204" pitchFamily="34" charset="0"/>
              </a:rPr>
              <a:t>Chồng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cũng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cùng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hướng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với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vợ</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giặc</a:t>
            </a:r>
            <a:r>
              <a:rPr lang="vi-VN" sz="1600" dirty="0">
                <a:solidFill>
                  <a:srgbClr val="002060"/>
                </a:solidFill>
                <a:latin typeface="Arial" panose="020B0604020202020204" pitchFamily="34" charset="0"/>
                <a:cs typeface="Arial" panose="020B0604020202020204" pitchFamily="34" charset="0"/>
              </a:rPr>
              <a:t> Tô </a:t>
            </a:r>
            <a:r>
              <a:rPr lang="vi-VN" sz="1600" dirty="0" err="1">
                <a:solidFill>
                  <a:srgbClr val="002060"/>
                </a:solidFill>
                <a:latin typeface="Arial" panose="020B0604020202020204" pitchFamily="34" charset="0"/>
                <a:cs typeface="Arial" panose="020B0604020202020204" pitchFamily="34" charset="0"/>
              </a:rPr>
              <a:t>Định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vậy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bèn</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lập</a:t>
            </a:r>
            <a:r>
              <a:rPr lang="vi-VN" sz="1600" dirty="0">
                <a:solidFill>
                  <a:srgbClr val="002060"/>
                </a:solidFill>
                <a:latin typeface="Arial" panose="020B0604020202020204" pitchFamily="34" charset="0"/>
                <a:cs typeface="Arial" panose="020B0604020202020204" pitchFamily="34" charset="0"/>
              </a:rPr>
              <a:t> mưu </a:t>
            </a:r>
            <a:r>
              <a:rPr lang="vi-VN" sz="1600" dirty="0" err="1">
                <a:solidFill>
                  <a:srgbClr val="002060"/>
                </a:solidFill>
                <a:latin typeface="Arial" panose="020B0604020202020204" pitchFamily="34" charset="0"/>
                <a:cs typeface="Arial" panose="020B0604020202020204" pitchFamily="34" charset="0"/>
              </a:rPr>
              <a:t>giết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chết</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3. </a:t>
            </a:r>
            <a:r>
              <a:rPr lang="vi-VN" sz="1600" dirty="0">
                <a:solidFill>
                  <a:srgbClr val="002060"/>
                </a:solidFill>
                <a:latin typeface="Arial" panose="020B0604020202020204" pitchFamily="34" charset="0"/>
                <a:cs typeface="Arial" panose="020B0604020202020204" pitchFamily="34" charset="0"/>
              </a:rPr>
              <a:t>Nhận được tin dữ, Hai Bà Trưng liền kéo quân về thành Luy Lâu hỏi tội kẻ thù. Trước lúc trẩy quân, có người xin nữ </a:t>
            </a:r>
            <a:r>
              <a:rPr lang="vi-VN" sz="1600" dirty="0" err="1">
                <a:solidFill>
                  <a:srgbClr val="002060"/>
                </a:solidFill>
                <a:latin typeface="Arial" panose="020B0604020202020204" pitchFamily="34" charset="0"/>
                <a:cs typeface="Arial" panose="020B0604020202020204" pitchFamily="34" charset="0"/>
              </a:rPr>
              <a:t>chủ</a:t>
            </a:r>
            <a:r>
              <a:rPr lang="vi-VN" sz="1600" dirty="0">
                <a:solidFill>
                  <a:srgbClr val="002060"/>
                </a:solidFill>
                <a:latin typeface="Arial" panose="020B0604020202020204" pitchFamily="34" charset="0"/>
                <a:cs typeface="Arial" panose="020B0604020202020204" pitchFamily="34" charset="0"/>
              </a:rPr>
              <a:t> t</a:t>
            </a:r>
            <a:r>
              <a:rPr lang="en-US" sz="1600" dirty="0" err="1">
                <a:solidFill>
                  <a:srgbClr val="002060"/>
                </a:solidFill>
                <a:latin typeface="Arial" panose="020B0604020202020204" pitchFamily="34" charset="0"/>
                <a:cs typeface="Arial" panose="020B0604020202020204" pitchFamily="34" charset="0"/>
              </a:rPr>
              <a:t>ướng</a:t>
            </a:r>
            <a:r>
              <a:rPr lang="vi-VN" sz="1600" dirty="0">
                <a:solidFill>
                  <a:srgbClr val="002060"/>
                </a:solidFill>
                <a:latin typeface="Arial" panose="020B0604020202020204" pitchFamily="34" charset="0"/>
                <a:cs typeface="Arial" panose="020B0604020202020204" pitchFamily="34" charset="0"/>
              </a:rPr>
              <a:t> cho mặc đồ tang. Trưng Trắc trả lời</a:t>
            </a:r>
            <a:r>
              <a:rPr lang="en-US" sz="1600" dirty="0">
                <a:solidFill>
                  <a:srgbClr val="002060"/>
                </a:solidFill>
                <a:latin typeface="Arial" panose="020B0604020202020204" pitchFamily="34" charset="0"/>
                <a:cs typeface="Arial" panose="020B0604020202020204" pitchFamily="34" charset="0"/>
              </a:rPr>
              <a:t>:</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 Không ! Ta sẽ mặc giáp phục thật đẹp để dân chúng thêm phấn khích, còn giặc trông thấy thì kinh hồn.</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spcAft>
                <a:spcPts val="600"/>
              </a:spcAft>
            </a:pPr>
            <a:r>
              <a:rPr lang="en-US" sz="1600" b="1"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4. </a:t>
            </a:r>
            <a:r>
              <a:rPr lang="vi-VN" sz="1600" dirty="0">
                <a:solidFill>
                  <a:srgbClr val="002060"/>
                </a:solidFill>
                <a:latin typeface="Arial" panose="020B0604020202020204" pitchFamily="34" charset="0"/>
                <a:cs typeface="Arial" panose="020B0604020202020204" pitchFamily="34" charset="0"/>
              </a:rPr>
              <a:t>Thành </a:t>
            </a:r>
            <a:r>
              <a:rPr lang="vi-VN" sz="1600" dirty="0" err="1">
                <a:solidFill>
                  <a:srgbClr val="002060"/>
                </a:solidFill>
                <a:latin typeface="Arial" panose="020B0604020202020204" pitchFamily="34" charset="0"/>
                <a:cs typeface="Arial" panose="020B0604020202020204" pitchFamily="34" charset="0"/>
              </a:rPr>
              <a:t>trì</a:t>
            </a:r>
            <a:r>
              <a:rPr lang="vi-VN"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của</a:t>
            </a:r>
            <a:r>
              <a:rPr lang="vi-VN" sz="1600" dirty="0">
                <a:solidFill>
                  <a:srgbClr val="002060"/>
                </a:solidFill>
                <a:latin typeface="Arial" panose="020B0604020202020204" pitchFamily="34" charset="0"/>
                <a:cs typeface="Arial" panose="020B0604020202020204" pitchFamily="34" charset="0"/>
              </a:rPr>
              <a:t> giặc lần lượt sụp đổ dưới chân của đoàn quân khởi nghĩa. Tô Định ôm đầu chạy về nước. Đất nước ta sạch bóng quân thù. Hai Bà Trưng trở thành hai vị anh hùng chống giặc ngoại xâm đầu tiên trong lịch sử nước nhà.</a:t>
            </a:r>
          </a:p>
          <a:p>
            <a:pPr algn="r">
              <a:spcAft>
                <a:spcPts val="600"/>
              </a:spcAft>
            </a:pPr>
            <a:r>
              <a:rPr lang="vi-VN" sz="1600" i="1" dirty="0">
                <a:solidFill>
                  <a:srgbClr val="002060"/>
                </a:solidFill>
                <a:latin typeface="Arial" panose="020B0604020202020204" pitchFamily="34" charset="0"/>
                <a:cs typeface="Arial" panose="020B0604020202020204" pitchFamily="34" charset="0"/>
              </a:rPr>
              <a:t>Theo</a:t>
            </a:r>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VĂN LANG</a:t>
            </a:r>
          </a:p>
        </p:txBody>
      </p:sp>
    </p:spTree>
    <p:extLst>
      <p:ext uri="{BB962C8B-B14F-4D97-AF65-F5344CB8AC3E}">
        <p14:creationId xmlns:p14="http://schemas.microsoft.com/office/powerpoint/2010/main" val="265143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4071124" y="777111"/>
            <a:ext cx="3581400" cy="635410"/>
            <a:chOff x="6451151" y="244375"/>
            <a:chExt cx="4316760" cy="635410"/>
          </a:xfrm>
          <a:solidFill>
            <a:schemeClr val="accent6">
              <a:lumMod val="60000"/>
              <a:lumOff val="40000"/>
            </a:schemeClr>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微软雅黑"/>
                  <a:cs typeface="Arial" panose="020B0604020202020204" pitchFamily="34" charset="0"/>
                </a:rPr>
                <a:t>Luyện đọc</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từ</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khó</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8"/>
          <p:cNvSpPr/>
          <p:nvPr/>
        </p:nvSpPr>
        <p:spPr>
          <a:xfrm>
            <a:off x="5129893" y="1605728"/>
            <a:ext cx="2282997"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ruộng nương</a:t>
            </a:r>
            <a:endParaRPr lang="en-US" sz="2800" dirty="0">
              <a:solidFill>
                <a:srgbClr val="7030A0"/>
              </a:solidFill>
            </a:endParaRPr>
          </a:p>
        </p:txBody>
      </p:sp>
      <p:sp>
        <p:nvSpPr>
          <p:cNvPr id="10" name="Rectangle 9"/>
          <p:cNvSpPr/>
          <p:nvPr/>
        </p:nvSpPr>
        <p:spPr>
          <a:xfrm>
            <a:off x="5141114" y="2163364"/>
            <a:ext cx="1526380"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lên rừng</a:t>
            </a:r>
            <a:endParaRPr lang="en-US" sz="2800" dirty="0">
              <a:solidFill>
                <a:srgbClr val="7030A0"/>
              </a:solidFill>
            </a:endParaRPr>
          </a:p>
        </p:txBody>
      </p:sp>
      <p:sp>
        <p:nvSpPr>
          <p:cNvPr id="11" name="Rectangle 10"/>
          <p:cNvSpPr/>
          <p:nvPr/>
        </p:nvSpPr>
        <p:spPr>
          <a:xfrm>
            <a:off x="5133938" y="3271048"/>
            <a:ext cx="1521570" cy="671851"/>
          </a:xfrm>
          <a:prstGeom prst="rect">
            <a:avLst/>
          </a:prstGeom>
        </p:spPr>
        <p:txBody>
          <a:bodyPr wrap="none">
            <a:spAutoFit/>
          </a:bodyPr>
          <a:lstStyle/>
          <a:p>
            <a:pPr>
              <a:lnSpc>
                <a:spcPct val="150000"/>
              </a:lnSpc>
            </a:pPr>
            <a:r>
              <a:rPr lang="en-US" sz="2800" dirty="0">
                <a:solidFill>
                  <a:srgbClr val="7030A0"/>
                </a:solidFill>
                <a:cs typeface="Arial" panose="020B0604020202020204" pitchFamily="34" charset="0"/>
              </a:rPr>
              <a:t>non </a:t>
            </a:r>
            <a:r>
              <a:rPr lang="en-US" sz="2800" dirty="0" err="1">
                <a:solidFill>
                  <a:srgbClr val="7030A0"/>
                </a:solidFill>
                <a:cs typeface="Arial" panose="020B0604020202020204" pitchFamily="34" charset="0"/>
              </a:rPr>
              <a:t>sông</a:t>
            </a:r>
            <a:endParaRPr lang="en-US" sz="2800" dirty="0">
              <a:solidFill>
                <a:srgbClr val="7030A0"/>
              </a:solidFill>
            </a:endParaRPr>
          </a:p>
        </p:txBody>
      </p:sp>
      <p:sp>
        <p:nvSpPr>
          <p:cNvPr id="12" name="Rectangle 11"/>
          <p:cNvSpPr/>
          <p:nvPr/>
        </p:nvSpPr>
        <p:spPr>
          <a:xfrm>
            <a:off x="5129893" y="2716616"/>
            <a:ext cx="1465466"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Mê Linh</a:t>
            </a:r>
            <a:endParaRPr lang="en-US" sz="2800" dirty="0">
              <a:solidFill>
                <a:srgbClr val="7030A0"/>
              </a:solidFill>
            </a:endParaRPr>
          </a:p>
        </p:txBody>
      </p:sp>
      <p:sp>
        <p:nvSpPr>
          <p:cNvPr id="13" name="Rectangle 10">
            <a:extLst>
              <a:ext uri="{FF2B5EF4-FFF2-40B4-BE49-F238E27FC236}">
                <a16:creationId xmlns:a16="http://schemas.microsoft.com/office/drawing/2014/main" id="{3FE18CCC-70A6-4486-B9BD-F34B5F635EF2}"/>
              </a:ext>
            </a:extLst>
          </p:cNvPr>
          <p:cNvSpPr/>
          <p:nvPr/>
        </p:nvSpPr>
        <p:spPr>
          <a:xfrm>
            <a:off x="5129091" y="3839619"/>
            <a:ext cx="1465466"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Luy Lâu</a:t>
            </a:r>
            <a:endParaRPr lang="en-US" sz="2800" dirty="0">
              <a:solidFill>
                <a:srgbClr val="7030A0"/>
              </a:solidFill>
            </a:endParaRPr>
          </a:p>
        </p:txBody>
      </p:sp>
    </p:spTree>
    <p:extLst>
      <p:ext uri="{BB962C8B-B14F-4D97-AF65-F5344CB8AC3E}">
        <p14:creationId xmlns:p14="http://schemas.microsoft.com/office/powerpoint/2010/main" val="329500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6AD911CD-E2A8-467B-AC0E-2D796546B483}"/>
              </a:ext>
            </a:extLst>
          </p:cNvPr>
          <p:cNvPicPr>
            <a:picLocks noChangeAspect="1"/>
          </p:cNvPicPr>
          <p:nvPr/>
        </p:nvPicPr>
        <p:blipFill rotWithShape="1">
          <a:blip r:embed="rId2"/>
          <a:srcRect b="82386"/>
          <a:stretch/>
        </p:blipFill>
        <p:spPr>
          <a:xfrm>
            <a:off x="713806" y="170319"/>
            <a:ext cx="5077395" cy="1205593"/>
          </a:xfrm>
          <a:prstGeom prst="rect">
            <a:avLst/>
          </a:prstGeom>
        </p:spPr>
      </p:pic>
      <p:pic>
        <p:nvPicPr>
          <p:cNvPr id="3" name="Picture 2"/>
          <p:cNvPicPr>
            <a:picLocks noChangeAspect="1"/>
          </p:cNvPicPr>
          <p:nvPr/>
        </p:nvPicPr>
        <p:blipFill>
          <a:blip r:embed="rId3"/>
          <a:stretch>
            <a:fillRect/>
          </a:stretch>
        </p:blipFill>
        <p:spPr>
          <a:xfrm>
            <a:off x="1828800" y="-9448800"/>
            <a:ext cx="4950158" cy="6629400"/>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95EEA0C9-8942-49A5-90C0-476BCD27C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488989"/>
            <a:ext cx="4165604" cy="3199184"/>
          </a:xfrm>
          <a:prstGeom prst="rect">
            <a:avLst/>
          </a:prstGeom>
        </p:spPr>
      </p:pic>
      <p:sp>
        <p:nvSpPr>
          <p:cNvPr id="11" name="TextBox 12">
            <a:extLst>
              <a:ext uri="{FF2B5EF4-FFF2-40B4-BE49-F238E27FC236}">
                <a16:creationId xmlns:a16="http://schemas.microsoft.com/office/drawing/2014/main" id="{5ED0AC8E-8CA7-47D5-A542-0A026AFC2C18}"/>
              </a:ext>
            </a:extLst>
          </p:cNvPr>
          <p:cNvSpPr txBox="1"/>
          <p:nvPr/>
        </p:nvSpPr>
        <p:spPr>
          <a:xfrm>
            <a:off x="416284" y="4871799"/>
            <a:ext cx="5638800" cy="1815882"/>
          </a:xfrm>
          <a:prstGeom prst="rect">
            <a:avLst/>
          </a:prstGeom>
          <a:noFill/>
        </p:spPr>
        <p:txBody>
          <a:bodyPr wrap="square" rtlCol="0">
            <a:spAutoFit/>
          </a:bodyPr>
          <a:lstStyle/>
          <a:p>
            <a:pPr algn="just"/>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1.</a:t>
            </a:r>
            <a:r>
              <a:rPr lang="vi-VN" sz="1600" dirty="0">
                <a:solidFill>
                  <a:srgbClr val="002060"/>
                </a:solidFill>
                <a:latin typeface="Arial" panose="020B0604020202020204" pitchFamily="34" charset="0"/>
                <a:cs typeface="Arial" panose="020B0604020202020204" pitchFamily="34" charset="0"/>
              </a:rPr>
              <a:t> Thuở xưa, nước ta bị giặc ngoại xâm đô hộ. Chúng thẳng tay chém giết dân lành, cướp hết ruộng nương màu mỡ. Chúng bắt dân </a:t>
            </a:r>
            <a:r>
              <a:rPr lang="en-US" sz="1600" dirty="0">
                <a:solidFill>
                  <a:srgbClr val="002060"/>
                </a:solidFill>
                <a:latin typeface="Arial" panose="020B0604020202020204" pitchFamily="34" charset="0"/>
                <a:cs typeface="Arial" panose="020B0604020202020204" pitchFamily="34" charset="0"/>
              </a:rPr>
              <a:t>ta </a:t>
            </a:r>
            <a:r>
              <a:rPr lang="vi-VN" sz="1600" dirty="0">
                <a:solidFill>
                  <a:srgbClr val="002060"/>
                </a:solidFill>
                <a:latin typeface="Arial" panose="020B0604020202020204" pitchFamily="34" charset="0"/>
                <a:cs typeface="Arial" panose="020B0604020202020204" pitchFamily="34" charset="0"/>
              </a:rPr>
              <a:t>lên rừng săn thú lạ, xuống biển mò ngọc trai, khiến bao người thiệt mạng vì hổ báo, cá sấu, thuồng luồng, ... Lòng dân oán hận ngút trời, chỉ chờ dịp vùng lên đánh đuổi quân xâm lược.</a:t>
            </a:r>
          </a:p>
          <a:p>
            <a:pPr algn="just"/>
            <a:r>
              <a:rPr lang="en-US" sz="1600" b="1" dirty="0">
                <a:solidFill>
                  <a:srgbClr val="002060"/>
                </a:solidFill>
                <a:latin typeface="Arial" panose="020B0604020202020204" pitchFamily="34" charset="0"/>
                <a:cs typeface="Arial" panose="020B0604020202020204" pitchFamily="34" charset="0"/>
              </a:rPr>
              <a:t>     </a:t>
            </a:r>
            <a:endParaRPr lang="vi-VN" sz="1600" b="1" dirty="0">
              <a:solidFill>
                <a:srgbClr val="002060"/>
              </a:solidFill>
              <a:latin typeface="Arial" panose="020B0604020202020204" pitchFamily="34" charset="0"/>
              <a:cs typeface="Arial" panose="020B0604020202020204" pitchFamily="34" charset="0"/>
            </a:endParaRPr>
          </a:p>
        </p:txBody>
      </p:sp>
      <p:sp>
        <p:nvSpPr>
          <p:cNvPr id="12" name="TextBox 12">
            <a:extLst>
              <a:ext uri="{FF2B5EF4-FFF2-40B4-BE49-F238E27FC236}">
                <a16:creationId xmlns:a16="http://schemas.microsoft.com/office/drawing/2014/main" id="{CEEC749A-550C-443D-B9A6-A4BD75D71EBC}"/>
              </a:ext>
            </a:extLst>
          </p:cNvPr>
          <p:cNvSpPr txBox="1"/>
          <p:nvPr/>
        </p:nvSpPr>
        <p:spPr>
          <a:xfrm>
            <a:off x="6400800" y="482039"/>
            <a:ext cx="5486400" cy="6140142"/>
          </a:xfrm>
          <a:prstGeom prst="rect">
            <a:avLst/>
          </a:prstGeom>
          <a:noFill/>
        </p:spPr>
        <p:txBody>
          <a:bodyPr wrap="square" rtlCol="0">
            <a:spAutoFit/>
          </a:bodyPr>
          <a:lstStyle/>
          <a:p>
            <a:pPr algn="just">
              <a:spcAft>
                <a:spcPts val="600"/>
              </a:spcAft>
            </a:pPr>
            <a:r>
              <a:rPr lang="en-US" sz="1600" b="1"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2.</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Bấy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giờ</a:t>
            </a:r>
            <a:r>
              <a:rPr lang="vi-VN" sz="1600" dirty="0">
                <a:solidFill>
                  <a:srgbClr val="002060"/>
                </a:solidFill>
                <a:latin typeface="Arial" panose="020B0604020202020204" pitchFamily="34" charset="0"/>
                <a:cs typeface="Arial" panose="020B0604020202020204" pitchFamily="34" charset="0"/>
              </a:rPr>
              <a:t>, ở </a:t>
            </a:r>
            <a:r>
              <a:rPr lang="vi-VN" sz="1600" dirty="0" err="1">
                <a:solidFill>
                  <a:srgbClr val="002060"/>
                </a:solidFill>
                <a:latin typeface="Arial" panose="020B0604020202020204" pitchFamily="34" charset="0"/>
                <a:cs typeface="Arial" panose="020B0604020202020204" pitchFamily="34" charset="0"/>
              </a:rPr>
              <a:t>huyện</a:t>
            </a:r>
            <a:r>
              <a:rPr lang="vi-VN" sz="1600" dirty="0">
                <a:solidFill>
                  <a:srgbClr val="002060"/>
                </a:solidFill>
                <a:latin typeface="Arial" panose="020B0604020202020204" pitchFamily="34" charset="0"/>
                <a:cs typeface="Arial" panose="020B0604020202020204" pitchFamily="34" charset="0"/>
              </a:rPr>
              <a:t> Mê Linh </a:t>
            </a:r>
            <a:r>
              <a:rPr lang="vi-VN" sz="1600" dirty="0" err="1">
                <a:solidFill>
                  <a:srgbClr val="002060"/>
                </a:solidFill>
                <a:latin typeface="Arial" panose="020B0604020202020204" pitchFamily="34" charset="0"/>
                <a:cs typeface="Arial" panose="020B0604020202020204" pitchFamily="34" charset="0"/>
              </a:rPr>
              <a:t>có</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người</a:t>
            </a:r>
            <a:r>
              <a:rPr lang="vi-VN" sz="1600" dirty="0">
                <a:solidFill>
                  <a:srgbClr val="002060"/>
                </a:solidFill>
                <a:latin typeface="Arial" panose="020B0604020202020204" pitchFamily="34" charset="0"/>
                <a:cs typeface="Arial" panose="020B0604020202020204" pitchFamily="34" charset="0"/>
              </a:rPr>
              <a:t> con </a:t>
            </a:r>
            <a:r>
              <a:rPr lang="vi-VN" sz="1600" dirty="0" err="1">
                <a:solidFill>
                  <a:srgbClr val="002060"/>
                </a:solidFill>
                <a:latin typeface="Arial" panose="020B0604020202020204" pitchFamily="34" charset="0"/>
                <a:cs typeface="Arial" panose="020B0604020202020204" pitchFamily="34" charset="0"/>
              </a:rPr>
              <a:t>gái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tài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Nhị</a:t>
            </a:r>
            <a:r>
              <a:rPr lang="vi-VN" sz="1600" dirty="0">
                <a:solidFill>
                  <a:srgbClr val="002060"/>
                </a:solidFill>
                <a:latin typeface="Arial" panose="020B0604020202020204" pitchFamily="34" charset="0"/>
                <a:cs typeface="Arial" panose="020B0604020202020204" pitchFamily="34" charset="0"/>
              </a:rPr>
              <a:t>. Cha </a:t>
            </a:r>
            <a:r>
              <a:rPr lang="vi-VN" sz="1600" dirty="0" err="1">
                <a:solidFill>
                  <a:srgbClr val="002060"/>
                </a:solidFill>
                <a:latin typeface="Arial" panose="020B0604020202020204" pitchFamily="34" charset="0"/>
                <a:cs typeface="Arial" panose="020B0604020202020204" pitchFamily="34" charset="0"/>
              </a:rPr>
              <a:t>mất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sớm</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nhờ</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mẹ</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dạy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dỗ</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chị</a:t>
            </a:r>
            <a:r>
              <a:rPr lang="vi-VN" sz="1600" dirty="0">
                <a:solidFill>
                  <a:srgbClr val="002060"/>
                </a:solidFill>
                <a:latin typeface="Arial" panose="020B0604020202020204" pitchFamily="34" charset="0"/>
                <a:cs typeface="Arial" panose="020B0604020202020204" pitchFamily="34" charset="0"/>
              </a:rPr>
              <a:t> em </a:t>
            </a:r>
            <a:r>
              <a:rPr lang="vi-VN" sz="1600" dirty="0" err="1">
                <a:solidFill>
                  <a:srgbClr val="002060"/>
                </a:solidFill>
                <a:latin typeface="Arial" panose="020B0604020202020204" pitchFamily="34" charset="0"/>
                <a:cs typeface="Arial" panose="020B0604020202020204" pitchFamily="34" charset="0"/>
              </a:rPr>
              <a:t>đều</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võ</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nghệ</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nuôi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giành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lại</a:t>
            </a:r>
            <a:r>
              <a:rPr lang="vi-VN" sz="1600" dirty="0">
                <a:solidFill>
                  <a:srgbClr val="002060"/>
                </a:solidFill>
                <a:latin typeface="Arial" panose="020B0604020202020204" pitchFamily="34" charset="0"/>
                <a:cs typeface="Arial" panose="020B0604020202020204" pitchFamily="34" charset="0"/>
              </a:rPr>
              <a:t> non sông. </a:t>
            </a:r>
            <a:r>
              <a:rPr lang="vi-VN" sz="1600" dirty="0" err="1">
                <a:solidFill>
                  <a:srgbClr val="002060"/>
                </a:solidFill>
                <a:latin typeface="Arial" panose="020B0604020202020204" pitchFamily="34" charset="0"/>
                <a:cs typeface="Arial" panose="020B0604020202020204" pitchFamily="34" charset="0"/>
              </a:rPr>
              <a:t>Chồng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cũng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cùng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hướng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với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vợ</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giặc</a:t>
            </a:r>
            <a:r>
              <a:rPr lang="vi-VN" sz="1600" dirty="0">
                <a:solidFill>
                  <a:srgbClr val="002060"/>
                </a:solidFill>
                <a:latin typeface="Arial" panose="020B0604020202020204" pitchFamily="34" charset="0"/>
                <a:cs typeface="Arial" panose="020B0604020202020204" pitchFamily="34" charset="0"/>
              </a:rPr>
              <a:t> Tô </a:t>
            </a:r>
            <a:r>
              <a:rPr lang="vi-VN" sz="1600" dirty="0" err="1">
                <a:solidFill>
                  <a:srgbClr val="002060"/>
                </a:solidFill>
                <a:latin typeface="Arial" panose="020B0604020202020204" pitchFamily="34" charset="0"/>
                <a:cs typeface="Arial" panose="020B0604020202020204" pitchFamily="34" charset="0"/>
              </a:rPr>
              <a:t>Định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vậy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bèn</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lập</a:t>
            </a:r>
            <a:r>
              <a:rPr lang="vi-VN" sz="1600" dirty="0">
                <a:solidFill>
                  <a:srgbClr val="002060"/>
                </a:solidFill>
                <a:latin typeface="Arial" panose="020B0604020202020204" pitchFamily="34" charset="0"/>
                <a:cs typeface="Arial" panose="020B0604020202020204" pitchFamily="34" charset="0"/>
              </a:rPr>
              <a:t> mưu </a:t>
            </a:r>
            <a:r>
              <a:rPr lang="vi-VN" sz="1600" dirty="0" err="1">
                <a:solidFill>
                  <a:srgbClr val="002060"/>
                </a:solidFill>
                <a:latin typeface="Arial" panose="020B0604020202020204" pitchFamily="34" charset="0"/>
                <a:cs typeface="Arial" panose="020B0604020202020204" pitchFamily="34" charset="0"/>
              </a:rPr>
              <a:t>giết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chết</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3. </a:t>
            </a:r>
            <a:r>
              <a:rPr lang="vi-VN" sz="1600" dirty="0">
                <a:solidFill>
                  <a:srgbClr val="002060"/>
                </a:solidFill>
                <a:latin typeface="Arial" panose="020B0604020202020204" pitchFamily="34" charset="0"/>
                <a:cs typeface="Arial" panose="020B0604020202020204" pitchFamily="34" charset="0"/>
              </a:rPr>
              <a:t>Nhận được tin dữ, Hai Bà Trưng liền kéo quân về thành Luy Lâu hỏi tội kẻ thù. Trước lúc trẩy quân, có người xin nữ </a:t>
            </a:r>
            <a:r>
              <a:rPr lang="vi-VN" sz="1600" dirty="0" err="1">
                <a:solidFill>
                  <a:srgbClr val="002060"/>
                </a:solidFill>
                <a:latin typeface="Arial" panose="020B0604020202020204" pitchFamily="34" charset="0"/>
                <a:cs typeface="Arial" panose="020B0604020202020204" pitchFamily="34" charset="0"/>
              </a:rPr>
              <a:t>chủ</a:t>
            </a:r>
            <a:r>
              <a:rPr lang="vi-VN" sz="1600" dirty="0">
                <a:solidFill>
                  <a:srgbClr val="002060"/>
                </a:solidFill>
                <a:latin typeface="Arial" panose="020B0604020202020204" pitchFamily="34" charset="0"/>
                <a:cs typeface="Arial" panose="020B0604020202020204" pitchFamily="34" charset="0"/>
              </a:rPr>
              <a:t> t</a:t>
            </a:r>
            <a:r>
              <a:rPr lang="en-US" sz="1600" dirty="0" err="1">
                <a:solidFill>
                  <a:srgbClr val="002060"/>
                </a:solidFill>
                <a:latin typeface="Arial" panose="020B0604020202020204" pitchFamily="34" charset="0"/>
                <a:cs typeface="Arial" panose="020B0604020202020204" pitchFamily="34" charset="0"/>
              </a:rPr>
              <a:t>ướng</a:t>
            </a:r>
            <a:r>
              <a:rPr lang="vi-VN" sz="1600" dirty="0">
                <a:solidFill>
                  <a:srgbClr val="002060"/>
                </a:solidFill>
                <a:latin typeface="Arial" panose="020B0604020202020204" pitchFamily="34" charset="0"/>
                <a:cs typeface="Arial" panose="020B0604020202020204" pitchFamily="34" charset="0"/>
              </a:rPr>
              <a:t> cho mặc đồ tang. Trưng Trắc trả lời</a:t>
            </a:r>
            <a:r>
              <a:rPr lang="en-US" sz="1600" dirty="0">
                <a:solidFill>
                  <a:srgbClr val="002060"/>
                </a:solidFill>
                <a:latin typeface="Arial" panose="020B0604020202020204" pitchFamily="34" charset="0"/>
                <a:cs typeface="Arial" panose="020B0604020202020204" pitchFamily="34" charset="0"/>
              </a:rPr>
              <a:t>:</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 Không ! Ta sẽ mặc giáp phục thật đẹp để dân chúng thêm phấn khích, còn giặc trông thấy thì kinh hồn.</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spcAft>
                <a:spcPts val="600"/>
              </a:spcAft>
            </a:pPr>
            <a:r>
              <a:rPr lang="en-US" sz="1600" b="1"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4. </a:t>
            </a:r>
            <a:r>
              <a:rPr lang="vi-VN" sz="1600" dirty="0">
                <a:solidFill>
                  <a:srgbClr val="002060"/>
                </a:solidFill>
                <a:latin typeface="Arial" panose="020B0604020202020204" pitchFamily="34" charset="0"/>
                <a:cs typeface="Arial" panose="020B0604020202020204" pitchFamily="34" charset="0"/>
              </a:rPr>
              <a:t>Thành </a:t>
            </a:r>
            <a:r>
              <a:rPr lang="vi-VN" sz="1600" dirty="0" err="1">
                <a:solidFill>
                  <a:srgbClr val="002060"/>
                </a:solidFill>
                <a:latin typeface="Arial" panose="020B0604020202020204" pitchFamily="34" charset="0"/>
                <a:cs typeface="Arial" panose="020B0604020202020204" pitchFamily="34" charset="0"/>
              </a:rPr>
              <a:t>trì</a:t>
            </a:r>
            <a:r>
              <a:rPr lang="vi-VN"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của</a:t>
            </a:r>
            <a:r>
              <a:rPr lang="vi-VN" sz="1600" dirty="0">
                <a:solidFill>
                  <a:srgbClr val="002060"/>
                </a:solidFill>
                <a:latin typeface="Arial" panose="020B0604020202020204" pitchFamily="34" charset="0"/>
                <a:cs typeface="Arial" panose="020B0604020202020204" pitchFamily="34" charset="0"/>
              </a:rPr>
              <a:t> giặc lần lượt sụp đổ dưới chân của đoàn quân khởi nghĩa. Tô Định ôm đầu chạy về nước. Đất nước ta sạch bóng quân thù. Hai Bà Trưng trở thành hai vị anh hùng chống giặc ngoại xâm đầu tiên trong lịch sử nước nhà.</a:t>
            </a:r>
          </a:p>
          <a:p>
            <a:pPr algn="r">
              <a:spcAft>
                <a:spcPts val="600"/>
              </a:spcAft>
            </a:pPr>
            <a:r>
              <a:rPr lang="vi-VN" sz="1600" i="1" dirty="0">
                <a:solidFill>
                  <a:srgbClr val="002060"/>
                </a:solidFill>
                <a:latin typeface="Arial" panose="020B0604020202020204" pitchFamily="34" charset="0"/>
                <a:cs typeface="Arial" panose="020B0604020202020204" pitchFamily="34" charset="0"/>
              </a:rPr>
              <a:t>Theo</a:t>
            </a:r>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VĂN LANG</a:t>
            </a:r>
          </a:p>
        </p:txBody>
      </p:sp>
      <p:grpSp>
        <p:nvGrpSpPr>
          <p:cNvPr id="14" name="Nhóm 13">
            <a:extLst>
              <a:ext uri="{FF2B5EF4-FFF2-40B4-BE49-F238E27FC236}">
                <a16:creationId xmlns:a16="http://schemas.microsoft.com/office/drawing/2014/main" id="{2E87BF3E-5474-4540-8E16-ACD9DE110B1C}"/>
              </a:ext>
            </a:extLst>
          </p:cNvPr>
          <p:cNvGrpSpPr/>
          <p:nvPr/>
        </p:nvGrpSpPr>
        <p:grpSpPr>
          <a:xfrm>
            <a:off x="206109" y="304800"/>
            <a:ext cx="3657600" cy="547007"/>
            <a:chOff x="152400" y="-10180"/>
            <a:chExt cx="3657600" cy="547007"/>
          </a:xfrm>
        </p:grpSpPr>
        <p:sp>
          <p:nvSpPr>
            <p:cNvPr id="15" name="Rounded Rectangle 8">
              <a:extLst>
                <a:ext uri="{FF2B5EF4-FFF2-40B4-BE49-F238E27FC236}">
                  <a16:creationId xmlns:a16="http://schemas.microsoft.com/office/drawing/2014/main" id="{6D2B0059-698D-4AF4-8584-566D1783D3B0}"/>
                </a:ext>
              </a:extLst>
            </p:cNvPr>
            <p:cNvSpPr/>
            <p:nvPr/>
          </p:nvSpPr>
          <p:spPr>
            <a:xfrm>
              <a:off x="152400" y="-10180"/>
              <a:ext cx="3657600" cy="5470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0">
              <a:extLst>
                <a:ext uri="{FF2B5EF4-FFF2-40B4-BE49-F238E27FC236}">
                  <a16:creationId xmlns:a16="http://schemas.microsoft.com/office/drawing/2014/main" id="{EDD4CAB2-C17C-419B-96FE-31E6C92FEF65}"/>
                </a:ext>
              </a:extLst>
            </p:cNvPr>
            <p:cNvSpPr txBox="1"/>
            <p:nvPr/>
          </p:nvSpPr>
          <p:spPr>
            <a:xfrm>
              <a:off x="190500" y="13607"/>
              <a:ext cx="3581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Luyện đọc</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nối</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tiếp</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câu</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347580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6AD911CD-E2A8-467B-AC0E-2D796546B483}"/>
              </a:ext>
            </a:extLst>
          </p:cNvPr>
          <p:cNvPicPr>
            <a:picLocks noChangeAspect="1"/>
          </p:cNvPicPr>
          <p:nvPr/>
        </p:nvPicPr>
        <p:blipFill rotWithShape="1">
          <a:blip r:embed="rId2"/>
          <a:srcRect b="82386"/>
          <a:stretch/>
        </p:blipFill>
        <p:spPr>
          <a:xfrm>
            <a:off x="713806" y="170319"/>
            <a:ext cx="5077395" cy="1205593"/>
          </a:xfrm>
          <a:prstGeom prst="rect">
            <a:avLst/>
          </a:prstGeom>
        </p:spPr>
      </p:pic>
      <p:pic>
        <p:nvPicPr>
          <p:cNvPr id="3" name="Picture 2"/>
          <p:cNvPicPr>
            <a:picLocks noChangeAspect="1"/>
          </p:cNvPicPr>
          <p:nvPr/>
        </p:nvPicPr>
        <p:blipFill>
          <a:blip r:embed="rId3"/>
          <a:stretch>
            <a:fillRect/>
          </a:stretch>
        </p:blipFill>
        <p:spPr>
          <a:xfrm>
            <a:off x="1828800" y="-9448800"/>
            <a:ext cx="4950158" cy="6629400"/>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95EEA0C9-8942-49A5-90C0-476BCD27C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488989"/>
            <a:ext cx="4165604" cy="3199184"/>
          </a:xfrm>
          <a:prstGeom prst="rect">
            <a:avLst/>
          </a:prstGeom>
        </p:spPr>
      </p:pic>
      <p:sp>
        <p:nvSpPr>
          <p:cNvPr id="11" name="TextBox 12">
            <a:extLst>
              <a:ext uri="{FF2B5EF4-FFF2-40B4-BE49-F238E27FC236}">
                <a16:creationId xmlns:a16="http://schemas.microsoft.com/office/drawing/2014/main" id="{5ED0AC8E-8CA7-47D5-A542-0A026AFC2C18}"/>
              </a:ext>
            </a:extLst>
          </p:cNvPr>
          <p:cNvSpPr txBox="1"/>
          <p:nvPr/>
        </p:nvSpPr>
        <p:spPr>
          <a:xfrm>
            <a:off x="416284" y="4871799"/>
            <a:ext cx="5638800" cy="1815882"/>
          </a:xfrm>
          <a:prstGeom prst="rect">
            <a:avLst/>
          </a:prstGeom>
          <a:noFill/>
        </p:spPr>
        <p:txBody>
          <a:bodyPr wrap="square" rtlCol="0">
            <a:spAutoFit/>
          </a:bodyPr>
          <a:lstStyle/>
          <a:p>
            <a:pPr algn="just"/>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FF0000"/>
                </a:solidFill>
                <a:latin typeface="Arial" panose="020B0604020202020204" pitchFamily="34" charset="0"/>
                <a:cs typeface="Arial" panose="020B0604020202020204" pitchFamily="34" charset="0"/>
              </a:rPr>
              <a:t>1.</a:t>
            </a:r>
            <a:r>
              <a:rPr lang="vi-VN" sz="1600" dirty="0">
                <a:solidFill>
                  <a:srgbClr val="002060"/>
                </a:solidFill>
                <a:latin typeface="Arial" panose="020B0604020202020204" pitchFamily="34" charset="0"/>
                <a:cs typeface="Arial" panose="020B0604020202020204" pitchFamily="34" charset="0"/>
              </a:rPr>
              <a:t> Thuở xưa, nước ta bị giặc ngoại xâm đô hộ. Chúng thẳng tay chém giết dân lành, cướp hết ruộng nương màu mỡ. Chúng bắt dân </a:t>
            </a:r>
            <a:r>
              <a:rPr lang="en-US" sz="1600" dirty="0">
                <a:solidFill>
                  <a:srgbClr val="002060"/>
                </a:solidFill>
                <a:latin typeface="Arial" panose="020B0604020202020204" pitchFamily="34" charset="0"/>
                <a:cs typeface="Arial" panose="020B0604020202020204" pitchFamily="34" charset="0"/>
              </a:rPr>
              <a:t>ta </a:t>
            </a:r>
            <a:r>
              <a:rPr lang="vi-VN" sz="1600" dirty="0">
                <a:solidFill>
                  <a:srgbClr val="002060"/>
                </a:solidFill>
                <a:latin typeface="Arial" panose="020B0604020202020204" pitchFamily="34" charset="0"/>
                <a:cs typeface="Arial" panose="020B0604020202020204" pitchFamily="34" charset="0"/>
              </a:rPr>
              <a:t>lên rừng săn thú lạ, xuống biển mò ngọc trai, khiến bao người thiệt mạng vì hổ báo, cá sấu, thuồng luồng, ... Lòng dân oán hận ngút trời, chỉ chờ dịp vùng lên đánh đuổi quân xâm lược.</a:t>
            </a:r>
          </a:p>
          <a:p>
            <a:pPr algn="just"/>
            <a:r>
              <a:rPr lang="en-US" sz="1600" b="1" dirty="0">
                <a:solidFill>
                  <a:srgbClr val="002060"/>
                </a:solidFill>
                <a:latin typeface="Arial" panose="020B0604020202020204" pitchFamily="34" charset="0"/>
                <a:cs typeface="Arial" panose="020B0604020202020204" pitchFamily="34" charset="0"/>
              </a:rPr>
              <a:t>     </a:t>
            </a:r>
            <a:endParaRPr lang="vi-VN" sz="1600" b="1" dirty="0">
              <a:solidFill>
                <a:srgbClr val="002060"/>
              </a:solidFill>
              <a:latin typeface="Arial" panose="020B0604020202020204" pitchFamily="34" charset="0"/>
              <a:cs typeface="Arial" panose="020B0604020202020204" pitchFamily="34" charset="0"/>
            </a:endParaRPr>
          </a:p>
        </p:txBody>
      </p:sp>
      <p:sp>
        <p:nvSpPr>
          <p:cNvPr id="12" name="TextBox 12">
            <a:extLst>
              <a:ext uri="{FF2B5EF4-FFF2-40B4-BE49-F238E27FC236}">
                <a16:creationId xmlns:a16="http://schemas.microsoft.com/office/drawing/2014/main" id="{CEEC749A-550C-443D-B9A6-A4BD75D71EBC}"/>
              </a:ext>
            </a:extLst>
          </p:cNvPr>
          <p:cNvSpPr txBox="1"/>
          <p:nvPr/>
        </p:nvSpPr>
        <p:spPr>
          <a:xfrm>
            <a:off x="6400800" y="482039"/>
            <a:ext cx="5486400" cy="6140142"/>
          </a:xfrm>
          <a:prstGeom prst="rect">
            <a:avLst/>
          </a:prstGeom>
          <a:noFill/>
        </p:spPr>
        <p:txBody>
          <a:bodyPr wrap="square" rtlCol="0">
            <a:spAutoFit/>
          </a:bodyPr>
          <a:lstStyle/>
          <a:p>
            <a:pPr algn="just">
              <a:spcAft>
                <a:spcPts val="600"/>
              </a:spcAft>
            </a:pPr>
            <a:r>
              <a:rPr lang="en-US" sz="1600" b="1" dirty="0">
                <a:solidFill>
                  <a:srgbClr val="FF0000"/>
                </a:solidFill>
                <a:latin typeface="Arial" panose="020B0604020202020204" pitchFamily="34" charset="0"/>
                <a:cs typeface="Arial" panose="020B0604020202020204" pitchFamily="34" charset="0"/>
              </a:rPr>
              <a:t>    </a:t>
            </a:r>
            <a:r>
              <a:rPr lang="vi-VN" sz="1600" b="1" dirty="0">
                <a:solidFill>
                  <a:srgbClr val="FF0000"/>
                </a:solidFill>
                <a:latin typeface="Arial" panose="020B0604020202020204" pitchFamily="34" charset="0"/>
                <a:cs typeface="Arial" panose="020B0604020202020204" pitchFamily="34" charset="0"/>
              </a:rPr>
              <a:t>2.</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Bấy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giờ</a:t>
            </a:r>
            <a:r>
              <a:rPr lang="vi-VN" sz="1600" dirty="0">
                <a:solidFill>
                  <a:srgbClr val="002060"/>
                </a:solidFill>
                <a:latin typeface="Arial" panose="020B0604020202020204" pitchFamily="34" charset="0"/>
                <a:cs typeface="Arial" panose="020B0604020202020204" pitchFamily="34" charset="0"/>
              </a:rPr>
              <a:t>, ở </a:t>
            </a:r>
            <a:r>
              <a:rPr lang="vi-VN" sz="1600" dirty="0" err="1">
                <a:solidFill>
                  <a:srgbClr val="002060"/>
                </a:solidFill>
                <a:latin typeface="Arial" panose="020B0604020202020204" pitchFamily="34" charset="0"/>
                <a:cs typeface="Arial" panose="020B0604020202020204" pitchFamily="34" charset="0"/>
              </a:rPr>
              <a:t>huyện</a:t>
            </a:r>
            <a:r>
              <a:rPr lang="vi-VN" sz="1600" dirty="0">
                <a:solidFill>
                  <a:srgbClr val="002060"/>
                </a:solidFill>
                <a:latin typeface="Arial" panose="020B0604020202020204" pitchFamily="34" charset="0"/>
                <a:cs typeface="Arial" panose="020B0604020202020204" pitchFamily="34" charset="0"/>
              </a:rPr>
              <a:t> Mê Linh </a:t>
            </a:r>
            <a:r>
              <a:rPr lang="vi-VN" sz="1600" dirty="0" err="1">
                <a:solidFill>
                  <a:srgbClr val="002060"/>
                </a:solidFill>
                <a:latin typeface="Arial" panose="020B0604020202020204" pitchFamily="34" charset="0"/>
                <a:cs typeface="Arial" panose="020B0604020202020204" pitchFamily="34" charset="0"/>
              </a:rPr>
              <a:t>có</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người</a:t>
            </a:r>
            <a:r>
              <a:rPr lang="vi-VN" sz="1600" dirty="0">
                <a:solidFill>
                  <a:srgbClr val="002060"/>
                </a:solidFill>
                <a:latin typeface="Arial" panose="020B0604020202020204" pitchFamily="34" charset="0"/>
                <a:cs typeface="Arial" panose="020B0604020202020204" pitchFamily="34" charset="0"/>
              </a:rPr>
              <a:t> con </a:t>
            </a:r>
            <a:r>
              <a:rPr lang="vi-VN" sz="1600" dirty="0" err="1">
                <a:solidFill>
                  <a:srgbClr val="002060"/>
                </a:solidFill>
                <a:latin typeface="Arial" panose="020B0604020202020204" pitchFamily="34" charset="0"/>
                <a:cs typeface="Arial" panose="020B0604020202020204" pitchFamily="34" charset="0"/>
              </a:rPr>
              <a:t>gái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tài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Nhị</a:t>
            </a:r>
            <a:r>
              <a:rPr lang="vi-VN" sz="1600" dirty="0">
                <a:solidFill>
                  <a:srgbClr val="002060"/>
                </a:solidFill>
                <a:latin typeface="Arial" panose="020B0604020202020204" pitchFamily="34" charset="0"/>
                <a:cs typeface="Arial" panose="020B0604020202020204" pitchFamily="34" charset="0"/>
              </a:rPr>
              <a:t>. Cha </a:t>
            </a:r>
            <a:r>
              <a:rPr lang="vi-VN" sz="1600" dirty="0" err="1">
                <a:solidFill>
                  <a:srgbClr val="002060"/>
                </a:solidFill>
                <a:latin typeface="Arial" panose="020B0604020202020204" pitchFamily="34" charset="0"/>
                <a:cs typeface="Arial" panose="020B0604020202020204" pitchFamily="34" charset="0"/>
              </a:rPr>
              <a:t>mất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sớm</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nhờ</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mẹ</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dạy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dỗ</a:t>
            </a:r>
            <a:r>
              <a:rPr lang="vi-VN" sz="1600" dirty="0">
                <a:solidFill>
                  <a:srgbClr val="002060"/>
                </a:solidFill>
                <a:latin typeface="Arial" panose="020B0604020202020204" pitchFamily="34" charset="0"/>
                <a:cs typeface="Arial" panose="020B0604020202020204" pitchFamily="34" charset="0"/>
              </a:rPr>
              <a:t>, hai </a:t>
            </a:r>
            <a:r>
              <a:rPr lang="vi-VN" sz="1600" dirty="0" err="1">
                <a:solidFill>
                  <a:srgbClr val="002060"/>
                </a:solidFill>
                <a:latin typeface="Arial" panose="020B0604020202020204" pitchFamily="34" charset="0"/>
                <a:cs typeface="Arial" panose="020B0604020202020204" pitchFamily="34" charset="0"/>
              </a:rPr>
              <a:t>chị</a:t>
            </a:r>
            <a:r>
              <a:rPr lang="vi-VN" sz="1600" dirty="0">
                <a:solidFill>
                  <a:srgbClr val="002060"/>
                </a:solidFill>
                <a:latin typeface="Arial" panose="020B0604020202020204" pitchFamily="34" charset="0"/>
                <a:cs typeface="Arial" panose="020B0604020202020204" pitchFamily="34" charset="0"/>
              </a:rPr>
              <a:t> em </a:t>
            </a:r>
            <a:r>
              <a:rPr lang="vi-VN" sz="1600" dirty="0" err="1">
                <a:solidFill>
                  <a:srgbClr val="002060"/>
                </a:solidFill>
                <a:latin typeface="Arial" panose="020B0604020202020204" pitchFamily="34" charset="0"/>
                <a:cs typeface="Arial" panose="020B0604020202020204" pitchFamily="34" charset="0"/>
              </a:rPr>
              <a:t>đều</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giỏi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võ</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nghệ</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và</a:t>
            </a:r>
            <a:r>
              <a:rPr lang="vi-VN" sz="1600" dirty="0">
                <a:solidFill>
                  <a:srgbClr val="002060"/>
                </a:solidFill>
                <a:latin typeface="Arial" panose="020B0604020202020204" pitchFamily="34" charset="0"/>
                <a:cs typeface="Arial" panose="020B0604020202020204" pitchFamily="34" charset="0"/>
              </a:rPr>
              <a:t> nuôi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giành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lại</a:t>
            </a:r>
            <a:r>
              <a:rPr lang="vi-VN" sz="1600" dirty="0">
                <a:solidFill>
                  <a:srgbClr val="002060"/>
                </a:solidFill>
                <a:latin typeface="Arial" panose="020B0604020202020204" pitchFamily="34" charset="0"/>
                <a:cs typeface="Arial" panose="020B0604020202020204" pitchFamily="34" charset="0"/>
              </a:rPr>
              <a:t> non sông. </a:t>
            </a:r>
            <a:r>
              <a:rPr lang="vi-VN" sz="1600" dirty="0" err="1">
                <a:solidFill>
                  <a:srgbClr val="002060"/>
                </a:solidFill>
                <a:latin typeface="Arial" panose="020B0604020202020204" pitchFamily="34" charset="0"/>
                <a:cs typeface="Arial" panose="020B0604020202020204" pitchFamily="34" charset="0"/>
              </a:rPr>
              <a:t>Chồng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bà</a:t>
            </a:r>
            <a:r>
              <a:rPr lang="vi-VN" sz="1600" dirty="0">
                <a:solidFill>
                  <a:srgbClr val="002060"/>
                </a:solidFill>
                <a:latin typeface="Arial" panose="020B0604020202020204" pitchFamily="34" charset="0"/>
                <a:cs typeface="Arial" panose="020B0604020202020204" pitchFamily="34" charset="0"/>
              </a:rPr>
              <a:t> Trưng </a:t>
            </a:r>
            <a:r>
              <a:rPr lang="vi-VN" sz="1600" dirty="0" err="1">
                <a:solidFill>
                  <a:srgbClr val="002060"/>
                </a:solidFill>
                <a:latin typeface="Arial" panose="020B0604020202020204" pitchFamily="34" charset="0"/>
                <a:cs typeface="Arial" panose="020B0604020202020204" pitchFamily="34" charset="0"/>
              </a:rPr>
              <a:t>Trắc</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là</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cũng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cùng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chí</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hướng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với</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vợ</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Tướng</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giặc</a:t>
            </a:r>
            <a:r>
              <a:rPr lang="vi-VN" sz="1600" dirty="0">
                <a:solidFill>
                  <a:srgbClr val="002060"/>
                </a:solidFill>
                <a:latin typeface="Arial" panose="020B0604020202020204" pitchFamily="34" charset="0"/>
                <a:cs typeface="Arial" panose="020B0604020202020204" pitchFamily="34" charset="0"/>
              </a:rPr>
              <a:t> Tô </a:t>
            </a:r>
            <a:r>
              <a:rPr lang="vi-VN" sz="1600" dirty="0" err="1">
                <a:solidFill>
                  <a:srgbClr val="002060"/>
                </a:solidFill>
                <a:latin typeface="Arial" panose="020B0604020202020204" pitchFamily="34" charset="0"/>
                <a:cs typeface="Arial" panose="020B0604020202020204" pitchFamily="34" charset="0"/>
              </a:rPr>
              <a:t>Định</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vậy</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bèn</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lập</a:t>
            </a:r>
            <a:r>
              <a:rPr lang="vi-VN" sz="1600" dirty="0">
                <a:solidFill>
                  <a:srgbClr val="002060"/>
                </a:solidFill>
                <a:latin typeface="Arial" panose="020B0604020202020204" pitchFamily="34" charset="0"/>
                <a:cs typeface="Arial" panose="020B0604020202020204" pitchFamily="34" charset="0"/>
              </a:rPr>
              <a:t> mưu </a:t>
            </a:r>
            <a:r>
              <a:rPr lang="vi-VN" sz="1600" dirty="0" err="1">
                <a:solidFill>
                  <a:srgbClr val="002060"/>
                </a:solidFill>
                <a:latin typeface="Arial" panose="020B0604020202020204" pitchFamily="34" charset="0"/>
                <a:cs typeface="Arial" panose="020B0604020202020204" pitchFamily="34" charset="0"/>
              </a:rPr>
              <a:t>giết</a:t>
            </a:r>
            <a:r>
              <a:rPr lang="vi-VN" sz="1600" dirty="0">
                <a:solidFill>
                  <a:srgbClr val="002060"/>
                </a:solidFill>
                <a:latin typeface="Arial" panose="020B0604020202020204" pitchFamily="34" charset="0"/>
                <a:cs typeface="Arial" panose="020B0604020202020204" pitchFamily="34" charset="0"/>
              </a:rPr>
              <a:t> </a:t>
            </a:r>
            <a:r>
              <a:rPr lang="vi-VN" sz="1600" dirty="0" err="1">
                <a:solidFill>
                  <a:srgbClr val="002060"/>
                </a:solidFill>
                <a:latin typeface="Arial" panose="020B0604020202020204" pitchFamily="34" charset="0"/>
                <a:cs typeface="Arial" panose="020B0604020202020204" pitchFamily="34" charset="0"/>
              </a:rPr>
              <a:t>chết</a:t>
            </a:r>
            <a:r>
              <a:rPr lang="vi-VN" sz="1600" dirty="0">
                <a:solidFill>
                  <a:srgbClr val="002060"/>
                </a:solidFill>
                <a:latin typeface="Arial" panose="020B0604020202020204" pitchFamily="34" charset="0"/>
                <a:cs typeface="Arial" panose="020B0604020202020204" pitchFamily="34" charset="0"/>
              </a:rPr>
              <a:t> Thi </a:t>
            </a:r>
            <a:r>
              <a:rPr lang="vi-VN" sz="1600" dirty="0" err="1">
                <a:solidFill>
                  <a:srgbClr val="002060"/>
                </a:solidFill>
                <a:latin typeface="Arial" panose="020B0604020202020204" pitchFamily="34" charset="0"/>
                <a:cs typeface="Arial" panose="020B0604020202020204" pitchFamily="34" charset="0"/>
              </a:rPr>
              <a:t>Sách</a:t>
            </a:r>
            <a:r>
              <a:rPr lang="vi-VN" sz="1600" dirty="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a:p>
            <a:pPr algn="just">
              <a:spcAft>
                <a:spcPts val="600"/>
              </a:spcAft>
            </a:pPr>
            <a:r>
              <a:rPr lang="en-US" sz="1600" dirty="0">
                <a:solidFill>
                  <a:srgbClr val="FF0000"/>
                </a:solidFill>
                <a:latin typeface="Arial" panose="020B0604020202020204" pitchFamily="34" charset="0"/>
                <a:cs typeface="Arial" panose="020B0604020202020204" pitchFamily="34" charset="0"/>
              </a:rPr>
              <a:t>    </a:t>
            </a:r>
            <a:r>
              <a:rPr lang="vi-VN" sz="1600" b="1" dirty="0">
                <a:solidFill>
                  <a:srgbClr val="FF0000"/>
                </a:solidFill>
                <a:latin typeface="Arial" panose="020B0604020202020204" pitchFamily="34" charset="0"/>
                <a:cs typeface="Arial" panose="020B0604020202020204" pitchFamily="34" charset="0"/>
              </a:rPr>
              <a:t>3.</a:t>
            </a:r>
            <a:r>
              <a:rPr lang="vi-VN" sz="1600" b="1"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Nhận được tin dữ, Hai Bà Trưng liền kéo quân về thành Luy Lâu hỏi tội kẻ thù. Trước lúc trẩy quân, có người xin nữ </a:t>
            </a:r>
            <a:r>
              <a:rPr lang="vi-VN" sz="1600" dirty="0" err="1">
                <a:solidFill>
                  <a:srgbClr val="002060"/>
                </a:solidFill>
                <a:latin typeface="Arial" panose="020B0604020202020204" pitchFamily="34" charset="0"/>
                <a:cs typeface="Arial" panose="020B0604020202020204" pitchFamily="34" charset="0"/>
              </a:rPr>
              <a:t>chủ</a:t>
            </a:r>
            <a:r>
              <a:rPr lang="vi-VN" sz="1600" dirty="0">
                <a:solidFill>
                  <a:srgbClr val="002060"/>
                </a:solidFill>
                <a:latin typeface="Arial" panose="020B0604020202020204" pitchFamily="34" charset="0"/>
                <a:cs typeface="Arial" panose="020B0604020202020204" pitchFamily="34" charset="0"/>
              </a:rPr>
              <a:t> t</a:t>
            </a:r>
            <a:r>
              <a:rPr lang="en-US" sz="1600" dirty="0" err="1">
                <a:solidFill>
                  <a:srgbClr val="002060"/>
                </a:solidFill>
                <a:latin typeface="Arial" panose="020B0604020202020204" pitchFamily="34" charset="0"/>
                <a:cs typeface="Arial" panose="020B0604020202020204" pitchFamily="34" charset="0"/>
              </a:rPr>
              <a:t>ướng</a:t>
            </a:r>
            <a:r>
              <a:rPr lang="vi-VN" sz="1600" dirty="0">
                <a:solidFill>
                  <a:srgbClr val="002060"/>
                </a:solidFill>
                <a:latin typeface="Arial" panose="020B0604020202020204" pitchFamily="34" charset="0"/>
                <a:cs typeface="Arial" panose="020B0604020202020204" pitchFamily="34" charset="0"/>
              </a:rPr>
              <a:t> cho mặc đồ tang. Trưng Trắc trả lời</a:t>
            </a:r>
            <a:r>
              <a:rPr lang="en-US" sz="1600" dirty="0">
                <a:solidFill>
                  <a:srgbClr val="002060"/>
                </a:solidFill>
                <a:latin typeface="Arial" panose="020B0604020202020204" pitchFamily="34" charset="0"/>
                <a:cs typeface="Arial" panose="020B0604020202020204" pitchFamily="34" charset="0"/>
              </a:rPr>
              <a:t>:</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 Không ! Ta sẽ mặc giáp phục thật đẹp để dân chúng thêm phấn khích, còn giặc trông thấy thì kinh hồn.</a:t>
            </a:r>
          </a:p>
          <a:p>
            <a:pPr algn="just">
              <a:spcAft>
                <a:spcPts val="600"/>
              </a:spcAft>
            </a:pPr>
            <a:r>
              <a:rPr lang="en-US" sz="1600" dirty="0">
                <a:solidFill>
                  <a:srgbClr val="002060"/>
                </a:solidFill>
                <a:latin typeface="Arial" panose="020B0604020202020204" pitchFamily="34" charset="0"/>
                <a:cs typeface="Arial" panose="020B0604020202020204" pitchFamily="34" charset="0"/>
              </a:rPr>
              <a:t>     </a:t>
            </a:r>
            <a:r>
              <a:rPr lang="vi-VN" sz="1600" dirty="0">
                <a:solidFill>
                  <a:srgbClr val="002060"/>
                </a:solidFill>
                <a:latin typeface="Arial" panose="020B0604020202020204" pitchFamily="34" charset="0"/>
                <a:cs typeface="Arial" panose="020B0604020202020204" pitchFamily="34"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spcAft>
                <a:spcPts val="600"/>
              </a:spcAft>
            </a:pPr>
            <a:r>
              <a:rPr lang="en-US" sz="1600" b="1" dirty="0">
                <a:solidFill>
                  <a:srgbClr val="FF0000"/>
                </a:solidFill>
                <a:latin typeface="Arial" panose="020B0604020202020204" pitchFamily="34" charset="0"/>
                <a:cs typeface="Arial" panose="020B0604020202020204" pitchFamily="34" charset="0"/>
              </a:rPr>
              <a:t>     </a:t>
            </a:r>
            <a:r>
              <a:rPr lang="vi-VN" sz="1600" b="1" dirty="0">
                <a:solidFill>
                  <a:srgbClr val="FF0000"/>
                </a:solidFill>
                <a:latin typeface="Arial" panose="020B0604020202020204" pitchFamily="34" charset="0"/>
                <a:cs typeface="Arial" panose="020B0604020202020204" pitchFamily="34" charset="0"/>
              </a:rPr>
              <a:t>4. </a:t>
            </a:r>
            <a:r>
              <a:rPr lang="vi-VN" sz="1600" dirty="0">
                <a:solidFill>
                  <a:srgbClr val="002060"/>
                </a:solidFill>
                <a:latin typeface="Arial" panose="020B0604020202020204" pitchFamily="34" charset="0"/>
                <a:cs typeface="Arial" panose="020B0604020202020204" pitchFamily="34" charset="0"/>
              </a:rPr>
              <a:t>Thành </a:t>
            </a:r>
            <a:r>
              <a:rPr lang="vi-VN" sz="1600" dirty="0" err="1">
                <a:solidFill>
                  <a:srgbClr val="002060"/>
                </a:solidFill>
                <a:latin typeface="Arial" panose="020B0604020202020204" pitchFamily="34" charset="0"/>
                <a:cs typeface="Arial" panose="020B0604020202020204" pitchFamily="34" charset="0"/>
              </a:rPr>
              <a:t>trì</a:t>
            </a:r>
            <a:r>
              <a:rPr lang="vi-VN"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của</a:t>
            </a:r>
            <a:r>
              <a:rPr lang="vi-VN" sz="1600" dirty="0">
                <a:solidFill>
                  <a:srgbClr val="002060"/>
                </a:solidFill>
                <a:latin typeface="Arial" panose="020B0604020202020204" pitchFamily="34" charset="0"/>
                <a:cs typeface="Arial" panose="020B0604020202020204" pitchFamily="34" charset="0"/>
              </a:rPr>
              <a:t> giặc lần lượt sụp đổ dưới chân của đoàn quân khởi nghĩa. Tô Định ôm đầu chạy về nước. Đất nước ta sạch bóng quân thù. Hai Bà Trưng trở thành hai vị anh hùng chống giặc ngoại xâm đầu tiên trong lịch sử nước nhà.</a:t>
            </a:r>
          </a:p>
          <a:p>
            <a:pPr algn="r">
              <a:spcAft>
                <a:spcPts val="600"/>
              </a:spcAft>
            </a:pPr>
            <a:r>
              <a:rPr lang="vi-VN" sz="1600" i="1" dirty="0">
                <a:solidFill>
                  <a:srgbClr val="002060"/>
                </a:solidFill>
                <a:latin typeface="Arial" panose="020B0604020202020204" pitchFamily="34" charset="0"/>
                <a:cs typeface="Arial" panose="020B0604020202020204" pitchFamily="34" charset="0"/>
              </a:rPr>
              <a:t>Theo</a:t>
            </a:r>
            <a:r>
              <a:rPr lang="vi-VN" sz="1600" dirty="0">
                <a:solidFill>
                  <a:srgbClr val="002060"/>
                </a:solidFill>
                <a:latin typeface="Arial" panose="020B0604020202020204" pitchFamily="34" charset="0"/>
                <a:cs typeface="Arial" panose="020B0604020202020204" pitchFamily="34" charset="0"/>
              </a:rPr>
              <a:t> </a:t>
            </a:r>
            <a:r>
              <a:rPr lang="vi-VN" sz="1600" b="1" dirty="0">
                <a:solidFill>
                  <a:srgbClr val="002060"/>
                </a:solidFill>
                <a:latin typeface="Arial" panose="020B0604020202020204" pitchFamily="34" charset="0"/>
                <a:cs typeface="Arial" panose="020B0604020202020204" pitchFamily="34" charset="0"/>
              </a:rPr>
              <a:t>VĂN LANG</a:t>
            </a:r>
          </a:p>
        </p:txBody>
      </p:sp>
      <p:grpSp>
        <p:nvGrpSpPr>
          <p:cNvPr id="14" name="Nhóm 13">
            <a:extLst>
              <a:ext uri="{FF2B5EF4-FFF2-40B4-BE49-F238E27FC236}">
                <a16:creationId xmlns:a16="http://schemas.microsoft.com/office/drawing/2014/main" id="{2E87BF3E-5474-4540-8E16-ACD9DE110B1C}"/>
              </a:ext>
            </a:extLst>
          </p:cNvPr>
          <p:cNvGrpSpPr/>
          <p:nvPr/>
        </p:nvGrpSpPr>
        <p:grpSpPr>
          <a:xfrm>
            <a:off x="206109" y="304800"/>
            <a:ext cx="2689491" cy="547007"/>
            <a:chOff x="152400" y="-10180"/>
            <a:chExt cx="3657600" cy="547007"/>
          </a:xfrm>
        </p:grpSpPr>
        <p:sp>
          <p:nvSpPr>
            <p:cNvPr id="15" name="Rounded Rectangle 8">
              <a:extLst>
                <a:ext uri="{FF2B5EF4-FFF2-40B4-BE49-F238E27FC236}">
                  <a16:creationId xmlns:a16="http://schemas.microsoft.com/office/drawing/2014/main" id="{6D2B0059-698D-4AF4-8584-566D1783D3B0}"/>
                </a:ext>
              </a:extLst>
            </p:cNvPr>
            <p:cNvSpPr/>
            <p:nvPr/>
          </p:nvSpPr>
          <p:spPr>
            <a:xfrm>
              <a:off x="152400" y="-10180"/>
              <a:ext cx="3657600" cy="5470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0">
              <a:extLst>
                <a:ext uri="{FF2B5EF4-FFF2-40B4-BE49-F238E27FC236}">
                  <a16:creationId xmlns:a16="http://schemas.microsoft.com/office/drawing/2014/main" id="{EDD4CAB2-C17C-419B-96FE-31E6C92FEF65}"/>
                </a:ext>
              </a:extLst>
            </p:cNvPr>
            <p:cNvSpPr txBox="1"/>
            <p:nvPr/>
          </p:nvSpPr>
          <p:spPr>
            <a:xfrm>
              <a:off x="190500" y="13607"/>
              <a:ext cx="3581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Luyện </a:t>
              </a:r>
              <a:r>
                <a:rPr kumimoji="0" lang="vi-VN"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đọc</a:t>
              </a: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lang="en-US" sz="2800" b="1" dirty="0" err="1">
                  <a:solidFill>
                    <a:srgbClr val="FF0000"/>
                  </a:solidFill>
                  <a:effectLst>
                    <a:outerShdw blurRad="38100" dist="38100" dir="2700000" algn="tl">
                      <a:srgbClr val="000000">
                        <a:alpha val="43137"/>
                      </a:srgbClr>
                    </a:outerShdw>
                  </a:effectLst>
                  <a:latin typeface="Calibri" panose="020F0502020204030204"/>
                </a:rPr>
                <a:t>đoạn</a:t>
              </a:r>
              <a:r>
                <a:rPr lang="en-US" sz="2800" b="1" dirty="0">
                  <a:solidFill>
                    <a:srgbClr val="FF0000"/>
                  </a:solidFill>
                  <a:effectLst>
                    <a:outerShdw blurRad="38100" dist="38100" dir="2700000" algn="tl">
                      <a:srgbClr val="000000">
                        <a:alpha val="43137"/>
                      </a:srgbClr>
                    </a:outerShdw>
                  </a:effectLst>
                  <a:latin typeface="Calibri" panose="020F0502020204030204"/>
                </a:rPr>
                <a:t>:</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344912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219200" y="838200"/>
            <a:ext cx="1981200" cy="63541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1:</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15" name="Rectangle 3">
            <a:extLst>
              <a:ext uri="{FF2B5EF4-FFF2-40B4-BE49-F238E27FC236}">
                <a16:creationId xmlns:a16="http://schemas.microsoft.com/office/drawing/2014/main" id="{F3DE31F5-62B8-401B-B81F-F3D4795F406C}"/>
              </a:ext>
            </a:extLst>
          </p:cNvPr>
          <p:cNvSpPr/>
          <p:nvPr/>
        </p:nvSpPr>
        <p:spPr>
          <a:xfrm>
            <a:off x="1330708" y="1905000"/>
            <a:ext cx="9299192" cy="1938992"/>
          </a:xfrm>
          <a:prstGeom prst="rect">
            <a:avLst/>
          </a:prstGeom>
        </p:spPr>
        <p:txBody>
          <a:bodyPr wrap="square">
            <a:spAutoFit/>
          </a:bodyPr>
          <a:lstStyle/>
          <a:p>
            <a:pPr algn="just"/>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1.</a:t>
            </a:r>
            <a:r>
              <a:rPr lang="vi-VN" sz="2400" dirty="0">
                <a:solidFill>
                  <a:srgbClr val="FF000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Thuở xưa, nước ta </a:t>
            </a:r>
            <a:r>
              <a:rPr lang="vi-VN" sz="2400" dirty="0" err="1">
                <a:solidFill>
                  <a:srgbClr val="002060"/>
                </a:solidFill>
                <a:latin typeface="Arial" panose="020B0604020202020204" pitchFamily="34" charset="0"/>
                <a:cs typeface="Arial" panose="020B0604020202020204" pitchFamily="34" charset="0"/>
              </a:rPr>
              <a:t>bị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giặc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ngoại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xâm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đô</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hộ</a:t>
            </a:r>
            <a:r>
              <a:rPr lang="vi-VN" sz="2400" dirty="0">
                <a:solidFill>
                  <a:srgbClr val="002060"/>
                </a:solidFill>
                <a:latin typeface="Arial" panose="020B0604020202020204" pitchFamily="34" charset="0"/>
                <a:cs typeface="Arial" panose="020B0604020202020204" pitchFamily="34" charset="0"/>
              </a:rPr>
              <a:t>. Chúng thẳng tay chém giết dân lành, cướp hết ruộng nương màu mỡ. Chúng bắt dân</a:t>
            </a:r>
            <a:r>
              <a:rPr lang="en-US" sz="2400" dirty="0">
                <a:solidFill>
                  <a:srgbClr val="002060"/>
                </a:solidFill>
                <a:latin typeface="Arial" panose="020B0604020202020204" pitchFamily="34" charset="0"/>
                <a:cs typeface="Arial" panose="020B0604020202020204" pitchFamily="34" charset="0"/>
              </a:rPr>
              <a:t> ta </a:t>
            </a:r>
            <a:r>
              <a:rPr lang="vi-VN" sz="2400" dirty="0">
                <a:solidFill>
                  <a:srgbClr val="002060"/>
                </a:solidFill>
                <a:latin typeface="Arial" panose="020B0604020202020204" pitchFamily="34" charset="0"/>
                <a:cs typeface="Arial" panose="020B0604020202020204" pitchFamily="34" charset="0"/>
              </a:rPr>
              <a:t> lên rừng săn thú lạ, xuống biển mò ngọc trai, khiến bao người thiệt mạng vì hổ báo, cá sấu, thuồng luồng, ... Lòng dân oán hận ngút trời, chỉ chờ dịp vùng lên đánh đuổi quân xâm lược.</a:t>
            </a:r>
          </a:p>
        </p:txBody>
      </p:sp>
      <p:sp>
        <p:nvSpPr>
          <p:cNvPr id="16" name="TextBox 4">
            <a:extLst>
              <a:ext uri="{FF2B5EF4-FFF2-40B4-BE49-F238E27FC236}">
                <a16:creationId xmlns:a16="http://schemas.microsoft.com/office/drawing/2014/main" id="{A06611EB-A056-4E38-9110-A868819FF18C}"/>
              </a:ext>
            </a:extLst>
          </p:cNvPr>
          <p:cNvSpPr txBox="1"/>
          <p:nvPr/>
        </p:nvSpPr>
        <p:spPr>
          <a:xfrm>
            <a:off x="5497318" y="1905000"/>
            <a:ext cx="2430698" cy="461665"/>
          </a:xfrm>
          <a:prstGeom prst="rect">
            <a:avLst/>
          </a:prstGeom>
          <a:noFill/>
        </p:spPr>
        <p:txBody>
          <a:bodyPr wrap="square" rtlCol="0">
            <a:spAutoFit/>
          </a:bodyPr>
          <a:lstStyle/>
          <a:p>
            <a:pPr algn="just"/>
            <a:r>
              <a:rPr lang="vi-VN" sz="2400" dirty="0">
                <a:solidFill>
                  <a:srgbClr val="002060"/>
                </a:solidFill>
                <a:latin typeface="Arial" panose="020B0604020202020204" pitchFamily="34" charset="0"/>
                <a:cs typeface="Arial" panose="020B0604020202020204" pitchFamily="34" charset="0"/>
              </a:rPr>
              <a:t>giặc ngoại xâm</a:t>
            </a:r>
            <a:r>
              <a:rPr lang="en-US" sz="2400" dirty="0">
                <a:solidFill>
                  <a:srgbClr val="002060"/>
                </a:solidFill>
                <a:latin typeface="Arial" panose="020B0604020202020204" pitchFamily="34" charset="0"/>
                <a:cs typeface="Arial" panose="020B0604020202020204" pitchFamily="34" charset="0"/>
              </a:rPr>
              <a:t> </a:t>
            </a:r>
          </a:p>
        </p:txBody>
      </p:sp>
      <p:sp>
        <p:nvSpPr>
          <p:cNvPr id="17" name="TextBox 5">
            <a:extLst>
              <a:ext uri="{FF2B5EF4-FFF2-40B4-BE49-F238E27FC236}">
                <a16:creationId xmlns:a16="http://schemas.microsoft.com/office/drawing/2014/main" id="{6DCC9C5B-56F5-4C45-89A8-4B130A5C3604}"/>
              </a:ext>
            </a:extLst>
          </p:cNvPr>
          <p:cNvSpPr txBox="1"/>
          <p:nvPr/>
        </p:nvSpPr>
        <p:spPr>
          <a:xfrm>
            <a:off x="7680366" y="1903380"/>
            <a:ext cx="990600" cy="461665"/>
          </a:xfrm>
          <a:prstGeom prst="rect">
            <a:avLst/>
          </a:prstGeom>
          <a:noFill/>
        </p:spPr>
        <p:txBody>
          <a:bodyPr wrap="square" rtlCol="0">
            <a:spAutoFit/>
          </a:bodyPr>
          <a:lstStyle/>
          <a:p>
            <a:pPr algn="just"/>
            <a:r>
              <a:rPr lang="vi-VN" sz="2400" dirty="0">
                <a:solidFill>
                  <a:srgbClr val="002060"/>
                </a:solidFill>
                <a:latin typeface="Arial" panose="020B0604020202020204" pitchFamily="34" charset="0"/>
                <a:cs typeface="Arial" panose="020B0604020202020204" pitchFamily="34" charset="0"/>
              </a:rPr>
              <a:t>đô hộ</a:t>
            </a:r>
            <a:endParaRPr lang="en-US" sz="2400" dirty="0">
              <a:solidFill>
                <a:srgbClr val="002060"/>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F0DA32C5-90BB-4874-9B88-C28331CF2DE4}"/>
              </a:ext>
            </a:extLst>
          </p:cNvPr>
          <p:cNvSpPr txBox="1"/>
          <p:nvPr/>
        </p:nvSpPr>
        <p:spPr>
          <a:xfrm>
            <a:off x="3682092" y="4572000"/>
            <a:ext cx="7027599" cy="461665"/>
          </a:xfrm>
          <a:prstGeom prst="rect">
            <a:avLst/>
          </a:prstGeom>
          <a:noFill/>
        </p:spPr>
        <p:txBody>
          <a:bodyPr wrap="square" rtlCol="0">
            <a:spAutoFit/>
          </a:bodyPr>
          <a:lstStyle/>
          <a:p>
            <a:pPr>
              <a:spcBef>
                <a:spcPct val="50000"/>
              </a:spcBef>
            </a:pPr>
            <a:r>
              <a:rPr lang="en-US" altLang="en-US" sz="2200" dirty="0">
                <a:solidFill>
                  <a:srgbClr val="0000FF"/>
                </a:solidFill>
                <a:latin typeface="Arial" panose="020B0604020202020204" pitchFamily="34" charset="0"/>
                <a:cs typeface="Arial" panose="020B0604020202020204" pitchFamily="34" charset="0"/>
              </a:rPr>
              <a:t> </a:t>
            </a:r>
            <a:r>
              <a:rPr lang="en-US" sz="2400" dirty="0">
                <a:solidFill>
                  <a:srgbClr val="FF0000"/>
                </a:solidFill>
                <a:cs typeface="Arial" panose="020B0604020202020204" pitchFamily="34" charset="0"/>
              </a:rPr>
              <a:t>G</a:t>
            </a:r>
            <a:r>
              <a:rPr lang="vi-VN" sz="2400" dirty="0">
                <a:solidFill>
                  <a:srgbClr val="FF0000"/>
                </a:solidFill>
                <a:cs typeface="Arial" panose="020B0604020202020204" pitchFamily="34" charset="0"/>
              </a:rPr>
              <a:t>iặc ngoại xâm</a:t>
            </a:r>
            <a:r>
              <a:rPr lang="en-US" altLang="en-US" sz="2200" dirty="0">
                <a:solidFill>
                  <a:srgbClr val="FF000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giặc</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từ</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nước</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ngoài</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đến</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xâm</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chiếm</a:t>
            </a:r>
            <a:endParaRPr lang="en-US" altLang="en-US" sz="2200" dirty="0">
              <a:solidFill>
                <a:srgbClr val="7030A0"/>
              </a:solidFill>
              <a:latin typeface="Arial" panose="020B0604020202020204" pitchFamily="34" charset="0"/>
              <a:cs typeface="Arial" panose="020B0604020202020204" pitchFamily="34" charset="0"/>
            </a:endParaRPr>
          </a:p>
        </p:txBody>
      </p:sp>
      <p:sp>
        <p:nvSpPr>
          <p:cNvPr id="19" name="TextBox 13">
            <a:extLst>
              <a:ext uri="{FF2B5EF4-FFF2-40B4-BE49-F238E27FC236}">
                <a16:creationId xmlns:a16="http://schemas.microsoft.com/office/drawing/2014/main" id="{3BF9F9F7-E962-4E20-8CA3-EC95D75A98FC}"/>
              </a:ext>
            </a:extLst>
          </p:cNvPr>
          <p:cNvSpPr txBox="1"/>
          <p:nvPr/>
        </p:nvSpPr>
        <p:spPr>
          <a:xfrm>
            <a:off x="3717195" y="5142424"/>
            <a:ext cx="6646599" cy="461665"/>
          </a:xfrm>
          <a:prstGeom prst="rect">
            <a:avLst/>
          </a:prstGeom>
          <a:noFill/>
        </p:spPr>
        <p:txBody>
          <a:bodyPr wrap="square" rtlCol="0">
            <a:spAutoFit/>
          </a:bodyPr>
          <a:lstStyle/>
          <a:p>
            <a:pPr>
              <a:spcBef>
                <a:spcPct val="50000"/>
              </a:spcBef>
            </a:pPr>
            <a:r>
              <a:rPr lang="en-US" altLang="en-US" sz="2200" dirty="0">
                <a:solidFill>
                  <a:srgbClr val="0000FF"/>
                </a:solidFill>
                <a:latin typeface="Arial" panose="020B0604020202020204" pitchFamily="34" charset="0"/>
                <a:cs typeface="Arial" panose="020B0604020202020204" pitchFamily="34" charset="0"/>
              </a:rPr>
              <a:t> </a:t>
            </a:r>
            <a:r>
              <a:rPr lang="en-US" altLang="en-US" sz="2400" dirty="0">
                <a:solidFill>
                  <a:srgbClr val="FF0000"/>
                </a:solidFill>
                <a:cs typeface="Arial" panose="020B0604020202020204" pitchFamily="34" charset="0"/>
              </a:rPr>
              <a:t>Đ</a:t>
            </a:r>
            <a:r>
              <a:rPr lang="vi-VN" sz="2400" dirty="0">
                <a:solidFill>
                  <a:srgbClr val="FF0000"/>
                </a:solidFill>
                <a:cs typeface="Arial" panose="020B0604020202020204" pitchFamily="34" charset="0"/>
              </a:rPr>
              <a:t>ô hộ</a:t>
            </a:r>
            <a:r>
              <a:rPr lang="en-US" altLang="en-US" sz="2200" dirty="0">
                <a:solidFill>
                  <a:srgbClr val="FF000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thống</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trị</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nước</a:t>
            </a:r>
            <a:r>
              <a:rPr lang="en-US" altLang="en-US" sz="2200" dirty="0">
                <a:solidFill>
                  <a:srgbClr val="7030A0"/>
                </a:solidFill>
                <a:latin typeface="Arial" panose="020B0604020202020204" pitchFamily="34" charset="0"/>
                <a:cs typeface="Arial" panose="020B0604020202020204" pitchFamily="34" charset="0"/>
              </a:rPr>
              <a:t> </a:t>
            </a:r>
            <a:r>
              <a:rPr lang="en-US" altLang="en-US" sz="2200" dirty="0" err="1">
                <a:solidFill>
                  <a:srgbClr val="7030A0"/>
                </a:solidFill>
                <a:latin typeface="Arial" panose="020B0604020202020204" pitchFamily="34" charset="0"/>
                <a:cs typeface="Arial" panose="020B0604020202020204" pitchFamily="34" charset="0"/>
              </a:rPr>
              <a:t>khác</a:t>
            </a:r>
            <a:endParaRPr lang="en-US" altLang="en-US" sz="22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0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7"/>
                                        </p:tgtEl>
                                        <p:attrNameLst>
                                          <p:attrName>style.color</p:attrName>
                                        </p:attrNameLst>
                                      </p:cBhvr>
                                      <p:to>
                                        <p:clrVal>
                                          <a:srgbClr val="FF0000"/>
                                        </p:clrVal>
                                      </p:to>
                                    </p:set>
                                    <p:set>
                                      <p:cBhvr>
                                        <p:cTn id="18" dur="500" fill="hold"/>
                                        <p:tgtEl>
                                          <p:spTgt spid="17"/>
                                        </p:tgtEl>
                                        <p:attrNameLst>
                                          <p:attrName>fillcolor</p:attrName>
                                        </p:attrNameLst>
                                      </p:cBhvr>
                                      <p:to>
                                        <p:clrVal>
                                          <a:srgbClr val="FF0000"/>
                                        </p:clrVal>
                                      </p:to>
                                    </p:set>
                                    <p:set>
                                      <p:cBhvr>
                                        <p:cTn id="19" dur="500" fill="hold"/>
                                        <p:tgtEl>
                                          <p:spTgt spid="17"/>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1219200" y="838200"/>
            <a:ext cx="1981200" cy="635410"/>
            <a:chOff x="6451151" y="244375"/>
            <a:chExt cx="4316760" cy="635410"/>
          </a:xfrm>
          <a:solidFill>
            <a:srgbClr val="EED8A1"/>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Đoạn</a:t>
              </a: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 2:</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11" name="Rectangle 3">
            <a:extLst>
              <a:ext uri="{FF2B5EF4-FFF2-40B4-BE49-F238E27FC236}">
                <a16:creationId xmlns:a16="http://schemas.microsoft.com/office/drawing/2014/main" id="{868DE98E-BD49-49A1-A946-62DDF0C1A742}"/>
              </a:ext>
            </a:extLst>
          </p:cNvPr>
          <p:cNvSpPr/>
          <p:nvPr/>
        </p:nvSpPr>
        <p:spPr>
          <a:xfrm>
            <a:off x="1524000" y="1974882"/>
            <a:ext cx="9220200" cy="1938992"/>
          </a:xfrm>
          <a:prstGeom prst="rect">
            <a:avLst/>
          </a:prstGeom>
        </p:spPr>
        <p:txBody>
          <a:bodyPr wrap="square">
            <a:spAutoFit/>
          </a:bodyPr>
          <a:lstStyle/>
          <a:p>
            <a:pPr algn="just"/>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vi-VN" sz="2400" b="1" dirty="0">
                <a:solidFill>
                  <a:srgbClr val="FF0000"/>
                </a:solidFill>
                <a:cs typeface="Arial" panose="020B0604020202020204" pitchFamily="34" charset="0"/>
              </a:rPr>
              <a:t>2.</a:t>
            </a:r>
            <a:r>
              <a:rPr lang="vi-VN" sz="2400" dirty="0">
                <a:solidFill>
                  <a:srgbClr val="FF0000"/>
                </a:solidFill>
                <a:cs typeface="Arial" panose="020B0604020202020204" pitchFamily="34" charset="0"/>
              </a:rPr>
              <a:t> </a:t>
            </a:r>
            <a:r>
              <a:rPr lang="vi-VN" sz="2400" dirty="0">
                <a:solidFill>
                  <a:srgbClr val="002060"/>
                </a:solidFill>
                <a:cs typeface="Arial" panose="020B0604020202020204" pitchFamily="34" charset="0"/>
              </a:rPr>
              <a:t>Bấy giờ, ở huyện Mê Linh có hai người con gái tài giỏi là Trưng Trắc và Trưng Nhị. Cha mất sớm, nhờ mẹ dạy dỗ, hai chị em đều giỏi võ nghệ và nuôi </a:t>
            </a:r>
            <a:r>
              <a:rPr lang="vi-VN" sz="2400" dirty="0" err="1">
                <a:solidFill>
                  <a:srgbClr val="002060"/>
                </a:solidFill>
                <a:cs typeface="Arial" panose="020B0604020202020204" pitchFamily="34" charset="0"/>
              </a:rPr>
              <a:t>chí</a:t>
            </a:r>
            <a:r>
              <a:rPr lang="vi-VN" sz="2400" dirty="0">
                <a:solidFill>
                  <a:srgbClr val="002060"/>
                </a:solidFill>
                <a:cs typeface="Arial" panose="020B0604020202020204" pitchFamily="34" charset="0"/>
              </a:rPr>
              <a:t> </a:t>
            </a:r>
            <a:r>
              <a:rPr lang="vi-VN" sz="2400" dirty="0" err="1">
                <a:solidFill>
                  <a:srgbClr val="002060"/>
                </a:solidFill>
                <a:cs typeface="Arial" panose="020B0604020202020204" pitchFamily="34" charset="0"/>
              </a:rPr>
              <a:t>giành</a:t>
            </a:r>
            <a:r>
              <a:rPr lang="vi-VN" sz="2400" dirty="0">
                <a:solidFill>
                  <a:srgbClr val="002060"/>
                </a:solidFill>
                <a:cs typeface="Arial" panose="020B0604020202020204" pitchFamily="34" charset="0"/>
              </a:rPr>
              <a:t> lại non sông. Chồng bà Trưng Trắc là Thi Sách cũng cùng chí hướng với vợ. Tướng giặc Tô Định biết vậy bèn lập mưu giết chết Thi Sách.</a:t>
            </a:r>
          </a:p>
        </p:txBody>
      </p:sp>
    </p:spTree>
    <p:extLst>
      <p:ext uri="{BB962C8B-B14F-4D97-AF65-F5344CB8AC3E}">
        <p14:creationId xmlns:p14="http://schemas.microsoft.com/office/powerpoint/2010/main" val="9633240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354061443"/>
</p:tagLst>
</file>

<file path=ppt/tags/tag2.xml><?xml version="1.0" encoding="utf-8"?>
<p:tagLst xmlns:a="http://schemas.openxmlformats.org/drawingml/2006/main" xmlns:r="http://schemas.openxmlformats.org/officeDocument/2006/relationships" xmlns:p="http://schemas.openxmlformats.org/presentationml/2006/main">
  <p:tag name="TIMING" val="|11.9|0.8"/>
</p:tagLst>
</file>

<file path=ppt/tags/tag3.xml><?xml version="1.0" encoding="utf-8"?>
<p:tagLst xmlns:a="http://schemas.openxmlformats.org/drawingml/2006/main" xmlns:r="http://schemas.openxmlformats.org/officeDocument/2006/relationships" xmlns:p="http://schemas.openxmlformats.org/presentationml/2006/main">
  <p:tag name="TIMING" val="|11.9|0.8"/>
</p:tagLst>
</file>

<file path=ppt/tags/tag4.xml><?xml version="1.0" encoding="utf-8"?>
<p:tagLst xmlns:a="http://schemas.openxmlformats.org/drawingml/2006/main" xmlns:r="http://schemas.openxmlformats.org/officeDocument/2006/relationships" xmlns:p="http://schemas.openxmlformats.org/presentationml/2006/main">
  <p:tag name="TIMING" val="|11.9|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18160</TotalTime>
  <Words>900</Words>
  <Application>Microsoft Office PowerPoint</Application>
  <PresentationFormat>Widescreen</PresentationFormat>
  <Paragraphs>143</Paragraphs>
  <Slides>33</Slides>
  <Notes>6</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33</vt:i4>
      </vt:variant>
    </vt:vector>
  </HeadingPairs>
  <TitlesOfParts>
    <vt:vector size="51" baseType="lpstr">
      <vt:lpstr>微软雅黑</vt:lpstr>
      <vt:lpstr>宋体</vt:lpstr>
      <vt:lpstr>Arial</vt:lpstr>
      <vt:lpstr>Calibri</vt:lpstr>
      <vt:lpstr>Calibri Light</vt:lpstr>
      <vt:lpstr>Cambria</vt:lpstr>
      <vt:lpstr>等线</vt:lpstr>
      <vt:lpstr>HP001 5 hàng</vt:lpstr>
      <vt:lpstr>HP001 5 hàng 1 ô ly</vt:lpstr>
      <vt:lpstr>Tahoma</vt:lpstr>
      <vt:lpstr>Times New Roman</vt:lpstr>
      <vt:lpstr>VNI-Times</vt:lpstr>
      <vt:lpstr>Wingdings</vt:lpstr>
      <vt:lpstr>Office Theme</vt:lpstr>
      <vt:lpstr>3_Office Theme</vt:lpstr>
      <vt:lpstr>22_Office Theme</vt:lpstr>
      <vt:lpstr>包图主题2</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741</cp:revision>
  <dcterms:created xsi:type="dcterms:W3CDTF">2020-04-24T02:14:02Z</dcterms:created>
  <dcterms:modified xsi:type="dcterms:W3CDTF">2022-01-18T07:49:18Z</dcterms:modified>
</cp:coreProperties>
</file>