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4" r:id="rId5"/>
    <p:sldMasterId id="2147483676" r:id="rId6"/>
    <p:sldMasterId id="2147483704" r:id="rId7"/>
  </p:sldMasterIdLst>
  <p:notesMasterIdLst>
    <p:notesMasterId r:id="rId31"/>
  </p:notesMasterIdLst>
  <p:sldIdLst>
    <p:sldId id="258" r:id="rId8"/>
    <p:sldId id="317" r:id="rId9"/>
    <p:sldId id="282" r:id="rId10"/>
    <p:sldId id="260" r:id="rId11"/>
    <p:sldId id="318" r:id="rId12"/>
    <p:sldId id="319" r:id="rId13"/>
    <p:sldId id="320" r:id="rId14"/>
    <p:sldId id="321" r:id="rId15"/>
    <p:sldId id="264" r:id="rId16"/>
    <p:sldId id="322" r:id="rId17"/>
    <p:sldId id="259" r:id="rId18"/>
    <p:sldId id="325" r:id="rId19"/>
    <p:sldId id="326" r:id="rId20"/>
    <p:sldId id="291" r:id="rId21"/>
    <p:sldId id="329" r:id="rId22"/>
    <p:sldId id="285" r:id="rId23"/>
    <p:sldId id="263" r:id="rId24"/>
    <p:sldId id="330" r:id="rId25"/>
    <p:sldId id="331" r:id="rId26"/>
    <p:sldId id="287" r:id="rId27"/>
    <p:sldId id="288" r:id="rId28"/>
    <p:sldId id="290" r:id="rId29"/>
    <p:sldId id="261" r:id="rId30"/>
  </p:sldIdLst>
  <p:sldSz cx="9144000" cy="5143500" type="screen16x9"/>
  <p:notesSz cx="6858000" cy="9144000"/>
  <p:custDataLst>
    <p:tags r:id="rId32"/>
  </p:custDataLst>
  <p:defaultTextStyle>
    <a:defPPr>
      <a:defRPr lang="en-US"/>
    </a:defPPr>
    <a:lvl1pPr algn="l" rtl="0" fontAlgn="base">
      <a:spcBef>
        <a:spcPct val="0"/>
      </a:spcBef>
      <a:spcAft>
        <a:spcPct val="0"/>
      </a:spcAft>
      <a:defRPr b="1" kern="1200">
        <a:solidFill>
          <a:schemeClr val="tx1"/>
        </a:solidFill>
        <a:latin typeface=".VnTime" panose="020B7200000000000000" pitchFamily="34" charset="0"/>
        <a:ea typeface="+mn-ea"/>
        <a:cs typeface="+mn-cs"/>
      </a:defRPr>
    </a:lvl1pPr>
    <a:lvl2pPr marL="457200" algn="l" rtl="0" fontAlgn="base">
      <a:spcBef>
        <a:spcPct val="0"/>
      </a:spcBef>
      <a:spcAft>
        <a:spcPct val="0"/>
      </a:spcAft>
      <a:defRPr b="1" kern="1200">
        <a:solidFill>
          <a:schemeClr val="tx1"/>
        </a:solidFill>
        <a:latin typeface=".VnTime" panose="020B7200000000000000" pitchFamily="34" charset="0"/>
        <a:ea typeface="+mn-ea"/>
        <a:cs typeface="+mn-cs"/>
      </a:defRPr>
    </a:lvl2pPr>
    <a:lvl3pPr marL="914400" algn="l" rtl="0" fontAlgn="base">
      <a:spcBef>
        <a:spcPct val="0"/>
      </a:spcBef>
      <a:spcAft>
        <a:spcPct val="0"/>
      </a:spcAft>
      <a:defRPr b="1" kern="1200">
        <a:solidFill>
          <a:schemeClr val="tx1"/>
        </a:solidFill>
        <a:latin typeface=".VnTime" panose="020B7200000000000000" pitchFamily="34" charset="0"/>
        <a:ea typeface="+mn-ea"/>
        <a:cs typeface="+mn-cs"/>
      </a:defRPr>
    </a:lvl3pPr>
    <a:lvl4pPr marL="1371600" algn="l" rtl="0" fontAlgn="base">
      <a:spcBef>
        <a:spcPct val="0"/>
      </a:spcBef>
      <a:spcAft>
        <a:spcPct val="0"/>
      </a:spcAft>
      <a:defRPr b="1" kern="1200">
        <a:solidFill>
          <a:schemeClr val="tx1"/>
        </a:solidFill>
        <a:latin typeface=".VnTime" panose="020B7200000000000000" pitchFamily="34" charset="0"/>
        <a:ea typeface="+mn-ea"/>
        <a:cs typeface="+mn-cs"/>
      </a:defRPr>
    </a:lvl4pPr>
    <a:lvl5pPr marL="1828800" algn="l" rtl="0" fontAlgn="base">
      <a:spcBef>
        <a:spcPct val="0"/>
      </a:spcBef>
      <a:spcAft>
        <a:spcPct val="0"/>
      </a:spcAft>
      <a:defRPr b="1" kern="1200">
        <a:solidFill>
          <a:schemeClr val="tx1"/>
        </a:solidFill>
        <a:latin typeface=".VnTime" panose="020B7200000000000000" pitchFamily="34" charset="0"/>
        <a:ea typeface="+mn-ea"/>
        <a:cs typeface="+mn-cs"/>
      </a:defRPr>
    </a:lvl5pPr>
    <a:lvl6pPr marL="2286000" algn="l" defTabSz="914400" rtl="0" eaLnBrk="1" latinLnBrk="0" hangingPunct="1">
      <a:defRPr b="1" kern="1200">
        <a:solidFill>
          <a:schemeClr val="tx1"/>
        </a:solidFill>
        <a:latin typeface=".VnTime" panose="020B7200000000000000" pitchFamily="34" charset="0"/>
        <a:ea typeface="+mn-ea"/>
        <a:cs typeface="+mn-cs"/>
      </a:defRPr>
    </a:lvl6pPr>
    <a:lvl7pPr marL="2743200" algn="l" defTabSz="914400" rtl="0" eaLnBrk="1" latinLnBrk="0" hangingPunct="1">
      <a:defRPr b="1" kern="1200">
        <a:solidFill>
          <a:schemeClr val="tx1"/>
        </a:solidFill>
        <a:latin typeface=".VnTime" panose="020B7200000000000000" pitchFamily="34" charset="0"/>
        <a:ea typeface="+mn-ea"/>
        <a:cs typeface="+mn-cs"/>
      </a:defRPr>
    </a:lvl7pPr>
    <a:lvl8pPr marL="3200400" algn="l" defTabSz="914400" rtl="0" eaLnBrk="1" latinLnBrk="0" hangingPunct="1">
      <a:defRPr b="1" kern="1200">
        <a:solidFill>
          <a:schemeClr val="tx1"/>
        </a:solidFill>
        <a:latin typeface=".VnTime" panose="020B7200000000000000" pitchFamily="34" charset="0"/>
        <a:ea typeface="+mn-ea"/>
        <a:cs typeface="+mn-cs"/>
      </a:defRPr>
    </a:lvl8pPr>
    <a:lvl9pPr marL="3657600" algn="l" defTabSz="914400" rtl="0" eaLnBrk="1" latinLnBrk="0" hangingPunct="1">
      <a:defRPr b="1" kern="1200">
        <a:solidFill>
          <a:schemeClr val="tx1"/>
        </a:solidFill>
        <a:latin typeface=".VnTime" panose="020B7200000000000000"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00FF"/>
    <a:srgbClr val="FFCC00"/>
    <a:srgbClr val="9900CC"/>
    <a:srgbClr val="FFFF00"/>
    <a:srgbClr val="9900FF"/>
    <a:srgbClr val="FF0000"/>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7" autoAdjust="0"/>
    <p:restoredTop sz="88029" autoAdjust="0"/>
  </p:normalViewPr>
  <p:slideViewPr>
    <p:cSldViewPr>
      <p:cViewPr varScale="1">
        <p:scale>
          <a:sx n="102" d="100"/>
          <a:sy n="102" d="100"/>
        </p:scale>
        <p:origin x="893" y="77"/>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78FB0B-7940-47DD-86AE-2ACBE21881A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9C617C3A-D564-4E54-A94D-94A19B984CF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8C734BA-9CED-45F0-B396-E6964D00E74D}" type="datetimeFigureOut">
              <a:rPr lang="en-US"/>
              <a:pPr>
                <a:defRPr/>
              </a:pPr>
              <a:t>1/26/2022</a:t>
            </a:fld>
            <a:endParaRPr lang="en-US"/>
          </a:p>
        </p:txBody>
      </p:sp>
      <p:sp>
        <p:nvSpPr>
          <p:cNvPr id="4" name="Slide Image Placeholder 3">
            <a:extLst>
              <a:ext uri="{FF2B5EF4-FFF2-40B4-BE49-F238E27FC236}">
                <a16:creationId xmlns:a16="http://schemas.microsoft.com/office/drawing/2014/main" id="{21C0DD31-DF6C-4B52-8E69-3D204614C83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A608E6F-2947-40DD-B18C-97874A712EF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EAB7F80-13F3-4043-B9E6-490ACDA6FC1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BE357446-F506-4B0F-89EF-3FCEE237808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FB58339-337B-4D8D-A336-D45ACB91F18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200CFC-A3F0-4B23-BB37-B8497C2A4FB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1173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527641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76268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200CFC-A3F0-4B23-BB37-B8497C2A4FB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8348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Luyện</a:t>
            </a:r>
            <a:r>
              <a:rPr lang="en-US" altLang="zh-CN" dirty="0"/>
              <a:t> </a:t>
            </a:r>
            <a:r>
              <a:rPr lang="en-US" altLang="zh-CN" dirty="0" err="1"/>
              <a:t>đọc</a:t>
            </a:r>
            <a:r>
              <a:rPr lang="en-US" altLang="zh-CN" dirty="0"/>
              <a:t> </a:t>
            </a:r>
            <a:r>
              <a:rPr lang="en-US" altLang="zh-CN" dirty="0" err="1"/>
              <a:t>nối</a:t>
            </a:r>
            <a:r>
              <a:rPr lang="en-US" altLang="zh-CN" dirty="0"/>
              <a:t> </a:t>
            </a:r>
            <a:r>
              <a:rPr lang="en-US" altLang="zh-CN" dirty="0" err="1"/>
              <a:t>tiếp</a:t>
            </a:r>
            <a:r>
              <a:rPr lang="en-US" altLang="zh-CN" dirty="0"/>
              <a:t> </a:t>
            </a:r>
            <a:r>
              <a:rPr lang="en-US" altLang="zh-CN" dirty="0" err="1"/>
              <a:t>đoạn</a:t>
            </a:r>
            <a:r>
              <a:rPr lang="en-US" altLang="zh-CN" dirty="0"/>
              <a:t> </a:t>
            </a:r>
            <a:r>
              <a:rPr lang="en-US" altLang="zh-CN" dirty="0" err="1"/>
              <a:t>thơ</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200CFC-A3F0-4B23-BB37-B8497C2A4FB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1514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mở</a:t>
            </a:r>
            <a:r>
              <a:rPr lang="en-US" dirty="0"/>
              <a:t> </a:t>
            </a:r>
            <a:r>
              <a:rPr lang="en-US" dirty="0" err="1"/>
              <a:t>rộng</a:t>
            </a:r>
            <a:r>
              <a:rPr lang="en-US" dirty="0"/>
              <a:t>: </a:t>
            </a:r>
            <a:r>
              <a:rPr lang="en-US" dirty="0" err="1"/>
              <a:t>Để</a:t>
            </a:r>
            <a:r>
              <a:rPr lang="en-US" dirty="0"/>
              <a:t> </a:t>
            </a:r>
            <a:r>
              <a:rPr lang="en-US" dirty="0" err="1"/>
              <a:t>tưởng</a:t>
            </a:r>
            <a:r>
              <a:rPr lang="en-US" dirty="0"/>
              <a:t> </a:t>
            </a:r>
            <a:r>
              <a:rPr lang="en-US" dirty="0" err="1"/>
              <a:t>nhớ</a:t>
            </a:r>
            <a:r>
              <a:rPr lang="en-US" dirty="0"/>
              <a:t> </a:t>
            </a:r>
            <a:r>
              <a:rPr lang="en-US" dirty="0" err="1"/>
              <a:t>công</a:t>
            </a:r>
            <a:r>
              <a:rPr lang="en-US" dirty="0"/>
              <a:t> </a:t>
            </a:r>
            <a:r>
              <a:rPr lang="en-US" dirty="0" err="1"/>
              <a:t>ơn</a:t>
            </a:r>
            <a:r>
              <a:rPr lang="en-US" dirty="0"/>
              <a:t> </a:t>
            </a:r>
            <a:r>
              <a:rPr lang="en-US" dirty="0" err="1"/>
              <a:t>của</a:t>
            </a:r>
            <a:r>
              <a:rPr lang="en-US" dirty="0"/>
              <a:t> </a:t>
            </a:r>
            <a:r>
              <a:rPr lang="en-US" dirty="0" err="1"/>
              <a:t>các</a:t>
            </a:r>
            <a:r>
              <a:rPr lang="en-US" dirty="0"/>
              <a:t> </a:t>
            </a:r>
            <a:r>
              <a:rPr lang="en-US" dirty="0" err="1"/>
              <a:t>anh</a:t>
            </a:r>
            <a:r>
              <a:rPr lang="en-US" dirty="0"/>
              <a:t> </a:t>
            </a:r>
            <a:r>
              <a:rPr lang="en-US" dirty="0" err="1"/>
              <a:t>hùng</a:t>
            </a:r>
            <a:r>
              <a:rPr lang="en-US" dirty="0"/>
              <a:t> </a:t>
            </a:r>
            <a:r>
              <a:rPr lang="en-US" dirty="0" err="1"/>
              <a:t>liệt</a:t>
            </a:r>
            <a:r>
              <a:rPr lang="en-US" dirty="0"/>
              <a:t> </a:t>
            </a:r>
            <a:r>
              <a:rPr lang="en-US" dirty="0" err="1"/>
              <a:t>sĩ</a:t>
            </a:r>
            <a:r>
              <a:rPr lang="en-US" dirty="0"/>
              <a:t> </a:t>
            </a:r>
            <a:r>
              <a:rPr lang="en-US" dirty="0" err="1"/>
              <a:t>đã</a:t>
            </a:r>
            <a:r>
              <a:rPr lang="en-US" dirty="0"/>
              <a:t> </a:t>
            </a:r>
            <a:r>
              <a:rPr lang="en-US" dirty="0" err="1"/>
              <a:t>hy</a:t>
            </a:r>
            <a:r>
              <a:rPr lang="en-US" dirty="0"/>
              <a:t> </a:t>
            </a:r>
            <a:r>
              <a:rPr lang="en-US" dirty="0" err="1"/>
              <a:t>sinh</a:t>
            </a:r>
            <a:r>
              <a:rPr lang="en-US" dirty="0"/>
              <a:t> </a:t>
            </a:r>
            <a:r>
              <a:rPr lang="en-US" dirty="0" err="1"/>
              <a:t>bảo</a:t>
            </a:r>
            <a:r>
              <a:rPr lang="en-US" dirty="0"/>
              <a:t> </a:t>
            </a:r>
            <a:r>
              <a:rPr lang="en-US" dirty="0" err="1"/>
              <a:t>vệ</a:t>
            </a:r>
            <a:r>
              <a:rPr lang="en-US" dirty="0"/>
              <a:t> </a:t>
            </a:r>
            <a:r>
              <a:rPr lang="en-US" dirty="0" err="1"/>
              <a:t>nền</a:t>
            </a:r>
            <a:r>
              <a:rPr lang="en-US" dirty="0"/>
              <a:t> </a:t>
            </a:r>
            <a:r>
              <a:rPr lang="en-US" dirty="0" err="1"/>
              <a:t>độc</a:t>
            </a:r>
            <a:r>
              <a:rPr lang="en-US" dirty="0"/>
              <a:t> </a:t>
            </a:r>
            <a:r>
              <a:rPr lang="en-US" dirty="0" err="1"/>
              <a:t>lập</a:t>
            </a:r>
            <a:r>
              <a:rPr lang="en-US" dirty="0"/>
              <a:t> </a:t>
            </a:r>
            <a:r>
              <a:rPr lang="en-US" dirty="0" err="1"/>
              <a:t>của</a:t>
            </a:r>
            <a:r>
              <a:rPr lang="en-US" dirty="0"/>
              <a:t> </a:t>
            </a:r>
            <a:r>
              <a:rPr lang="en-US" dirty="0" err="1"/>
              <a:t>đất</a:t>
            </a:r>
            <a:r>
              <a:rPr lang="en-US" dirty="0"/>
              <a:t> </a:t>
            </a:r>
            <a:r>
              <a:rPr lang="en-US" dirty="0" err="1"/>
              <a:t>nước</a:t>
            </a:r>
            <a:r>
              <a:rPr lang="en-US" dirty="0"/>
              <a:t>, </a:t>
            </a:r>
            <a:r>
              <a:rPr lang="en-US" dirty="0" err="1"/>
              <a:t>chúng</a:t>
            </a:r>
            <a:r>
              <a:rPr lang="en-US" dirty="0"/>
              <a:t> a </a:t>
            </a:r>
            <a:r>
              <a:rPr lang="en-US" dirty="0" err="1"/>
              <a:t>đã</a:t>
            </a:r>
            <a:r>
              <a:rPr lang="en-US" dirty="0"/>
              <a:t> </a:t>
            </a:r>
            <a:r>
              <a:rPr lang="en-US" dirty="0" err="1"/>
              <a:t>xây</a:t>
            </a:r>
            <a:r>
              <a:rPr lang="en-US" dirty="0"/>
              <a:t> </a:t>
            </a:r>
            <a:r>
              <a:rPr lang="en-US" dirty="0" err="1"/>
              <a:t>nghĩa</a:t>
            </a:r>
            <a:r>
              <a:rPr lang="en-US" dirty="0"/>
              <a:t> </a:t>
            </a:r>
            <a:r>
              <a:rPr lang="en-US" dirty="0" err="1"/>
              <a:t>trang</a:t>
            </a:r>
            <a:r>
              <a:rPr lang="en-US" dirty="0"/>
              <a:t> </a:t>
            </a:r>
            <a:r>
              <a:rPr lang="en-US" dirty="0" err="1"/>
              <a:t>để</a:t>
            </a:r>
            <a:r>
              <a:rPr lang="en-US" dirty="0"/>
              <a:t> </a:t>
            </a:r>
            <a:r>
              <a:rPr lang="en-US" dirty="0" err="1"/>
              <a:t>tưởng</a:t>
            </a:r>
            <a:r>
              <a:rPr lang="en-US" dirty="0"/>
              <a:t> </a:t>
            </a:r>
            <a:r>
              <a:rPr lang="en-US" dirty="0" err="1"/>
              <a:t>nhớ</a:t>
            </a:r>
            <a:r>
              <a:rPr lang="en-US" dirty="0"/>
              <a:t> </a:t>
            </a:r>
            <a:r>
              <a:rPr lang="en-US" dirty="0" err="1"/>
              <a:t>họ</a:t>
            </a:r>
            <a:r>
              <a:rPr lang="en-US" dirty="0"/>
              <a:t>. </a:t>
            </a:r>
            <a:r>
              <a:rPr lang="en-US" dirty="0" err="1"/>
              <a:t>Chọn</a:t>
            </a:r>
            <a:r>
              <a:rPr lang="en-US" dirty="0"/>
              <a:t> </a:t>
            </a:r>
            <a:r>
              <a:rPr lang="en-US" dirty="0" err="1"/>
              <a:t>ngày</a:t>
            </a:r>
            <a:r>
              <a:rPr lang="en-US" dirty="0"/>
              <a:t> 27 – 7 </a:t>
            </a:r>
            <a:r>
              <a:rPr lang="en-US" dirty="0" err="1"/>
              <a:t>hàng</a:t>
            </a:r>
            <a:r>
              <a:rPr lang="en-US" dirty="0"/>
              <a:t> </a:t>
            </a:r>
            <a:r>
              <a:rPr lang="en-US" dirty="0" err="1"/>
              <a:t>năm</a:t>
            </a:r>
            <a:r>
              <a:rPr lang="en-US" dirty="0"/>
              <a:t> </a:t>
            </a:r>
            <a:r>
              <a:rPr lang="en-US" dirty="0" err="1"/>
              <a:t>là</a:t>
            </a:r>
            <a:r>
              <a:rPr lang="en-US" dirty="0"/>
              <a:t> </a:t>
            </a:r>
            <a:r>
              <a:rPr lang="en-US" dirty="0" err="1"/>
              <a:t>ngày</a:t>
            </a:r>
            <a:r>
              <a:rPr lang="en-US" dirty="0"/>
              <a:t> </a:t>
            </a:r>
            <a:r>
              <a:rPr lang="en-US" dirty="0" err="1"/>
              <a:t>thương</a:t>
            </a:r>
            <a:r>
              <a:rPr lang="en-US" dirty="0"/>
              <a:t> </a:t>
            </a:r>
            <a:r>
              <a:rPr lang="en-US" dirty="0" err="1"/>
              <a:t>binh</a:t>
            </a:r>
            <a:r>
              <a:rPr lang="en-US" dirty="0"/>
              <a:t>, </a:t>
            </a:r>
            <a:r>
              <a:rPr lang="en-US" dirty="0" err="1"/>
              <a:t>liệt</a:t>
            </a:r>
            <a:r>
              <a:rPr lang="en-US" dirty="0"/>
              <a:t> </a:t>
            </a:r>
            <a:r>
              <a:rPr lang="en-US" dirty="0" err="1"/>
              <a:t>sĩ</a:t>
            </a:r>
            <a:r>
              <a:rPr lang="en-US" dirty="0"/>
              <a:t>.</a:t>
            </a:r>
          </a:p>
        </p:txBody>
      </p:sp>
      <p:sp>
        <p:nvSpPr>
          <p:cNvPr id="4" name="Slide Number Placeholder 3"/>
          <p:cNvSpPr>
            <a:spLocks noGrp="1"/>
          </p:cNvSpPr>
          <p:nvPr>
            <p:ph type="sldNum" sz="quarter" idx="5"/>
          </p:nvPr>
        </p:nvSpPr>
        <p:spPr/>
        <p:txBody>
          <a:bodyPr/>
          <a:lstStyle/>
          <a:p>
            <a:fld id="{AFB58339-337B-4D8D-A336-D45ACB91F18B}" type="slidenum">
              <a:rPr lang="en-US" altLang="en-US" smtClean="0"/>
              <a:pPr/>
              <a:t>20</a:t>
            </a:fld>
            <a:endParaRPr lang="en-US" altLang="en-US"/>
          </a:p>
        </p:txBody>
      </p:sp>
    </p:spTree>
    <p:extLst>
      <p:ext uri="{BB962C8B-B14F-4D97-AF65-F5344CB8AC3E}">
        <p14:creationId xmlns:p14="http://schemas.microsoft.com/office/powerpoint/2010/main" val="4051322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200CFC-A3F0-4B23-BB37-B8497C2A4FB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667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86350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200CFC-A3F0-4B23-BB37-B8497C2A4FB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401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GV </a:t>
            </a:r>
            <a:r>
              <a:rPr lang="en-US" b="0" i="0" dirty="0" err="1">
                <a:solidFill>
                  <a:srgbClr val="000000"/>
                </a:solidFill>
                <a:effectLst/>
                <a:latin typeface="Arial" panose="020B0604020202020204" pitchFamily="34" charset="0"/>
              </a:rPr>
              <a:t>giải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thích</a:t>
            </a:r>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Đ</a:t>
            </a:r>
            <a:r>
              <a:rPr lang="vi-VN" b="0" i="0" dirty="0">
                <a:solidFill>
                  <a:srgbClr val="000000"/>
                </a:solidFill>
                <a:effectLst/>
                <a:latin typeface="Arial" panose="020B0604020202020204" pitchFamily="34" charset="0"/>
              </a:rPr>
              <a:t>ảo nổi - khi thuỷ triều lên cao nhất vẫn không bị ngập nước</a:t>
            </a:r>
            <a:r>
              <a:rPr lang="en-US" b="0" i="0" dirty="0">
                <a:solidFill>
                  <a:srgbClr val="000000"/>
                </a:solidFill>
                <a:effectLst/>
                <a:latin typeface="Arial" panose="020B0604020202020204" pitchFamily="34" charset="0"/>
              </a:rPr>
              <a:t>.</a:t>
            </a:r>
          </a:p>
          <a:p>
            <a:r>
              <a:rPr lang="en-US" b="0" i="0" dirty="0">
                <a:solidFill>
                  <a:srgbClr val="000000"/>
                </a:solidFill>
                <a:effectLst/>
                <a:latin typeface="Arial" panose="020B0604020202020204" pitchFamily="34" charset="0"/>
              </a:rPr>
              <a:t>Đ</a:t>
            </a:r>
            <a:r>
              <a:rPr lang="vi-VN" b="0" i="0" dirty="0">
                <a:solidFill>
                  <a:srgbClr val="000000"/>
                </a:solidFill>
                <a:effectLst/>
                <a:latin typeface="Arial" panose="020B0604020202020204" pitchFamily="34" charset="0"/>
              </a:rPr>
              <a:t>ảo chìm - khi nước thuỷ triều lên thì bị ngập.</a:t>
            </a:r>
            <a:endParaRPr lang="en-US" dirty="0"/>
          </a:p>
        </p:txBody>
      </p:sp>
      <p:sp>
        <p:nvSpPr>
          <p:cNvPr id="4" name="Slide Number Placeholder 3"/>
          <p:cNvSpPr>
            <a:spLocks noGrp="1"/>
          </p:cNvSpPr>
          <p:nvPr>
            <p:ph type="sldNum" sz="quarter" idx="5"/>
          </p:nvPr>
        </p:nvSpPr>
        <p:spPr/>
        <p:txBody>
          <a:bodyPr/>
          <a:lstStyle/>
          <a:p>
            <a:fld id="{AFB58339-337B-4D8D-A336-D45ACB91F18B}" type="slidenum">
              <a:rPr lang="en-US" altLang="en-US" smtClean="0"/>
              <a:pPr/>
              <a:t>8</a:t>
            </a:fld>
            <a:endParaRPr lang="en-US" altLang="en-US"/>
          </a:p>
        </p:txBody>
      </p:sp>
    </p:spTree>
    <p:extLst>
      <p:ext uri="{BB962C8B-B14F-4D97-AF65-F5344CB8AC3E}">
        <p14:creationId xmlns:p14="http://schemas.microsoft.com/office/powerpoint/2010/main" val="107379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3F3761F-58F2-4EDF-B869-D65C2C49AE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B7AF707B-1362-445E-8784-FF426ABF77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358CB25C-ED69-495D-A004-88890D796B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fld id="{506D9D15-3301-43AB-BBC3-F23C60C6CC30}" type="slidenum">
              <a:rPr lang="en-US" altLang="en-US"/>
              <a:pPr eaLnBrk="1" hangingPunct="1"/>
              <a:t>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Luyện</a:t>
            </a:r>
            <a:r>
              <a:rPr lang="en-US" altLang="zh-CN" dirty="0"/>
              <a:t> </a:t>
            </a:r>
            <a:r>
              <a:rPr lang="en-US" altLang="zh-CN" dirty="0" err="1"/>
              <a:t>đọc</a:t>
            </a:r>
            <a:r>
              <a:rPr lang="en-US" altLang="zh-CN" dirty="0"/>
              <a:t> </a:t>
            </a:r>
            <a:r>
              <a:rPr lang="en-US" altLang="zh-CN" dirty="0" err="1"/>
              <a:t>nối</a:t>
            </a:r>
            <a:r>
              <a:rPr lang="en-US" altLang="zh-CN" dirty="0"/>
              <a:t> </a:t>
            </a:r>
            <a:r>
              <a:rPr lang="en-US" altLang="zh-CN" dirty="0" err="1"/>
              <a:t>tiếp</a:t>
            </a:r>
            <a:r>
              <a:rPr lang="en-US" altLang="zh-CN" dirty="0"/>
              <a:t> </a:t>
            </a:r>
            <a:r>
              <a:rPr lang="en-US" altLang="zh-CN" dirty="0" err="1"/>
              <a:t>đoạn</a:t>
            </a:r>
            <a:r>
              <a:rPr lang="en-US" altLang="zh-CN" dirty="0"/>
              <a:t> </a:t>
            </a:r>
            <a:r>
              <a:rPr lang="en-US" altLang="zh-CN" dirty="0" err="1"/>
              <a:t>thơ</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200CFC-A3F0-4B23-BB37-B8497C2A4FB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1695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200CFC-A3F0-4B23-BB37-B8497C2A4FB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833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GV </a:t>
            </a:r>
            <a:r>
              <a:rPr lang="en-US" altLang="zh-CN" dirty="0" err="1"/>
              <a:t>mời</a:t>
            </a:r>
            <a:r>
              <a:rPr lang="en-US" altLang="zh-CN" dirty="0"/>
              <a:t> 1 HS </a:t>
            </a:r>
            <a:r>
              <a:rPr lang="en-US" altLang="zh-CN" dirty="0" err="1"/>
              <a:t>đọc</a:t>
            </a:r>
            <a:r>
              <a:rPr lang="en-US" altLang="zh-CN" dirty="0"/>
              <a:t> </a:t>
            </a:r>
            <a:r>
              <a:rPr lang="en-US" altLang="zh-CN" dirty="0" err="1"/>
              <a:t>lại</a:t>
            </a:r>
            <a:r>
              <a:rPr lang="en-US" altLang="zh-CN" dirty="0"/>
              <a:t> </a:t>
            </a:r>
            <a:r>
              <a:rPr lang="en-US" altLang="zh-CN" dirty="0" err="1"/>
              <a:t>khổ</a:t>
            </a:r>
            <a:r>
              <a:rPr lang="en-US" altLang="zh-CN" dirty="0"/>
              <a:t> </a:t>
            </a:r>
            <a:r>
              <a:rPr lang="en-US" altLang="zh-CN" dirty="0" err="1"/>
              <a:t>thơ</a:t>
            </a:r>
            <a:r>
              <a:rPr lang="en-US" altLang="zh-CN" dirty="0"/>
              <a:t> 1 </a:t>
            </a:r>
            <a:r>
              <a:rPr lang="en-US" altLang="zh-CN" dirty="0" err="1"/>
              <a:t>và</a:t>
            </a:r>
            <a:r>
              <a:rPr lang="en-US" altLang="zh-CN"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200CFC-A3F0-4B23-BB37-B8497C2A4FB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908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Luyện</a:t>
            </a:r>
            <a:r>
              <a:rPr lang="en-US" altLang="zh-CN" dirty="0"/>
              <a:t> </a:t>
            </a:r>
            <a:r>
              <a:rPr lang="en-US" altLang="zh-CN" dirty="0" err="1"/>
              <a:t>đọc</a:t>
            </a:r>
            <a:r>
              <a:rPr lang="en-US" altLang="zh-CN" dirty="0"/>
              <a:t> </a:t>
            </a:r>
            <a:r>
              <a:rPr lang="en-US" altLang="zh-CN" dirty="0" err="1"/>
              <a:t>nối</a:t>
            </a:r>
            <a:r>
              <a:rPr lang="en-US" altLang="zh-CN" dirty="0"/>
              <a:t> </a:t>
            </a:r>
            <a:r>
              <a:rPr lang="en-US" altLang="zh-CN" dirty="0" err="1"/>
              <a:t>tiếp</a:t>
            </a:r>
            <a:r>
              <a:rPr lang="en-US" altLang="zh-CN" dirty="0"/>
              <a:t> </a:t>
            </a:r>
            <a:r>
              <a:rPr lang="en-US" altLang="zh-CN" dirty="0" err="1"/>
              <a:t>đoạn</a:t>
            </a:r>
            <a:r>
              <a:rPr lang="en-US" altLang="zh-CN" dirty="0"/>
              <a:t> </a:t>
            </a:r>
            <a:r>
              <a:rPr lang="en-US" altLang="zh-CN" dirty="0" err="1"/>
              <a:t>thơ</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200CFC-A3F0-4B23-BB37-B8497C2A4FB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3851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4624A5-086B-4309-91E9-D402AA45F9E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86B3ECA-A635-4562-99CC-20FB894BA5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9248F0-0EB0-4E39-9738-4C6AB62A9CD9}"/>
              </a:ext>
            </a:extLst>
          </p:cNvPr>
          <p:cNvSpPr>
            <a:spLocks noGrp="1"/>
          </p:cNvSpPr>
          <p:nvPr>
            <p:ph type="sldNum" sz="quarter" idx="12"/>
          </p:nvPr>
        </p:nvSpPr>
        <p:spPr/>
        <p:txBody>
          <a:bodyPr/>
          <a:lstStyle>
            <a:lvl1pPr>
              <a:defRPr/>
            </a:lvl1pPr>
          </a:lstStyle>
          <a:p>
            <a:fld id="{706924D7-45D9-4F89-978D-D95C7725EEEA}" type="slidenum">
              <a:rPr lang="en-US" altLang="en-US"/>
              <a:pPr/>
              <a:t>‹#›</a:t>
            </a:fld>
            <a:endParaRPr lang="en-US" altLang="en-US"/>
          </a:p>
        </p:txBody>
      </p:sp>
    </p:spTree>
    <p:extLst>
      <p:ext uri="{BB962C8B-B14F-4D97-AF65-F5344CB8AC3E}">
        <p14:creationId xmlns:p14="http://schemas.microsoft.com/office/powerpoint/2010/main" val="370402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B2D85-06A2-4DA3-91FE-2BBB10F73D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3AE7135-7B92-4D26-82CD-70F86014DC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620AE-EA76-4ACB-BBB7-618DB28D7C50}"/>
              </a:ext>
            </a:extLst>
          </p:cNvPr>
          <p:cNvSpPr>
            <a:spLocks noGrp="1"/>
          </p:cNvSpPr>
          <p:nvPr>
            <p:ph type="sldNum" sz="quarter" idx="12"/>
          </p:nvPr>
        </p:nvSpPr>
        <p:spPr/>
        <p:txBody>
          <a:bodyPr/>
          <a:lstStyle>
            <a:lvl1pPr>
              <a:defRPr/>
            </a:lvl1pPr>
          </a:lstStyle>
          <a:p>
            <a:fld id="{4E6E3C86-EE3A-4F02-93EE-EDBE59735A63}" type="slidenum">
              <a:rPr lang="en-US" altLang="en-US"/>
              <a:pPr/>
              <a:t>‹#›</a:t>
            </a:fld>
            <a:endParaRPr lang="en-US" altLang="en-US"/>
          </a:p>
        </p:txBody>
      </p:sp>
    </p:spTree>
    <p:extLst>
      <p:ext uri="{BB962C8B-B14F-4D97-AF65-F5344CB8AC3E}">
        <p14:creationId xmlns:p14="http://schemas.microsoft.com/office/powerpoint/2010/main" val="3265792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FDF995-E36B-4C40-B930-202AD06F8B5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D7670FB-6C29-4DE2-84A7-FAC01192F2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9A5499-1370-4F51-B063-374E089D2D4F}"/>
              </a:ext>
            </a:extLst>
          </p:cNvPr>
          <p:cNvSpPr>
            <a:spLocks noGrp="1"/>
          </p:cNvSpPr>
          <p:nvPr>
            <p:ph type="sldNum" sz="quarter" idx="12"/>
          </p:nvPr>
        </p:nvSpPr>
        <p:spPr/>
        <p:txBody>
          <a:bodyPr/>
          <a:lstStyle>
            <a:lvl1pPr>
              <a:defRPr/>
            </a:lvl1pPr>
          </a:lstStyle>
          <a:p>
            <a:fld id="{FF25D113-8179-406C-9614-4A827F72AECE}" type="slidenum">
              <a:rPr lang="en-US" altLang="en-US"/>
              <a:pPr/>
              <a:t>‹#›</a:t>
            </a:fld>
            <a:endParaRPr lang="en-US" altLang="en-US"/>
          </a:p>
        </p:txBody>
      </p:sp>
    </p:spTree>
    <p:extLst>
      <p:ext uri="{BB962C8B-B14F-4D97-AF65-F5344CB8AC3E}">
        <p14:creationId xmlns:p14="http://schemas.microsoft.com/office/powerpoint/2010/main" val="1434512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900BFA6-6162-4BBE-A331-0463F607BEB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EDE1815-2D98-41AF-9376-7CB860F3C5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04C72C-A094-4E31-8B9C-5BBEB976AEA0}"/>
              </a:ext>
            </a:extLst>
          </p:cNvPr>
          <p:cNvSpPr>
            <a:spLocks noGrp="1"/>
          </p:cNvSpPr>
          <p:nvPr>
            <p:ph type="sldNum" sz="quarter" idx="12"/>
          </p:nvPr>
        </p:nvSpPr>
        <p:spPr/>
        <p:txBody>
          <a:bodyPr/>
          <a:lstStyle>
            <a:lvl1pPr>
              <a:defRPr/>
            </a:lvl1pPr>
          </a:lstStyle>
          <a:p>
            <a:fld id="{61796F83-80C6-4A1E-8D44-B32B3236558D}" type="slidenum">
              <a:rPr lang="en-US" altLang="en-US"/>
              <a:pPr/>
              <a:t>‹#›</a:t>
            </a:fld>
            <a:endParaRPr lang="en-US" altLang="en-US"/>
          </a:p>
        </p:txBody>
      </p:sp>
    </p:spTree>
    <p:extLst>
      <p:ext uri="{BB962C8B-B14F-4D97-AF65-F5344CB8AC3E}">
        <p14:creationId xmlns:p14="http://schemas.microsoft.com/office/powerpoint/2010/main" val="3610135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E6C967-54D7-44C8-A551-04B11AFCB89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DB4EE32-E6F4-4D6A-9F42-46691A8E6E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4520F12-9CC4-44AA-B31F-EA6565F199DC}"/>
              </a:ext>
            </a:extLst>
          </p:cNvPr>
          <p:cNvSpPr>
            <a:spLocks noGrp="1"/>
          </p:cNvSpPr>
          <p:nvPr>
            <p:ph type="sldNum" sz="quarter" idx="12"/>
          </p:nvPr>
        </p:nvSpPr>
        <p:spPr/>
        <p:txBody>
          <a:bodyPr/>
          <a:lstStyle>
            <a:lvl1pPr>
              <a:defRPr/>
            </a:lvl1pPr>
          </a:lstStyle>
          <a:p>
            <a:fld id="{66002DF7-46B9-415B-A5C6-29115A56779C}" type="slidenum">
              <a:rPr lang="en-US" altLang="en-US"/>
              <a:pPr/>
              <a:t>‹#›</a:t>
            </a:fld>
            <a:endParaRPr lang="en-US" altLang="en-US"/>
          </a:p>
        </p:txBody>
      </p:sp>
    </p:spTree>
    <p:extLst>
      <p:ext uri="{BB962C8B-B14F-4D97-AF65-F5344CB8AC3E}">
        <p14:creationId xmlns:p14="http://schemas.microsoft.com/office/powerpoint/2010/main" val="1162056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C91315C-ABCB-4E4F-94F1-CE49DC3BF91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4973E8DA-099C-4C94-BE07-5823C2392C0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18F7BD0-4C48-457E-9822-7CB06D05740C}"/>
              </a:ext>
            </a:extLst>
          </p:cNvPr>
          <p:cNvSpPr>
            <a:spLocks noGrp="1"/>
          </p:cNvSpPr>
          <p:nvPr>
            <p:ph type="sldNum" sz="quarter" idx="12"/>
          </p:nvPr>
        </p:nvSpPr>
        <p:spPr/>
        <p:txBody>
          <a:bodyPr/>
          <a:lstStyle>
            <a:lvl1pPr>
              <a:defRPr/>
            </a:lvl1pPr>
          </a:lstStyle>
          <a:p>
            <a:fld id="{CE6CABE8-6010-4F17-81A8-4D72780D4B63}" type="slidenum">
              <a:rPr lang="en-US" altLang="en-US"/>
              <a:pPr/>
              <a:t>‹#›</a:t>
            </a:fld>
            <a:endParaRPr lang="en-US" altLang="en-US"/>
          </a:p>
        </p:txBody>
      </p:sp>
    </p:spTree>
    <p:extLst>
      <p:ext uri="{BB962C8B-B14F-4D97-AF65-F5344CB8AC3E}">
        <p14:creationId xmlns:p14="http://schemas.microsoft.com/office/powerpoint/2010/main" val="1504224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C560C9C-8A72-4BF5-A5E2-A5C1E82C821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340784D-87AA-419A-9B6F-162B6C323D5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7E56D7D-192A-479F-9F38-BC77FB2350BF}"/>
              </a:ext>
            </a:extLst>
          </p:cNvPr>
          <p:cNvSpPr>
            <a:spLocks noGrp="1"/>
          </p:cNvSpPr>
          <p:nvPr>
            <p:ph type="sldNum" sz="quarter" idx="12"/>
          </p:nvPr>
        </p:nvSpPr>
        <p:spPr/>
        <p:txBody>
          <a:bodyPr/>
          <a:lstStyle>
            <a:lvl1pPr>
              <a:defRPr/>
            </a:lvl1pPr>
          </a:lstStyle>
          <a:p>
            <a:fld id="{E143B52F-83DF-4A05-A1DB-E0AB7D006572}" type="slidenum">
              <a:rPr lang="en-US" altLang="en-US"/>
              <a:pPr/>
              <a:t>‹#›</a:t>
            </a:fld>
            <a:endParaRPr lang="en-US" altLang="en-US"/>
          </a:p>
        </p:txBody>
      </p:sp>
    </p:spTree>
    <p:extLst>
      <p:ext uri="{BB962C8B-B14F-4D97-AF65-F5344CB8AC3E}">
        <p14:creationId xmlns:p14="http://schemas.microsoft.com/office/powerpoint/2010/main" val="3180078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38B2BD-0F8C-4CAB-8390-6A3797A8533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ECD7B38-03C4-4C33-9F56-3833F3C296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EB1117-4FBF-48F2-9494-44956C4FAE22}"/>
              </a:ext>
            </a:extLst>
          </p:cNvPr>
          <p:cNvSpPr>
            <a:spLocks noGrp="1"/>
          </p:cNvSpPr>
          <p:nvPr>
            <p:ph type="sldNum" sz="quarter" idx="12"/>
          </p:nvPr>
        </p:nvSpPr>
        <p:spPr/>
        <p:txBody>
          <a:bodyPr/>
          <a:lstStyle>
            <a:lvl1pPr>
              <a:defRPr/>
            </a:lvl1pPr>
          </a:lstStyle>
          <a:p>
            <a:fld id="{DC62639E-7EFE-46AE-9A9E-4A6842725339}" type="slidenum">
              <a:rPr lang="en-US" altLang="en-US"/>
              <a:pPr/>
              <a:t>‹#›</a:t>
            </a:fld>
            <a:endParaRPr lang="en-US" altLang="en-US"/>
          </a:p>
        </p:txBody>
      </p:sp>
    </p:spTree>
    <p:extLst>
      <p:ext uri="{BB962C8B-B14F-4D97-AF65-F5344CB8AC3E}">
        <p14:creationId xmlns:p14="http://schemas.microsoft.com/office/powerpoint/2010/main" val="211166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97D5651-6214-4A5E-9657-D669F25B0CE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7F55948-FFCC-4B31-B754-00006632EC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FED1A6-DC47-4CE6-85A9-434ED84D23E9}"/>
              </a:ext>
            </a:extLst>
          </p:cNvPr>
          <p:cNvSpPr>
            <a:spLocks noGrp="1"/>
          </p:cNvSpPr>
          <p:nvPr>
            <p:ph type="sldNum" sz="quarter" idx="12"/>
          </p:nvPr>
        </p:nvSpPr>
        <p:spPr/>
        <p:txBody>
          <a:bodyPr/>
          <a:lstStyle>
            <a:lvl1pPr>
              <a:defRPr/>
            </a:lvl1pPr>
          </a:lstStyle>
          <a:p>
            <a:fld id="{27C242C8-292A-49D5-BD02-7609BC791390}" type="slidenum">
              <a:rPr lang="en-US" altLang="en-US"/>
              <a:pPr/>
              <a:t>‹#›</a:t>
            </a:fld>
            <a:endParaRPr lang="en-US" altLang="en-US"/>
          </a:p>
        </p:txBody>
      </p:sp>
    </p:spTree>
    <p:extLst>
      <p:ext uri="{BB962C8B-B14F-4D97-AF65-F5344CB8AC3E}">
        <p14:creationId xmlns:p14="http://schemas.microsoft.com/office/powerpoint/2010/main" val="1046960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64679-CC34-4D29-94D5-B11DFC11A1F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7FC04E9-056E-4A85-A957-2E47A91B72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0DAC59-6564-4D77-9F05-66221A16E4D8}"/>
              </a:ext>
            </a:extLst>
          </p:cNvPr>
          <p:cNvSpPr>
            <a:spLocks noGrp="1"/>
          </p:cNvSpPr>
          <p:nvPr>
            <p:ph type="sldNum" sz="quarter" idx="12"/>
          </p:nvPr>
        </p:nvSpPr>
        <p:spPr/>
        <p:txBody>
          <a:bodyPr/>
          <a:lstStyle>
            <a:lvl1pPr>
              <a:defRPr/>
            </a:lvl1pPr>
          </a:lstStyle>
          <a:p>
            <a:fld id="{6E62CD20-3994-4187-A7C9-86D8FA2FE3AE}" type="slidenum">
              <a:rPr lang="en-US" altLang="en-US"/>
              <a:pPr/>
              <a:t>‹#›</a:t>
            </a:fld>
            <a:endParaRPr lang="en-US" altLang="en-US"/>
          </a:p>
        </p:txBody>
      </p:sp>
    </p:spTree>
    <p:extLst>
      <p:ext uri="{BB962C8B-B14F-4D97-AF65-F5344CB8AC3E}">
        <p14:creationId xmlns:p14="http://schemas.microsoft.com/office/powerpoint/2010/main" val="367679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8631-58D9-4820-9F76-B74F4017024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6453555-CF8D-4E0B-A767-F1F0665626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BBF44F-97E7-484C-BB8C-2A439E7250C6}"/>
              </a:ext>
            </a:extLst>
          </p:cNvPr>
          <p:cNvSpPr>
            <a:spLocks noGrp="1"/>
          </p:cNvSpPr>
          <p:nvPr>
            <p:ph type="sldNum" sz="quarter" idx="12"/>
          </p:nvPr>
        </p:nvSpPr>
        <p:spPr/>
        <p:txBody>
          <a:bodyPr/>
          <a:lstStyle>
            <a:lvl1pPr>
              <a:defRPr/>
            </a:lvl1pPr>
          </a:lstStyle>
          <a:p>
            <a:fld id="{09255770-C550-4219-ADA8-1DC70B5F768A}" type="slidenum">
              <a:rPr lang="en-US" altLang="en-US"/>
              <a:pPr/>
              <a:t>‹#›</a:t>
            </a:fld>
            <a:endParaRPr lang="en-US" altLang="en-US"/>
          </a:p>
        </p:txBody>
      </p:sp>
    </p:spTree>
    <p:extLst>
      <p:ext uri="{BB962C8B-B14F-4D97-AF65-F5344CB8AC3E}">
        <p14:creationId xmlns:p14="http://schemas.microsoft.com/office/powerpoint/2010/main" val="300833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B2D85-06A2-4DA3-91FE-2BBB10F73D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3AE7135-7B92-4D26-82CD-70F86014DC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620AE-EA76-4ACB-BBB7-618DB28D7C50}"/>
              </a:ext>
            </a:extLst>
          </p:cNvPr>
          <p:cNvSpPr>
            <a:spLocks noGrp="1"/>
          </p:cNvSpPr>
          <p:nvPr>
            <p:ph type="sldNum" sz="quarter" idx="12"/>
          </p:nvPr>
        </p:nvSpPr>
        <p:spPr/>
        <p:txBody>
          <a:bodyPr/>
          <a:lstStyle>
            <a:lvl1pPr>
              <a:defRPr/>
            </a:lvl1pPr>
          </a:lstStyle>
          <a:p>
            <a:fld id="{4E6E3C86-EE3A-4F02-93EE-EDBE59735A63}" type="slidenum">
              <a:rPr lang="en-US" altLang="en-US"/>
              <a:pPr/>
              <a:t>‹#›</a:t>
            </a:fld>
            <a:endParaRPr lang="en-US" altLang="en-US"/>
          </a:p>
        </p:txBody>
      </p:sp>
    </p:spTree>
    <p:extLst>
      <p:ext uri="{BB962C8B-B14F-4D97-AF65-F5344CB8AC3E}">
        <p14:creationId xmlns:p14="http://schemas.microsoft.com/office/powerpoint/2010/main" val="348771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258478"/>
      </p:ext>
    </p:extLst>
  </p:cSld>
  <p:clrMapOvr>
    <a:masterClrMapping/>
  </p:clrMapOvr>
  <mc:AlternateContent xmlns:mc="http://schemas.openxmlformats.org/markup-compatibility/2006" xmlns:p14="http://schemas.microsoft.com/office/powerpoint/2010/main">
    <mc:Choice Requires="p14">
      <p:transition spd="slow" p14:dur="2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00938"/>
      </p:ext>
    </p:extLst>
  </p:cSld>
  <p:clrMapOvr>
    <a:masterClrMapping/>
  </p:clrMapOvr>
  <mc:AlternateContent xmlns:mc="http://schemas.openxmlformats.org/markup-compatibility/2006" xmlns:p14="http://schemas.microsoft.com/office/powerpoint/2010/main">
    <mc:Choice Requires="p14">
      <p:transition spd="slow" p14:dur="25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656179"/>
      </p:ext>
    </p:extLst>
  </p:cSld>
  <p:clrMapOvr>
    <a:masterClrMapping/>
  </p:clrMapOvr>
  <mc:AlternateContent xmlns:mc="http://schemas.openxmlformats.org/markup-compatibility/2006" xmlns:p14="http://schemas.microsoft.com/office/powerpoint/2010/main">
    <mc:Choice Requires="p14">
      <p:transition spd="slow" p14:dur="2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018864"/>
      </p:ext>
    </p:extLst>
  </p:cSld>
  <p:clrMapOvr>
    <a:masterClrMapping/>
  </p:clrMapOvr>
  <mc:AlternateContent xmlns:mc="http://schemas.openxmlformats.org/markup-compatibility/2006" xmlns:p14="http://schemas.microsoft.com/office/powerpoint/2010/main">
    <mc:Choice Requires="p14">
      <p:transition spd="slow" p14:dur="2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t>2022/1/26</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3906678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t>2022/1/26</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7461399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t>2022/1/26</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6757604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t>2022/1/26</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7415891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t>2022/1/26</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700809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t>2022/1/26</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48071219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B2D85-06A2-4DA3-91FE-2BBB10F73D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3AE7135-7B92-4D26-82CD-70F86014DC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620AE-EA76-4ACB-BBB7-618DB28D7C50}"/>
              </a:ext>
            </a:extLst>
          </p:cNvPr>
          <p:cNvSpPr>
            <a:spLocks noGrp="1"/>
          </p:cNvSpPr>
          <p:nvPr>
            <p:ph type="sldNum" sz="quarter" idx="12"/>
          </p:nvPr>
        </p:nvSpPr>
        <p:spPr/>
        <p:txBody>
          <a:bodyPr/>
          <a:lstStyle>
            <a:lvl1pPr>
              <a:defRPr/>
            </a:lvl1pPr>
          </a:lstStyle>
          <a:p>
            <a:fld id="{4E6E3C86-EE3A-4F02-93EE-EDBE59735A63}" type="slidenum">
              <a:rPr lang="en-US" altLang="en-US"/>
              <a:pPr/>
              <a:t>‹#›</a:t>
            </a:fld>
            <a:endParaRPr lang="en-US" altLang="en-US"/>
          </a:p>
        </p:txBody>
      </p:sp>
    </p:spTree>
    <p:extLst>
      <p:ext uri="{BB962C8B-B14F-4D97-AF65-F5344CB8AC3E}">
        <p14:creationId xmlns:p14="http://schemas.microsoft.com/office/powerpoint/2010/main" val="3039393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9143999" cy="51435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247650" y="361950"/>
            <a:ext cx="8610600"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2852570" y="447675"/>
            <a:ext cx="3438859" cy="738664"/>
          </a:xfrm>
          <a:prstGeom prst="rect">
            <a:avLst/>
          </a:prstGeom>
          <a:noFill/>
        </p:spPr>
        <p:txBody>
          <a:bodyPr wrap="square" rtlCol="0">
            <a:spAutoFit/>
          </a:bodyPr>
          <a:lstStyle/>
          <a:p>
            <a:pPr algn="ctr"/>
            <a:r>
              <a:rPr lang="en-US" altLang="zh-CN" sz="21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01</a:t>
            </a:r>
            <a:r>
              <a:rPr lang="en-US" altLang="zh-CN" sz="135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100" b="1" dirty="0">
                <a:latin typeface="字魂107号-萌趣欢乐体" panose="00000500000000000000" pitchFamily="2" charset="-122"/>
                <a:ea typeface="字魂107号-萌趣欢乐体" panose="00000500000000000000" pitchFamily="2" charset="-122"/>
                <a:cs typeface="+mn-ea"/>
                <a:sym typeface="+mn-lt"/>
              </a:rPr>
              <a:t>My classroom】</a:t>
            </a:r>
            <a:endParaRPr lang="zh-CN" altLang="en-US" sz="21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24974154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9143999" cy="51435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247650" y="361950"/>
            <a:ext cx="8610600"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2852570" y="447675"/>
            <a:ext cx="3438859" cy="7386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1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02</a:t>
            </a:r>
            <a:r>
              <a:rPr lang="en-US" altLang="zh-CN" sz="135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100" b="1" dirty="0">
                <a:latin typeface="字魂107号-萌趣欢乐体" panose="00000500000000000000" pitchFamily="2" charset="-122"/>
                <a:ea typeface="字魂107号-萌趣欢乐体" panose="00000500000000000000" pitchFamily="2" charset="-122"/>
                <a:cs typeface="+mn-ea"/>
                <a:sym typeface="+mn-lt"/>
              </a:rPr>
              <a:t>My schoolbag】</a:t>
            </a:r>
            <a:endParaRPr lang="zh-CN" altLang="en-US" sz="21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31266951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9143999" cy="51435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266700" y="361950"/>
            <a:ext cx="8610600"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2852569" y="447675"/>
            <a:ext cx="324424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1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03</a:t>
            </a:r>
            <a:r>
              <a:rPr lang="en-US" altLang="zh-CN" sz="135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100" b="1" dirty="0">
                <a:latin typeface="字魂107号-萌趣欢乐体" panose="00000500000000000000" pitchFamily="2" charset="-122"/>
                <a:ea typeface="字魂107号-萌趣欢乐体" panose="00000500000000000000" pitchFamily="2" charset="-122"/>
                <a:cs typeface="+mn-ea"/>
                <a:sym typeface="+mn-lt"/>
              </a:rPr>
              <a:t>My friends】</a:t>
            </a:r>
            <a:endParaRPr lang="zh-CN" altLang="en-US" sz="21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8058029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9143999" cy="51435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266700" y="361950"/>
            <a:ext cx="8610600"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2852569" y="447675"/>
            <a:ext cx="324424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1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03</a:t>
            </a:r>
            <a:r>
              <a:rPr lang="en-US" altLang="zh-CN" sz="135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100" b="1" dirty="0">
                <a:latin typeface="字魂107号-萌趣欢乐体" panose="00000500000000000000" pitchFamily="2" charset="-122"/>
                <a:ea typeface="字魂107号-萌趣欢乐体" panose="00000500000000000000" pitchFamily="2" charset="-122"/>
                <a:cs typeface="+mn-ea"/>
                <a:sym typeface="+mn-lt"/>
              </a:rPr>
              <a:t>My friends】</a:t>
            </a:r>
            <a:endParaRPr lang="zh-CN" altLang="en-US" sz="21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39725979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9143999" cy="51435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266700" y="361950"/>
            <a:ext cx="8610600"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2852569" y="447675"/>
            <a:ext cx="324424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1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03</a:t>
            </a:r>
            <a:r>
              <a:rPr lang="en-US" altLang="zh-CN" sz="135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100" b="1" dirty="0">
                <a:latin typeface="字魂107号-萌趣欢乐体" panose="00000500000000000000" pitchFamily="2" charset="-122"/>
                <a:ea typeface="字魂107号-萌趣欢乐体" panose="00000500000000000000" pitchFamily="2" charset="-122"/>
                <a:cs typeface="+mn-ea"/>
                <a:sym typeface="+mn-lt"/>
              </a:rPr>
              <a:t>My friends】</a:t>
            </a:r>
            <a:endParaRPr lang="zh-CN" altLang="en-US" sz="21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1552950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9143999" cy="51435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266700" y="361950"/>
            <a:ext cx="8610600"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2852569" y="447675"/>
            <a:ext cx="324424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1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03</a:t>
            </a:r>
            <a:r>
              <a:rPr lang="en-US" altLang="zh-CN" sz="135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100" b="1" dirty="0">
                <a:latin typeface="字魂107号-萌趣欢乐体" panose="00000500000000000000" pitchFamily="2" charset="-122"/>
                <a:ea typeface="字魂107号-萌趣欢乐体" panose="00000500000000000000" pitchFamily="2" charset="-122"/>
                <a:cs typeface="+mn-ea"/>
                <a:sym typeface="+mn-lt"/>
              </a:rPr>
              <a:t>My friends】</a:t>
            </a:r>
            <a:endParaRPr lang="zh-CN" altLang="en-US" sz="21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34595784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9143999" cy="51435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266700" y="361950"/>
            <a:ext cx="8610600"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2852569" y="447675"/>
            <a:ext cx="324424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1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03</a:t>
            </a:r>
            <a:r>
              <a:rPr lang="en-US" altLang="zh-CN" sz="135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100" b="1" dirty="0">
                <a:latin typeface="字魂107号-萌趣欢乐体" panose="00000500000000000000" pitchFamily="2" charset="-122"/>
                <a:ea typeface="字魂107号-萌趣欢乐体" panose="00000500000000000000" pitchFamily="2" charset="-122"/>
                <a:cs typeface="+mn-ea"/>
                <a:sym typeface="+mn-lt"/>
              </a:rPr>
              <a:t>My friends】</a:t>
            </a:r>
            <a:endParaRPr lang="zh-CN" altLang="en-US" sz="21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21257684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9143999" cy="51435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266700" y="361950"/>
            <a:ext cx="8610600"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2852569" y="447675"/>
            <a:ext cx="324424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1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03</a:t>
            </a:r>
            <a:r>
              <a:rPr lang="en-US" altLang="zh-CN" sz="135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100" b="1" dirty="0">
                <a:latin typeface="字魂107号-萌趣欢乐体" panose="00000500000000000000" pitchFamily="2" charset="-122"/>
                <a:ea typeface="字魂107号-萌趣欢乐体" panose="00000500000000000000" pitchFamily="2" charset="-122"/>
                <a:cs typeface="+mn-ea"/>
                <a:sym typeface="+mn-lt"/>
              </a:rPr>
              <a:t>My friends】</a:t>
            </a:r>
            <a:endParaRPr lang="zh-CN" altLang="en-US" sz="21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41917910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9143999" cy="51435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266700" y="361950"/>
            <a:ext cx="8610600"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2852569" y="447675"/>
            <a:ext cx="324424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1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04</a:t>
            </a:r>
            <a:r>
              <a:rPr lang="en-US" altLang="zh-CN" sz="135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100" b="1" dirty="0">
                <a:latin typeface="字魂107号-萌趣欢乐体" panose="00000500000000000000" pitchFamily="2" charset="-122"/>
                <a:ea typeface="字魂107号-萌趣欢乐体" panose="00000500000000000000" pitchFamily="2" charset="-122"/>
                <a:cs typeface="+mn-ea"/>
                <a:sym typeface="+mn-lt"/>
              </a:rPr>
              <a:t>My home】</a:t>
            </a:r>
            <a:endParaRPr lang="zh-CN" altLang="en-US" sz="21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37970681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t>2022/1/26</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5162889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B2D85-06A2-4DA3-91FE-2BBB10F73D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3AE7135-7B92-4D26-82CD-70F86014DC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620AE-EA76-4ACB-BBB7-618DB28D7C50}"/>
              </a:ext>
            </a:extLst>
          </p:cNvPr>
          <p:cNvSpPr>
            <a:spLocks noGrp="1"/>
          </p:cNvSpPr>
          <p:nvPr>
            <p:ph type="sldNum" sz="quarter" idx="12"/>
          </p:nvPr>
        </p:nvSpPr>
        <p:spPr/>
        <p:txBody>
          <a:bodyPr/>
          <a:lstStyle>
            <a:lvl1pPr>
              <a:defRPr/>
            </a:lvl1pPr>
          </a:lstStyle>
          <a:p>
            <a:fld id="{4E6E3C86-EE3A-4F02-93EE-EDBE59735A63}" type="slidenum">
              <a:rPr lang="en-US" altLang="en-US"/>
              <a:pPr/>
              <a:t>‹#›</a:t>
            </a:fld>
            <a:endParaRPr lang="en-US" altLang="en-US"/>
          </a:p>
        </p:txBody>
      </p:sp>
    </p:spTree>
    <p:extLst>
      <p:ext uri="{BB962C8B-B14F-4D97-AF65-F5344CB8AC3E}">
        <p14:creationId xmlns:p14="http://schemas.microsoft.com/office/powerpoint/2010/main" val="3026583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t>2022/1/26</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675917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t>2022/1/26</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103541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t>2022/1/26</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42393237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96493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422384"/>
      </p:ext>
    </p:extLst>
  </p:cSld>
  <p:clrMapOvr>
    <a:masterClrMapping/>
  </p:clrMapOvr>
  <mc:AlternateContent xmlns:mc="http://schemas.openxmlformats.org/markup-compatibility/2006" xmlns:p14="http://schemas.microsoft.com/office/powerpoint/2010/main">
    <mc:Choice Requires="p14">
      <p:transition spd="slow" p14:dur="2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B2D85-06A2-4DA3-91FE-2BBB10F73D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3AE7135-7B92-4D26-82CD-70F86014DC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620AE-EA76-4ACB-BBB7-618DB28D7C50}"/>
              </a:ext>
            </a:extLst>
          </p:cNvPr>
          <p:cNvSpPr>
            <a:spLocks noGrp="1"/>
          </p:cNvSpPr>
          <p:nvPr>
            <p:ph type="sldNum" sz="quarter" idx="12"/>
          </p:nvPr>
        </p:nvSpPr>
        <p:spPr/>
        <p:txBody>
          <a:bodyPr/>
          <a:lstStyle>
            <a:lvl1pPr>
              <a:defRPr/>
            </a:lvl1pPr>
          </a:lstStyle>
          <a:p>
            <a:fld id="{4E6E3C86-EE3A-4F02-93EE-EDBE59735A63}" type="slidenum">
              <a:rPr lang="en-US" altLang="en-US"/>
              <a:pPr/>
              <a:t>‹#›</a:t>
            </a:fld>
            <a:endParaRPr lang="en-US" altLang="en-US"/>
          </a:p>
        </p:txBody>
      </p:sp>
    </p:spTree>
    <p:extLst>
      <p:ext uri="{BB962C8B-B14F-4D97-AF65-F5344CB8AC3E}">
        <p14:creationId xmlns:p14="http://schemas.microsoft.com/office/powerpoint/2010/main" val="199363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B2D85-06A2-4DA3-91FE-2BBB10F73D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3AE7135-7B92-4D26-82CD-70F86014DC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620AE-EA76-4ACB-BBB7-618DB28D7C50}"/>
              </a:ext>
            </a:extLst>
          </p:cNvPr>
          <p:cNvSpPr>
            <a:spLocks noGrp="1"/>
          </p:cNvSpPr>
          <p:nvPr>
            <p:ph type="sldNum" sz="quarter" idx="12"/>
          </p:nvPr>
        </p:nvSpPr>
        <p:spPr/>
        <p:txBody>
          <a:bodyPr/>
          <a:lstStyle>
            <a:lvl1pPr>
              <a:defRPr/>
            </a:lvl1pPr>
          </a:lstStyle>
          <a:p>
            <a:fld id="{4E6E3C86-EE3A-4F02-93EE-EDBE59735A63}" type="slidenum">
              <a:rPr lang="en-US" altLang="en-US"/>
              <a:pPr/>
              <a:t>‹#›</a:t>
            </a:fld>
            <a:endParaRPr lang="en-US" altLang="en-US"/>
          </a:p>
        </p:txBody>
      </p:sp>
    </p:spTree>
    <p:extLst>
      <p:ext uri="{BB962C8B-B14F-4D97-AF65-F5344CB8AC3E}">
        <p14:creationId xmlns:p14="http://schemas.microsoft.com/office/powerpoint/2010/main" val="1527260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B2D85-06A2-4DA3-91FE-2BBB10F73D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3AE7135-7B92-4D26-82CD-70F86014DC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620AE-EA76-4ACB-BBB7-618DB28D7C50}"/>
              </a:ext>
            </a:extLst>
          </p:cNvPr>
          <p:cNvSpPr>
            <a:spLocks noGrp="1"/>
          </p:cNvSpPr>
          <p:nvPr>
            <p:ph type="sldNum" sz="quarter" idx="12"/>
          </p:nvPr>
        </p:nvSpPr>
        <p:spPr/>
        <p:txBody>
          <a:bodyPr/>
          <a:lstStyle>
            <a:lvl1pPr>
              <a:defRPr/>
            </a:lvl1pPr>
          </a:lstStyle>
          <a:p>
            <a:fld id="{4E6E3C86-EE3A-4F02-93EE-EDBE59735A63}" type="slidenum">
              <a:rPr lang="en-US" altLang="en-US"/>
              <a:pPr/>
              <a:t>‹#›</a:t>
            </a:fld>
            <a:endParaRPr lang="en-US" altLang="en-US"/>
          </a:p>
        </p:txBody>
      </p:sp>
    </p:spTree>
    <p:extLst>
      <p:ext uri="{BB962C8B-B14F-4D97-AF65-F5344CB8AC3E}">
        <p14:creationId xmlns:p14="http://schemas.microsoft.com/office/powerpoint/2010/main" val="6424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B2D85-06A2-4DA3-91FE-2BBB10F73D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3AE7135-7B92-4D26-82CD-70F86014DC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620AE-EA76-4ACB-BBB7-618DB28D7C50}"/>
              </a:ext>
            </a:extLst>
          </p:cNvPr>
          <p:cNvSpPr>
            <a:spLocks noGrp="1"/>
          </p:cNvSpPr>
          <p:nvPr>
            <p:ph type="sldNum" sz="quarter" idx="12"/>
          </p:nvPr>
        </p:nvSpPr>
        <p:spPr/>
        <p:txBody>
          <a:bodyPr/>
          <a:lstStyle>
            <a:lvl1pPr>
              <a:defRPr/>
            </a:lvl1pPr>
          </a:lstStyle>
          <a:p>
            <a:fld id="{4E6E3C86-EE3A-4F02-93EE-EDBE59735A63}" type="slidenum">
              <a:rPr lang="en-US" altLang="en-US"/>
              <a:pPr/>
              <a:t>‹#›</a:t>
            </a:fld>
            <a:endParaRPr lang="en-US" altLang="en-US"/>
          </a:p>
        </p:txBody>
      </p:sp>
    </p:spTree>
    <p:extLst>
      <p:ext uri="{BB962C8B-B14F-4D97-AF65-F5344CB8AC3E}">
        <p14:creationId xmlns:p14="http://schemas.microsoft.com/office/powerpoint/2010/main" val="73584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B2D85-06A2-4DA3-91FE-2BBB10F73D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3AE7135-7B92-4D26-82CD-70F86014DC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620AE-EA76-4ACB-BBB7-618DB28D7C50}"/>
              </a:ext>
            </a:extLst>
          </p:cNvPr>
          <p:cNvSpPr>
            <a:spLocks noGrp="1"/>
          </p:cNvSpPr>
          <p:nvPr>
            <p:ph type="sldNum" sz="quarter" idx="12"/>
          </p:nvPr>
        </p:nvSpPr>
        <p:spPr/>
        <p:txBody>
          <a:bodyPr/>
          <a:lstStyle>
            <a:lvl1pPr>
              <a:defRPr/>
            </a:lvl1pPr>
          </a:lstStyle>
          <a:p>
            <a:fld id="{4E6E3C86-EE3A-4F02-93EE-EDBE59735A63}" type="slidenum">
              <a:rPr lang="en-US" altLang="en-US"/>
              <a:pPr/>
              <a:t>‹#›</a:t>
            </a:fld>
            <a:endParaRPr lang="en-US" altLang="en-US"/>
          </a:p>
        </p:txBody>
      </p:sp>
    </p:spTree>
    <p:extLst>
      <p:ext uri="{BB962C8B-B14F-4D97-AF65-F5344CB8AC3E}">
        <p14:creationId xmlns:p14="http://schemas.microsoft.com/office/powerpoint/2010/main" val="60677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5C3AA57-2EFB-46CF-9917-B33C10E80B9C}"/>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8C37BC2-E18A-4097-9D85-AF6F3C1D5BCB}"/>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A24ED89-823F-4C31-92E6-6DBD775556E6}"/>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8B38D75E-96BF-4A48-A824-A86A99B9F473}"/>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BBF959D2-B7B6-429D-B4F9-7B338CD6D73C}"/>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D83A3C2-1D13-499F-8890-D4211CD0E38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702" r:id="rId3"/>
    <p:sldLayoutId id="2147483701" r:id="rId4"/>
    <p:sldLayoutId id="2147483699" r:id="rId5"/>
    <p:sldLayoutId id="2147483697" r:id="rId6"/>
    <p:sldLayoutId id="2147483694" r:id="rId7"/>
    <p:sldLayoutId id="2147483693" r:id="rId8"/>
    <p:sldLayoutId id="2147483692" r:id="rId9"/>
    <p:sldLayoutId id="214748367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solidFill>
                <a:latin typeface="微软雅黑" panose="020B0503020204020204" pitchFamily="34" charset="-122"/>
                <a:ea typeface="微软雅黑" panose="020B0503020204020204" pitchFamily="34" charset="-122"/>
                <a:sym typeface="+mn-ea"/>
              </a:rPr>
              <a:t>PPT</a:t>
            </a:r>
            <a:r>
              <a:rPr lang="zh-CN" altLang="en-US" sz="225"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08C7432B-F34D-46D4-B409-843690ADD8B9}"/>
              </a:ext>
            </a:extLst>
          </p:cNvPr>
          <p:cNvPicPr>
            <a:picLocks noChangeAspect="1"/>
          </p:cNvPicPr>
          <p:nvPr userDrawn="1"/>
        </p:nvPicPr>
        <p:blipFill>
          <a:blip r:embed="rId6"/>
          <a:stretch>
            <a:fillRect/>
          </a:stretch>
        </p:blipFill>
        <p:spPr>
          <a:xfrm rot="5400000">
            <a:off x="2000250" y="-2000249"/>
            <a:ext cx="5143500" cy="9144000"/>
          </a:xfrm>
          <a:prstGeom prst="rect">
            <a:avLst/>
          </a:prstGeom>
        </p:spPr>
      </p:pic>
    </p:spTree>
    <p:extLst>
      <p:ext uri="{BB962C8B-B14F-4D97-AF65-F5344CB8AC3E}">
        <p14:creationId xmlns:p14="http://schemas.microsoft.com/office/powerpoint/2010/main" val="3690735448"/>
      </p:ext>
    </p:extLst>
  </p:cSld>
  <p:clrMap bg1="lt1" tx1="dk1" bg2="lt2" tx2="dk2" accent1="accent1" accent2="accent2" accent3="accent3" accent4="accent4" accent5="accent5" accent6="accent6" hlink="hlink" folHlink="folHlink"/>
  <p:sldLayoutIdLst>
    <p:sldLayoutId id="2147483675" r:id="rId1"/>
    <p:sldLayoutId id="2147483696" r:id="rId2"/>
    <p:sldLayoutId id="2147483703" r:id="rId3"/>
    <p:sldLayoutId id="2147483695" r:id="rId4"/>
  </p:sldLayoutIdLst>
  <mc:AlternateContent xmlns:mc="http://schemas.openxmlformats.org/markup-compatibility/2006" xmlns:p14="http://schemas.microsoft.com/office/powerpoint/2010/main">
    <mc:Choice Requires="p14">
      <p:transition spd="slow" p14:dur="2500" advClick="0" advTm="3000">
        <p:random/>
      </p:transition>
    </mc:Choice>
    <mc:Fallback xmlns="">
      <p:transition spd="slow" advClick="0" advTm="3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2022/1/26</a:t>
            </a:fld>
            <a:endParaRPr lang="zh-CN" altLang="en-US" dirty="0"/>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24249472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708" r:id="rId10"/>
    <p:sldLayoutId id="2147483707" r:id="rId11"/>
    <p:sldLayoutId id="2147483706" r:id="rId12"/>
    <p:sldLayoutId id="2147483700" r:id="rId13"/>
    <p:sldLayoutId id="2147483698" r:id="rId14"/>
    <p:sldLayoutId id="2147483686" r:id="rId15"/>
    <p:sldLayoutId id="2147483687" r:id="rId16"/>
    <p:sldLayoutId id="2147483688" r:id="rId17"/>
    <p:sldLayoutId id="2147483689" r:id="rId18"/>
    <p:sldLayoutId id="2147483690" r:id="rId19"/>
    <p:sldLayoutId id="2147483691" r:id="rId2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solidFill>
                <a:latin typeface="微软雅黑" panose="020B0503020204020204" pitchFamily="34" charset="-122"/>
                <a:ea typeface="微软雅黑" panose="020B0503020204020204" pitchFamily="34" charset="-122"/>
                <a:sym typeface="+mn-ea"/>
              </a:rPr>
              <a:t>PPT</a:t>
            </a:r>
            <a:r>
              <a:rPr lang="zh-CN" altLang="en-US" sz="225"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08C7432B-F34D-46D4-B409-843690ADD8B9}"/>
              </a:ext>
            </a:extLst>
          </p:cNvPr>
          <p:cNvPicPr>
            <a:picLocks noChangeAspect="1"/>
          </p:cNvPicPr>
          <p:nvPr userDrawn="1"/>
        </p:nvPicPr>
        <p:blipFill>
          <a:blip r:embed="rId3"/>
          <a:stretch>
            <a:fillRect/>
          </a:stretch>
        </p:blipFill>
        <p:spPr>
          <a:xfrm rot="5400000">
            <a:off x="2000250" y="-2000249"/>
            <a:ext cx="5143500" cy="9144000"/>
          </a:xfrm>
          <a:prstGeom prst="rect">
            <a:avLst/>
          </a:prstGeom>
        </p:spPr>
      </p:pic>
    </p:spTree>
    <p:extLst>
      <p:ext uri="{BB962C8B-B14F-4D97-AF65-F5344CB8AC3E}">
        <p14:creationId xmlns:p14="http://schemas.microsoft.com/office/powerpoint/2010/main" val="618098824"/>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spd="slow" p14:dur="2500" advClick="0" advTm="3000">
        <p:random/>
      </p:transition>
    </mc:Choice>
    <mc:Fallback xmlns="">
      <p:transition spd="slow" advClick="0" advTm="3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5" name="Picture 9" descr="4">
            <a:extLst>
              <a:ext uri="{FF2B5EF4-FFF2-40B4-BE49-F238E27FC236}">
                <a16:creationId xmlns:a16="http://schemas.microsoft.com/office/drawing/2014/main" id="{098E708C-CBA8-4860-8F63-AD8679BEAD3F}"/>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457200" y="1090574"/>
            <a:ext cx="8229600" cy="4006890"/>
          </a:xfrm>
          <a:prstGeom prst="rect">
            <a:avLst/>
          </a:prstGeom>
          <a:noFill/>
          <a:ln w="19050">
            <a:solidFill>
              <a:srgbClr val="D60093"/>
            </a:solidFill>
            <a:miter lim="800000"/>
            <a:headEnd/>
            <a:tailEnd/>
          </a:ln>
          <a:extLst>
            <a:ext uri="{909E8E84-426E-40DD-AFC4-6F175D3DCCD1}">
              <a14:hiddenFill xmlns:a14="http://schemas.microsoft.com/office/drawing/2010/main">
                <a:solidFill>
                  <a:srgbClr val="FFFFFF"/>
                </a:solidFill>
              </a14:hiddenFill>
            </a:ext>
          </a:extLst>
        </p:spPr>
      </p:pic>
      <p:sp>
        <p:nvSpPr>
          <p:cNvPr id="4100" name="Text Box 6">
            <a:extLst>
              <a:ext uri="{FF2B5EF4-FFF2-40B4-BE49-F238E27FC236}">
                <a16:creationId xmlns:a16="http://schemas.microsoft.com/office/drawing/2014/main" id="{06200396-5BA1-455F-82D0-435D03EB34CC}"/>
              </a:ext>
            </a:extLst>
          </p:cNvPr>
          <p:cNvSpPr txBox="1">
            <a:spLocks noChangeArrowheads="1"/>
          </p:cNvSpPr>
          <p:nvPr/>
        </p:nvSpPr>
        <p:spPr bwMode="auto">
          <a:xfrm>
            <a:off x="3581400" y="44708"/>
            <a:ext cx="2171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ctr" eaLnBrk="1" hangingPunct="1">
              <a:spcBef>
                <a:spcPct val="50000"/>
              </a:spcBef>
            </a:pPr>
            <a:r>
              <a:rPr lang="en-US" altLang="en-US" sz="2400" u="sng" dirty="0">
                <a:solidFill>
                  <a:srgbClr val="0000FF"/>
                </a:solidFill>
                <a:latin typeface="Times New Roman" panose="02020603050405020304" pitchFamily="18" charset="0"/>
                <a:cs typeface="Times New Roman" panose="02020603050405020304" pitchFamily="18" charset="0"/>
              </a:rPr>
              <a:t>TẬP ĐỌC</a:t>
            </a:r>
          </a:p>
        </p:txBody>
      </p:sp>
      <p:sp>
        <p:nvSpPr>
          <p:cNvPr id="7" name="Text Box 6">
            <a:extLst>
              <a:ext uri="{FF2B5EF4-FFF2-40B4-BE49-F238E27FC236}">
                <a16:creationId xmlns:a16="http://schemas.microsoft.com/office/drawing/2014/main" id="{2330C4E8-427A-454B-980C-A6A4B42BFB72}"/>
              </a:ext>
            </a:extLst>
          </p:cNvPr>
          <p:cNvSpPr txBox="1">
            <a:spLocks noChangeArrowheads="1"/>
          </p:cNvSpPr>
          <p:nvPr/>
        </p:nvSpPr>
        <p:spPr bwMode="auto">
          <a:xfrm>
            <a:off x="2228850" y="506373"/>
            <a:ext cx="487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ctr" eaLnBrk="1" hangingPunct="1">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rPr>
              <a:t>CHÚ Ở BÊN BÁC HỒ</a:t>
            </a:r>
          </a:p>
        </p:txBody>
      </p:sp>
      <p:sp>
        <p:nvSpPr>
          <p:cNvPr id="6" name="Text Box 15">
            <a:extLst>
              <a:ext uri="{FF2B5EF4-FFF2-40B4-BE49-F238E27FC236}">
                <a16:creationId xmlns:a16="http://schemas.microsoft.com/office/drawing/2014/main" id="{9AE0488E-01C2-4DD4-9B32-E75F6BAF468B}"/>
              </a:ext>
            </a:extLst>
          </p:cNvPr>
          <p:cNvSpPr txBox="1">
            <a:spLocks noChangeArrowheads="1"/>
          </p:cNvSpPr>
          <p:nvPr/>
        </p:nvSpPr>
        <p:spPr bwMode="auto">
          <a:xfrm>
            <a:off x="0" y="0"/>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SGK </a:t>
            </a:r>
            <a:r>
              <a:rPr lang="en-US" altLang="en-US" sz="2400" dirty="0" err="1">
                <a:latin typeface="Times New Roman" panose="02020603050405020304" pitchFamily="18" charset="0"/>
                <a:cs typeface="Times New Roman" panose="02020603050405020304" pitchFamily="18" charset="0"/>
              </a:rPr>
              <a:t>trang</a:t>
            </a:r>
            <a:r>
              <a:rPr lang="en-US" altLang="en-US" sz="2400" dirty="0">
                <a:latin typeface="Times New Roman" panose="02020603050405020304" pitchFamily="18" charset="0"/>
                <a:cs typeface="Times New Roman" panose="02020603050405020304" pitchFamily="18" charset="0"/>
              </a:rPr>
              <a:t> 16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wedge">
                                      <p:cBhvr>
                                        <p:cTn id="7" dur="2000"/>
                                        <p:tgtEl>
                                          <p:spTgt spid="41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style.rotation</p:attrName>
                                        </p:attrNameLst>
                                      </p:cBhvr>
                                      <p:tavLst>
                                        <p:tav tm="0">
                                          <p:val>
                                            <p:fltVal val="720"/>
                                          </p:val>
                                        </p:tav>
                                        <p:tav tm="100000">
                                          <p:val>
                                            <p:fltVal val="0"/>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281BEF-D5CA-4067-8B4C-6146637E1F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23" t="1778" r="3560" b="1866"/>
          <a:stretch/>
        </p:blipFill>
        <p:spPr>
          <a:xfrm>
            <a:off x="304506" y="-7787"/>
            <a:ext cx="8557588" cy="4953000"/>
          </a:xfrm>
          <a:prstGeom prst="rect">
            <a:avLst/>
          </a:prstGeom>
        </p:spPr>
      </p:pic>
      <p:pic>
        <p:nvPicPr>
          <p:cNvPr id="3" name="图片 2">
            <a:extLst>
              <a:ext uri="{FF2B5EF4-FFF2-40B4-BE49-F238E27FC236}">
                <a16:creationId xmlns:a16="http://schemas.microsoft.com/office/drawing/2014/main" id="{C764B4C6-9ED0-4229-A4BA-96F6618A8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845730" y="-527998"/>
            <a:ext cx="2453460" cy="1113146"/>
          </a:xfrm>
          <a:prstGeom prst="rect">
            <a:avLst/>
          </a:prstGeom>
        </p:spPr>
      </p:pic>
      <p:pic>
        <p:nvPicPr>
          <p:cNvPr id="4" name="图片 3">
            <a:extLst>
              <a:ext uri="{FF2B5EF4-FFF2-40B4-BE49-F238E27FC236}">
                <a16:creationId xmlns:a16="http://schemas.microsoft.com/office/drawing/2014/main" id="{E5D11BFE-CB29-461A-81B9-1A4C540095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6485128" y="3671517"/>
            <a:ext cx="2453460" cy="1113146"/>
          </a:xfrm>
          <a:prstGeom prst="rect">
            <a:avLst/>
          </a:prstGeom>
        </p:spPr>
      </p:pic>
      <p:pic>
        <p:nvPicPr>
          <p:cNvPr id="5" name="图片 4">
            <a:extLst>
              <a:ext uri="{FF2B5EF4-FFF2-40B4-BE49-F238E27FC236}">
                <a16:creationId xmlns:a16="http://schemas.microsoft.com/office/drawing/2014/main" id="{5C936E61-9756-4A6C-9DC5-DD9EDB4AC2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079" t="-102" r="-333" b="83881"/>
          <a:stretch/>
        </p:blipFill>
        <p:spPr>
          <a:xfrm>
            <a:off x="5867400" y="14841"/>
            <a:ext cx="3434519" cy="1977887"/>
          </a:xfrm>
          <a:prstGeom prst="rect">
            <a:avLst/>
          </a:prstGeom>
        </p:spPr>
      </p:pic>
      <p:pic>
        <p:nvPicPr>
          <p:cNvPr id="11" name="图片 10">
            <a:extLst>
              <a:ext uri="{FF2B5EF4-FFF2-40B4-BE49-F238E27FC236}">
                <a16:creationId xmlns:a16="http://schemas.microsoft.com/office/drawing/2014/main" id="{51CD1306-D6C0-4CB6-96B6-EF7878C4E12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9126" y="4293386"/>
            <a:ext cx="1457726" cy="1113146"/>
          </a:xfrm>
          <a:prstGeom prst="rect">
            <a:avLst/>
          </a:prstGeom>
        </p:spPr>
      </p:pic>
      <p:sp>
        <p:nvSpPr>
          <p:cNvPr id="9" name="Text Box 7">
            <a:extLst>
              <a:ext uri="{FF2B5EF4-FFF2-40B4-BE49-F238E27FC236}">
                <a16:creationId xmlns:a16="http://schemas.microsoft.com/office/drawing/2014/main" id="{C073905F-6F7D-4862-9B9C-479856E1D6F0}"/>
              </a:ext>
            </a:extLst>
          </p:cNvPr>
          <p:cNvSpPr txBox="1">
            <a:spLocks noChangeArrowheads="1"/>
          </p:cNvSpPr>
          <p:nvPr/>
        </p:nvSpPr>
        <p:spPr bwMode="auto">
          <a:xfrm>
            <a:off x="621194" y="624717"/>
            <a:ext cx="40386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Nga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bộ</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đội</a:t>
            </a:r>
            <a:endPar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Sao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quá</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là</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Nhớ</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Nga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thường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nhắc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bây</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giờ</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10" name="Text Box 6">
            <a:extLst>
              <a:ext uri="{FF2B5EF4-FFF2-40B4-BE49-F238E27FC236}">
                <a16:creationId xmlns:a16="http://schemas.microsoft.com/office/drawing/2014/main" id="{D73790D0-06D4-48F0-A00E-D0CD1F75E754}"/>
              </a:ext>
            </a:extLst>
          </p:cNvPr>
          <p:cNvSpPr txBox="1">
            <a:spLocks noChangeArrowheads="1"/>
          </p:cNvSpPr>
          <p:nvPr/>
        </p:nvSpPr>
        <p:spPr bwMode="auto">
          <a:xfrm>
            <a:off x="2434219" y="163398"/>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Chú</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ở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bên</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Bác</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Hồ</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12" name="Text Box 8">
            <a:extLst>
              <a:ext uri="{FF2B5EF4-FFF2-40B4-BE49-F238E27FC236}">
                <a16:creationId xmlns:a16="http://schemas.microsoft.com/office/drawing/2014/main" id="{40CF090A-92A1-4561-B8C3-DBE0059CE507}"/>
              </a:ext>
            </a:extLst>
          </p:cNvPr>
          <p:cNvSpPr txBox="1">
            <a:spLocks noChangeArrowheads="1"/>
          </p:cNvSpPr>
          <p:nvPr/>
        </p:nvSpPr>
        <p:spPr bwMode="auto">
          <a:xfrm>
            <a:off x="4785541" y="1471983"/>
            <a:ext cx="395080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Trường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Sơn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dài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dằng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dặc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Trường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Sa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đảo</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nổi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chìm</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Hay Kon Tum,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Đắk</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Lắk</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13" name="Text Box 9">
            <a:extLst>
              <a:ext uri="{FF2B5EF4-FFF2-40B4-BE49-F238E27FC236}">
                <a16:creationId xmlns:a16="http://schemas.microsoft.com/office/drawing/2014/main" id="{566F16AD-6940-4FDA-BA94-510474D5B5DE}"/>
              </a:ext>
            </a:extLst>
          </p:cNvPr>
          <p:cNvSpPr txBox="1">
            <a:spLocks noChangeArrowheads="1"/>
          </p:cNvSpPr>
          <p:nvPr/>
        </p:nvSpPr>
        <p:spPr bwMode="auto">
          <a:xfrm>
            <a:off x="1607730" y="2948712"/>
            <a:ext cx="44196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Mẹ</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đỏ</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hoe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đôi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mắt</a:t>
            </a:r>
            <a:endPar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ngước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lên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bàn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thờ</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Đất</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nước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không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còn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giặc</a:t>
            </a:r>
            <a:endPar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bên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Bác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Hồ</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4" name="Text Box 16">
            <a:extLst>
              <a:ext uri="{FF2B5EF4-FFF2-40B4-BE49-F238E27FC236}">
                <a16:creationId xmlns:a16="http://schemas.microsoft.com/office/drawing/2014/main" id="{355327E7-EAF8-48B3-AA50-763D0E5A6C77}"/>
              </a:ext>
            </a:extLst>
          </p:cNvPr>
          <p:cNvSpPr txBox="1">
            <a:spLocks noChangeArrowheads="1"/>
          </p:cNvSpPr>
          <p:nvPr/>
        </p:nvSpPr>
        <p:spPr bwMode="auto">
          <a:xfrm>
            <a:off x="4267200" y="4443684"/>
            <a:ext cx="190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Dương</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Huy</a:t>
            </a: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481436"/>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0221C14-8131-45E2-BB1E-8EEF5616AD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23" t="1778" r="3560" b="1866"/>
          <a:stretch/>
        </p:blipFill>
        <p:spPr>
          <a:xfrm>
            <a:off x="2594115" y="626165"/>
            <a:ext cx="5920999" cy="3752022"/>
          </a:xfrm>
          <a:prstGeom prst="rect">
            <a:avLst/>
          </a:prstGeom>
        </p:spPr>
      </p:pic>
      <p:pic>
        <p:nvPicPr>
          <p:cNvPr id="7" name="图片 6">
            <a:extLst>
              <a:ext uri="{FF2B5EF4-FFF2-40B4-BE49-F238E27FC236}">
                <a16:creationId xmlns:a16="http://schemas.microsoft.com/office/drawing/2014/main" id="{7DC37F2C-E381-4F39-B970-EB6E753388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83" t="48178" r="11446" b="21243"/>
          <a:stretch/>
        </p:blipFill>
        <p:spPr>
          <a:xfrm>
            <a:off x="1" y="1809020"/>
            <a:ext cx="5267739" cy="3334481"/>
          </a:xfrm>
          <a:prstGeom prst="rect">
            <a:avLst/>
          </a:prstGeom>
        </p:spPr>
      </p:pic>
      <p:pic>
        <p:nvPicPr>
          <p:cNvPr id="9" name="图片 8">
            <a:extLst>
              <a:ext uri="{FF2B5EF4-FFF2-40B4-BE49-F238E27FC236}">
                <a16:creationId xmlns:a16="http://schemas.microsoft.com/office/drawing/2014/main" id="{3B87367E-26C9-47B4-8DF8-120B595A71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40" b="83779"/>
          <a:stretch/>
        </p:blipFill>
        <p:spPr>
          <a:xfrm>
            <a:off x="0" y="38208"/>
            <a:ext cx="2006955" cy="1421295"/>
          </a:xfrm>
          <a:prstGeom prst="rect">
            <a:avLst/>
          </a:prstGeom>
        </p:spPr>
      </p:pic>
      <p:pic>
        <p:nvPicPr>
          <p:cNvPr id="10" name="图片 9">
            <a:extLst>
              <a:ext uri="{FF2B5EF4-FFF2-40B4-BE49-F238E27FC236}">
                <a16:creationId xmlns:a16="http://schemas.microsoft.com/office/drawing/2014/main" id="{FD58185B-607E-4B42-AEDF-073DA5DBD1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079" t="-102" r="-333" b="83881"/>
          <a:stretch/>
        </p:blipFill>
        <p:spPr>
          <a:xfrm>
            <a:off x="5729359" y="0"/>
            <a:ext cx="3434519" cy="1977887"/>
          </a:xfrm>
          <a:prstGeom prst="rect">
            <a:avLst/>
          </a:prstGeom>
        </p:spPr>
      </p:pic>
      <p:pic>
        <p:nvPicPr>
          <p:cNvPr id="11" name="图片 10">
            <a:extLst>
              <a:ext uri="{FF2B5EF4-FFF2-40B4-BE49-F238E27FC236}">
                <a16:creationId xmlns:a16="http://schemas.microsoft.com/office/drawing/2014/main" id="{97E2689B-34BC-4E44-A085-9899C034E4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1507" t="-408" r="37156" b="93954"/>
          <a:stretch/>
        </p:blipFill>
        <p:spPr>
          <a:xfrm>
            <a:off x="3922367" y="4154593"/>
            <a:ext cx="2453460" cy="1113146"/>
          </a:xfrm>
          <a:prstGeom prst="rect">
            <a:avLst/>
          </a:prstGeom>
        </p:spPr>
      </p:pic>
      <p:pic>
        <p:nvPicPr>
          <p:cNvPr id="12" name="图片 11">
            <a:extLst>
              <a:ext uri="{FF2B5EF4-FFF2-40B4-BE49-F238E27FC236}">
                <a16:creationId xmlns:a16="http://schemas.microsoft.com/office/drawing/2014/main" id="{498CC84C-57A6-4338-A944-5F6C429B67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507" t="-408" r="37156" b="93954"/>
          <a:stretch/>
        </p:blipFill>
        <p:spPr>
          <a:xfrm>
            <a:off x="4948584" y="4502426"/>
            <a:ext cx="1803827" cy="818405"/>
          </a:xfrm>
          <a:prstGeom prst="rect">
            <a:avLst/>
          </a:prstGeom>
        </p:spPr>
      </p:pic>
      <p:pic>
        <p:nvPicPr>
          <p:cNvPr id="13" name="图片 12">
            <a:extLst>
              <a:ext uri="{FF2B5EF4-FFF2-40B4-BE49-F238E27FC236}">
                <a16:creationId xmlns:a16="http://schemas.microsoft.com/office/drawing/2014/main" id="{548D6485-027D-41D5-9AF7-5D1044078F4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302" t="69433" r="47338" b="7785"/>
          <a:stretch/>
        </p:blipFill>
        <p:spPr>
          <a:xfrm flipH="1">
            <a:off x="6798588" y="2640553"/>
            <a:ext cx="2376485" cy="2363801"/>
          </a:xfrm>
          <a:prstGeom prst="rect">
            <a:avLst/>
          </a:prstGeom>
        </p:spPr>
      </p:pic>
      <p:sp>
        <p:nvSpPr>
          <p:cNvPr id="15" name="文本框 14">
            <a:extLst>
              <a:ext uri="{FF2B5EF4-FFF2-40B4-BE49-F238E27FC236}">
                <a16:creationId xmlns:a16="http://schemas.microsoft.com/office/drawing/2014/main" id="{B60D9E68-B73A-41AC-A440-53774F203493}"/>
              </a:ext>
            </a:extLst>
          </p:cNvPr>
          <p:cNvSpPr txBox="1"/>
          <p:nvPr/>
        </p:nvSpPr>
        <p:spPr>
          <a:xfrm>
            <a:off x="3042385" y="1865739"/>
            <a:ext cx="5099474" cy="1015663"/>
          </a:xfrm>
          <a:prstGeom prst="rect">
            <a:avLst/>
          </a:prstGeom>
          <a:noFill/>
        </p:spPr>
        <p:txBody>
          <a:bodyPr wrap="none" rtlCol="0">
            <a:spAutoFit/>
          </a:bodyPr>
          <a:lstStyle/>
          <a:p>
            <a:pPr algn="ctr" defTabSz="685800" fontAlgn="auto">
              <a:spcBef>
                <a:spcPts val="0"/>
              </a:spcBef>
              <a:spcAft>
                <a:spcPts val="0"/>
              </a:spcAft>
              <a:defRPr/>
            </a:pPr>
            <a:r>
              <a:rPr lang="en-US" altLang="zh-CN" sz="6000" dirty="0">
                <a:ln w="22225">
                  <a:solidFill>
                    <a:prstClr val="black">
                      <a:lumMod val="95000"/>
                      <a:lumOff val="5000"/>
                    </a:prstClr>
                  </a:solidFill>
                </a:ln>
                <a:solidFill>
                  <a:srgbClr val="5FB9CB"/>
                </a:solidFill>
                <a:latin typeface="Arial" panose="020B0604020202020204" pitchFamily="34" charset="0"/>
                <a:ea typeface="方正喵呜体" panose="02010600010101010101" pitchFamily="2" charset="-122"/>
                <a:cs typeface="Arial" panose="020B0604020202020204" pitchFamily="34" charset="0"/>
              </a:rPr>
              <a:t>TÌM HIỂU BÀI</a:t>
            </a:r>
            <a:endParaRPr lang="zh-CN" altLang="en-US" sz="6000" dirty="0">
              <a:ln w="22225">
                <a:solidFill>
                  <a:prstClr val="black">
                    <a:lumMod val="95000"/>
                    <a:lumOff val="5000"/>
                  </a:prstClr>
                </a:solidFill>
              </a:ln>
              <a:solidFill>
                <a:srgbClr val="5FB9CB"/>
              </a:solidFill>
              <a:latin typeface="Arial" panose="020B0604020202020204" pitchFamily="34" charset="0"/>
              <a:ea typeface="方正喵呜体" panose="02010600010101010101" pitchFamily="2" charset="-122"/>
              <a:cs typeface="Arial" panose="020B0604020202020204" pitchFamily="34" charset="0"/>
            </a:endParaRPr>
          </a:p>
        </p:txBody>
      </p:sp>
      <p:pic>
        <p:nvPicPr>
          <p:cNvPr id="17" name="图片 16">
            <a:extLst>
              <a:ext uri="{FF2B5EF4-FFF2-40B4-BE49-F238E27FC236}">
                <a16:creationId xmlns:a16="http://schemas.microsoft.com/office/drawing/2014/main" id="{03CEDB1B-1D65-41B8-A341-C4F239E25F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1507" t="-408" r="37156" b="93954"/>
          <a:stretch/>
        </p:blipFill>
        <p:spPr>
          <a:xfrm>
            <a:off x="278315" y="1263044"/>
            <a:ext cx="2198971" cy="997683"/>
          </a:xfrm>
          <a:prstGeom prst="rect">
            <a:avLst/>
          </a:prstGeom>
        </p:spPr>
      </p:pic>
      <p:pic>
        <p:nvPicPr>
          <p:cNvPr id="18" name="图片 17">
            <a:extLst>
              <a:ext uri="{FF2B5EF4-FFF2-40B4-BE49-F238E27FC236}">
                <a16:creationId xmlns:a16="http://schemas.microsoft.com/office/drawing/2014/main" id="{328E3C8E-F7B6-4676-ADA2-B9E3820A3FF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9306108">
            <a:off x="2000289" y="271428"/>
            <a:ext cx="1126882" cy="1462334"/>
          </a:xfrm>
          <a:prstGeom prst="rect">
            <a:avLst/>
          </a:prstGeom>
        </p:spPr>
      </p:pic>
    </p:spTree>
    <p:extLst>
      <p:ext uri="{BB962C8B-B14F-4D97-AF65-F5344CB8AC3E}">
        <p14:creationId xmlns:p14="http://schemas.microsoft.com/office/powerpoint/2010/main" val="3126453008"/>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281BEF-D5CA-4067-8B4C-6146637E1F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23" t="1778" r="3560" b="1866"/>
          <a:stretch/>
        </p:blipFill>
        <p:spPr>
          <a:xfrm>
            <a:off x="407653" y="28575"/>
            <a:ext cx="8557588" cy="4953000"/>
          </a:xfrm>
          <a:prstGeom prst="rect">
            <a:avLst/>
          </a:prstGeom>
        </p:spPr>
      </p:pic>
      <p:pic>
        <p:nvPicPr>
          <p:cNvPr id="3" name="图片 2">
            <a:extLst>
              <a:ext uri="{FF2B5EF4-FFF2-40B4-BE49-F238E27FC236}">
                <a16:creationId xmlns:a16="http://schemas.microsoft.com/office/drawing/2014/main" id="{C764B4C6-9ED0-4229-A4BA-96F6618A8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845730" y="-527998"/>
            <a:ext cx="2453460" cy="1113146"/>
          </a:xfrm>
          <a:prstGeom prst="rect">
            <a:avLst/>
          </a:prstGeom>
        </p:spPr>
      </p:pic>
      <p:pic>
        <p:nvPicPr>
          <p:cNvPr id="4" name="图片 3">
            <a:extLst>
              <a:ext uri="{FF2B5EF4-FFF2-40B4-BE49-F238E27FC236}">
                <a16:creationId xmlns:a16="http://schemas.microsoft.com/office/drawing/2014/main" id="{E5D11BFE-CB29-461A-81B9-1A4C540095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6485128" y="3671517"/>
            <a:ext cx="2453460" cy="1113146"/>
          </a:xfrm>
          <a:prstGeom prst="rect">
            <a:avLst/>
          </a:prstGeom>
        </p:spPr>
      </p:pic>
      <p:pic>
        <p:nvPicPr>
          <p:cNvPr id="5" name="图片 4">
            <a:extLst>
              <a:ext uri="{FF2B5EF4-FFF2-40B4-BE49-F238E27FC236}">
                <a16:creationId xmlns:a16="http://schemas.microsoft.com/office/drawing/2014/main" id="{5C936E61-9756-4A6C-9DC5-DD9EDB4AC2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079" t="-102" r="-333" b="83881"/>
          <a:stretch/>
        </p:blipFill>
        <p:spPr>
          <a:xfrm>
            <a:off x="5867400" y="14841"/>
            <a:ext cx="3434519" cy="1977887"/>
          </a:xfrm>
          <a:prstGeom prst="rect">
            <a:avLst/>
          </a:prstGeom>
        </p:spPr>
      </p:pic>
      <p:pic>
        <p:nvPicPr>
          <p:cNvPr id="11" name="图片 10">
            <a:extLst>
              <a:ext uri="{FF2B5EF4-FFF2-40B4-BE49-F238E27FC236}">
                <a16:creationId xmlns:a16="http://schemas.microsoft.com/office/drawing/2014/main" id="{51CD1306-D6C0-4CB6-96B6-EF7878C4E12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9126" y="4293386"/>
            <a:ext cx="1457726" cy="1113146"/>
          </a:xfrm>
          <a:prstGeom prst="rect">
            <a:avLst/>
          </a:prstGeom>
        </p:spPr>
      </p:pic>
      <p:sp>
        <p:nvSpPr>
          <p:cNvPr id="9" name="Text Box 7">
            <a:extLst>
              <a:ext uri="{FF2B5EF4-FFF2-40B4-BE49-F238E27FC236}">
                <a16:creationId xmlns:a16="http://schemas.microsoft.com/office/drawing/2014/main" id="{C073905F-6F7D-4862-9B9C-479856E1D6F0}"/>
              </a:ext>
            </a:extLst>
          </p:cNvPr>
          <p:cNvSpPr txBox="1">
            <a:spLocks noChangeArrowheads="1"/>
          </p:cNvSpPr>
          <p:nvPr/>
        </p:nvSpPr>
        <p:spPr bwMode="auto">
          <a:xfrm>
            <a:off x="811336" y="786646"/>
            <a:ext cx="40386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Nga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bộ</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đội</a:t>
            </a:r>
            <a:endPar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Sao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quá</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là</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Nhớ</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Nga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thường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nhắc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bây</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giờ</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10" name="Text Box 6">
            <a:extLst>
              <a:ext uri="{FF2B5EF4-FFF2-40B4-BE49-F238E27FC236}">
                <a16:creationId xmlns:a16="http://schemas.microsoft.com/office/drawing/2014/main" id="{D73790D0-06D4-48F0-A00E-D0CD1F75E754}"/>
              </a:ext>
            </a:extLst>
          </p:cNvPr>
          <p:cNvSpPr txBox="1">
            <a:spLocks noChangeArrowheads="1"/>
          </p:cNvSpPr>
          <p:nvPr/>
        </p:nvSpPr>
        <p:spPr bwMode="auto">
          <a:xfrm>
            <a:off x="2248047" y="151676"/>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Chú</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ở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bên</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Bác</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Hồ</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12" name="Text Box 8">
            <a:extLst>
              <a:ext uri="{FF2B5EF4-FFF2-40B4-BE49-F238E27FC236}">
                <a16:creationId xmlns:a16="http://schemas.microsoft.com/office/drawing/2014/main" id="{40CF090A-92A1-4561-B8C3-DBE0059CE507}"/>
              </a:ext>
            </a:extLst>
          </p:cNvPr>
          <p:cNvSpPr txBox="1">
            <a:spLocks noChangeArrowheads="1"/>
          </p:cNvSpPr>
          <p:nvPr/>
        </p:nvSpPr>
        <p:spPr bwMode="auto">
          <a:xfrm>
            <a:off x="4720771" y="775645"/>
            <a:ext cx="395080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Trường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Sơn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dài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dằng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dặc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Trường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Sa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đảo</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nổi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chìm</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Hay Kon Tum,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Đắk</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Lắk</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15" name="Text Box 9">
            <a:extLst>
              <a:ext uri="{FF2B5EF4-FFF2-40B4-BE49-F238E27FC236}">
                <a16:creationId xmlns:a16="http://schemas.microsoft.com/office/drawing/2014/main" id="{6F2340CA-B3E9-4DCC-8DBB-FE8DAF5EBD67}"/>
              </a:ext>
            </a:extLst>
          </p:cNvPr>
          <p:cNvSpPr txBox="1">
            <a:spLocks noChangeArrowheads="1"/>
          </p:cNvSpPr>
          <p:nvPr/>
        </p:nvSpPr>
        <p:spPr bwMode="auto">
          <a:xfrm>
            <a:off x="403843" y="2840634"/>
            <a:ext cx="891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spcBef>
                <a:spcPct val="50000"/>
              </a:spcBef>
            </a:pPr>
            <a:r>
              <a:rPr lang="en-US" altLang="en-US" sz="2800" i="1" dirty="0">
                <a:solidFill>
                  <a:prstClr val="black"/>
                </a:solidFill>
                <a:latin typeface="Arial" panose="020B0604020202020204" pitchFamily="34" charset="0"/>
              </a:rPr>
              <a:t> </a:t>
            </a:r>
            <a:r>
              <a:rPr lang="en-US" altLang="en-US" sz="2400" i="1" u="sng" dirty="0" err="1">
                <a:solidFill>
                  <a:prstClr val="black"/>
                </a:solidFill>
                <a:latin typeface="Arial" panose="020B0604020202020204" pitchFamily="34" charset="0"/>
                <a:cs typeface="Arial" panose="020B0604020202020204" pitchFamily="34" charset="0"/>
              </a:rPr>
              <a:t>Câu</a:t>
            </a:r>
            <a:r>
              <a:rPr lang="en-US" altLang="en-US" sz="2400" i="1" u="sng" dirty="0">
                <a:solidFill>
                  <a:prstClr val="black"/>
                </a:solidFill>
                <a:latin typeface="Arial" panose="020B0604020202020204" pitchFamily="34" charset="0"/>
                <a:cs typeface="Arial" panose="020B0604020202020204" pitchFamily="34" charset="0"/>
              </a:rPr>
              <a:t> 1</a:t>
            </a:r>
            <a:r>
              <a:rPr lang="en-US" altLang="en-US" sz="3200" i="1" u="sng" dirty="0">
                <a:solidFill>
                  <a:prstClr val="black"/>
                </a:solidFill>
                <a:latin typeface="Arial" panose="020B0604020202020204" pitchFamily="34" charset="0"/>
                <a:cs typeface="Arial" panose="020B0604020202020204" pitchFamily="34" charset="0"/>
              </a:rPr>
              <a:t>.</a:t>
            </a:r>
            <a:r>
              <a:rPr lang="en-US" altLang="en-US" sz="32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Những</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câu</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nào</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cho</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thấy</a:t>
            </a:r>
            <a:r>
              <a:rPr lang="en-US" altLang="en-US" sz="2400" i="1" dirty="0">
                <a:solidFill>
                  <a:prstClr val="black"/>
                </a:solidFill>
                <a:latin typeface="Arial" panose="020B0604020202020204" pitchFamily="34" charset="0"/>
                <a:cs typeface="Arial" panose="020B0604020202020204" pitchFamily="34" charset="0"/>
              </a:rPr>
              <a:t> Nga </a:t>
            </a:r>
            <a:r>
              <a:rPr lang="en-US" altLang="en-US" sz="2400" i="1" dirty="0" err="1">
                <a:solidFill>
                  <a:prstClr val="black"/>
                </a:solidFill>
                <a:latin typeface="Arial" panose="020B0604020202020204" pitchFamily="34" charset="0"/>
                <a:cs typeface="Arial" panose="020B0604020202020204" pitchFamily="34" charset="0"/>
              </a:rPr>
              <a:t>rất</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mong</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nhớ</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chú</a:t>
            </a:r>
            <a:r>
              <a:rPr lang="en-US" altLang="en-US" sz="2400" i="1" dirty="0">
                <a:solidFill>
                  <a:prstClr val="black"/>
                </a:solidFill>
                <a:latin typeface="Arial" panose="020B0604020202020204" pitchFamily="34" charset="0"/>
                <a:cs typeface="Arial" panose="020B0604020202020204" pitchFamily="34" charset="0"/>
              </a:rPr>
              <a:t>?</a:t>
            </a:r>
            <a:endParaRPr lang="en-US" altLang="en-US" sz="2800" i="1" dirty="0">
              <a:solidFill>
                <a:prstClr val="black"/>
              </a:solidFill>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F1C2782E-D89D-4A39-9307-3E96AE3CB075}"/>
              </a:ext>
            </a:extLst>
          </p:cNvPr>
          <p:cNvSpPr txBox="1">
            <a:spLocks noChangeArrowheads="1"/>
          </p:cNvSpPr>
          <p:nvPr/>
        </p:nvSpPr>
        <p:spPr bwMode="auto">
          <a:xfrm>
            <a:off x="178759" y="3436410"/>
            <a:ext cx="845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ctr">
              <a:spcBef>
                <a:spcPct val="50000"/>
              </a:spcBef>
            </a:pPr>
            <a:r>
              <a:rPr lang="en-US" altLang="en-US" sz="2400" i="1" dirty="0">
                <a:solidFill>
                  <a:srgbClr val="FF0000"/>
                </a:solidFill>
                <a:latin typeface="Times New Roman" panose="02020603050405020304" pitchFamily="18" charset="0"/>
                <a:cs typeface="Times New Roman" panose="02020603050405020304" pitchFamily="18" charset="0"/>
              </a:rPr>
              <a:t>Sao </a:t>
            </a:r>
            <a:r>
              <a:rPr lang="en-US" altLang="en-US" sz="2400" i="1" dirty="0" err="1">
                <a:solidFill>
                  <a:srgbClr val="FF0000"/>
                </a:solidFill>
                <a:latin typeface="Times New Roman" panose="02020603050405020304" pitchFamily="18" charset="0"/>
                <a:cs typeface="Times New Roman" panose="02020603050405020304" pitchFamily="18" charset="0"/>
              </a:rPr>
              <a:t>lâu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quá</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là</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lâu</a:t>
            </a:r>
            <a:r>
              <a:rPr lang="en-US" altLang="en-US" sz="2400" i="1" dirty="0">
                <a:solidFill>
                  <a:srgbClr val="FF0000"/>
                </a:solidFill>
                <a:latin typeface="Times New Roman" panose="02020603050405020304" pitchFamily="18" charset="0"/>
                <a:cs typeface="Times New Roman" panose="02020603050405020304" pitchFamily="18" charset="0"/>
              </a:rPr>
              <a:t> ! </a:t>
            </a:r>
            <a:r>
              <a:rPr lang="en-US" altLang="en-US" sz="2400" i="1" dirty="0" err="1">
                <a:solidFill>
                  <a:srgbClr val="FF0000"/>
                </a:solidFill>
                <a:latin typeface="Times New Roman" panose="02020603050405020304" pitchFamily="18" charset="0"/>
                <a:cs typeface="Times New Roman" panose="02020603050405020304" pitchFamily="18" charset="0"/>
              </a:rPr>
              <a:t>Chú</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bây</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giờ</a:t>
            </a:r>
            <a:r>
              <a:rPr lang="en-US" altLang="en-US" sz="2400" i="1" dirty="0">
                <a:solidFill>
                  <a:srgbClr val="FF0000"/>
                </a:solidFill>
                <a:latin typeface="Times New Roman" panose="02020603050405020304" pitchFamily="18" charset="0"/>
                <a:cs typeface="Times New Roman" panose="02020603050405020304" pitchFamily="18" charset="0"/>
              </a:rPr>
              <a:t> ở </a:t>
            </a:r>
            <a:r>
              <a:rPr lang="en-US" altLang="en-US" sz="2400" i="1" dirty="0" err="1">
                <a:solidFill>
                  <a:srgbClr val="FF0000"/>
                </a:solidFill>
                <a:latin typeface="Times New Roman" panose="02020603050405020304" pitchFamily="18" charset="0"/>
                <a:cs typeface="Times New Roman" panose="02020603050405020304" pitchFamily="18" charset="0"/>
              </a:rPr>
              <a:t>đâu</a:t>
            </a:r>
            <a:r>
              <a:rPr lang="en-US" altLang="en-US" sz="2400" i="1" dirty="0">
                <a:solidFill>
                  <a:srgbClr val="FF0000"/>
                </a:solidFill>
                <a:latin typeface="Times New Roman" panose="02020603050405020304" pitchFamily="18" charset="0"/>
                <a:cs typeface="Times New Roman" panose="02020603050405020304" pitchFamily="18" charset="0"/>
              </a:rPr>
              <a:t>?  </a:t>
            </a:r>
          </a:p>
          <a:p>
            <a:pPr algn="ctr">
              <a:spcBef>
                <a:spcPct val="50000"/>
              </a:spcBef>
            </a:pPr>
            <a:r>
              <a:rPr lang="en-US" altLang="en-US" sz="2400" i="1" dirty="0" err="1">
                <a:solidFill>
                  <a:srgbClr val="FF0000"/>
                </a:solidFill>
                <a:latin typeface="Times New Roman" panose="02020603050405020304" pitchFamily="18" charset="0"/>
                <a:cs typeface="Times New Roman" panose="02020603050405020304" pitchFamily="18" charset="0"/>
              </a:rPr>
              <a:t>Chú</a:t>
            </a:r>
            <a:r>
              <a:rPr lang="en-US" altLang="en-US" sz="2400" i="1" dirty="0">
                <a:solidFill>
                  <a:srgbClr val="FF0000"/>
                </a:solidFill>
                <a:latin typeface="Times New Roman" panose="02020603050405020304" pitchFamily="18" charset="0"/>
                <a:cs typeface="Times New Roman" panose="02020603050405020304" pitchFamily="18" charset="0"/>
              </a:rPr>
              <a:t> ở </a:t>
            </a:r>
            <a:r>
              <a:rPr lang="en-US" altLang="en-US" sz="2400" i="1" dirty="0" err="1">
                <a:solidFill>
                  <a:srgbClr val="FF0000"/>
                </a:solidFill>
                <a:latin typeface="Times New Roman" panose="02020603050405020304" pitchFamily="18" charset="0"/>
                <a:cs typeface="Times New Roman" panose="02020603050405020304" pitchFamily="18" charset="0"/>
              </a:rPr>
              <a:t>đâu</a:t>
            </a:r>
            <a:r>
              <a:rPr lang="en-US" altLang="en-US" sz="2400" i="1" dirty="0">
                <a:solidFill>
                  <a:srgbClr val="FF0000"/>
                </a:solidFill>
                <a:latin typeface="Times New Roman" panose="02020603050405020304" pitchFamily="18" charset="0"/>
                <a:cs typeface="Times New Roman" panose="02020603050405020304" pitchFamily="18" charset="0"/>
              </a:rPr>
              <a:t>, ở </a:t>
            </a:r>
            <a:r>
              <a:rPr lang="en-US" altLang="en-US" sz="2400" i="1" dirty="0" err="1">
                <a:solidFill>
                  <a:srgbClr val="FF0000"/>
                </a:solidFill>
                <a:latin typeface="Times New Roman" panose="02020603050405020304" pitchFamily="18" charset="0"/>
                <a:cs typeface="Times New Roman" panose="02020603050405020304" pitchFamily="18" charset="0"/>
              </a:rPr>
              <a:t>đâu</a:t>
            </a:r>
            <a:r>
              <a:rPr lang="en-US" alt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01779488"/>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amond(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281BEF-D5CA-4067-8B4C-6146637E1F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23" t="1778" r="3560" b="1866"/>
          <a:stretch/>
        </p:blipFill>
        <p:spPr>
          <a:xfrm>
            <a:off x="350520" y="95250"/>
            <a:ext cx="8557588" cy="4953000"/>
          </a:xfrm>
          <a:prstGeom prst="rect">
            <a:avLst/>
          </a:prstGeom>
        </p:spPr>
      </p:pic>
      <p:pic>
        <p:nvPicPr>
          <p:cNvPr id="3" name="图片 2">
            <a:extLst>
              <a:ext uri="{FF2B5EF4-FFF2-40B4-BE49-F238E27FC236}">
                <a16:creationId xmlns:a16="http://schemas.microsoft.com/office/drawing/2014/main" id="{C764B4C6-9ED0-4229-A4BA-96F6618A8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845730" y="-527998"/>
            <a:ext cx="2453460" cy="1113146"/>
          </a:xfrm>
          <a:prstGeom prst="rect">
            <a:avLst/>
          </a:prstGeom>
        </p:spPr>
      </p:pic>
      <p:pic>
        <p:nvPicPr>
          <p:cNvPr id="4" name="图片 3">
            <a:extLst>
              <a:ext uri="{FF2B5EF4-FFF2-40B4-BE49-F238E27FC236}">
                <a16:creationId xmlns:a16="http://schemas.microsoft.com/office/drawing/2014/main" id="{E5D11BFE-CB29-461A-81B9-1A4C540095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6485128" y="3671517"/>
            <a:ext cx="2453460" cy="1113146"/>
          </a:xfrm>
          <a:prstGeom prst="rect">
            <a:avLst/>
          </a:prstGeom>
        </p:spPr>
      </p:pic>
      <p:pic>
        <p:nvPicPr>
          <p:cNvPr id="5" name="图片 4">
            <a:extLst>
              <a:ext uri="{FF2B5EF4-FFF2-40B4-BE49-F238E27FC236}">
                <a16:creationId xmlns:a16="http://schemas.microsoft.com/office/drawing/2014/main" id="{5C936E61-9756-4A6C-9DC5-DD9EDB4AC2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079" t="-102" r="-333" b="83881"/>
          <a:stretch/>
        </p:blipFill>
        <p:spPr>
          <a:xfrm>
            <a:off x="5867400" y="14841"/>
            <a:ext cx="3434519" cy="1977887"/>
          </a:xfrm>
          <a:prstGeom prst="rect">
            <a:avLst/>
          </a:prstGeom>
        </p:spPr>
      </p:pic>
      <p:pic>
        <p:nvPicPr>
          <p:cNvPr id="11" name="图片 10">
            <a:extLst>
              <a:ext uri="{FF2B5EF4-FFF2-40B4-BE49-F238E27FC236}">
                <a16:creationId xmlns:a16="http://schemas.microsoft.com/office/drawing/2014/main" id="{51CD1306-D6C0-4CB6-96B6-EF7878C4E12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9126" y="4293386"/>
            <a:ext cx="1457726" cy="1113146"/>
          </a:xfrm>
          <a:prstGeom prst="rect">
            <a:avLst/>
          </a:prstGeom>
        </p:spPr>
      </p:pic>
      <p:sp>
        <p:nvSpPr>
          <p:cNvPr id="10" name="Text Box 6">
            <a:extLst>
              <a:ext uri="{FF2B5EF4-FFF2-40B4-BE49-F238E27FC236}">
                <a16:creationId xmlns:a16="http://schemas.microsoft.com/office/drawing/2014/main" id="{D73790D0-06D4-48F0-A00E-D0CD1F75E754}"/>
              </a:ext>
            </a:extLst>
          </p:cNvPr>
          <p:cNvSpPr txBox="1">
            <a:spLocks noChangeArrowheads="1"/>
          </p:cNvSpPr>
          <p:nvPr/>
        </p:nvSpPr>
        <p:spPr bwMode="auto">
          <a:xfrm>
            <a:off x="2434219" y="163398"/>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Chú</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ở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bên</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Bác</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Hồ</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13" name="Text Box 9">
            <a:extLst>
              <a:ext uri="{FF2B5EF4-FFF2-40B4-BE49-F238E27FC236}">
                <a16:creationId xmlns:a16="http://schemas.microsoft.com/office/drawing/2014/main" id="{566F16AD-6940-4FDA-BA94-510474D5B5DE}"/>
              </a:ext>
            </a:extLst>
          </p:cNvPr>
          <p:cNvSpPr txBox="1">
            <a:spLocks noChangeArrowheads="1"/>
          </p:cNvSpPr>
          <p:nvPr/>
        </p:nvSpPr>
        <p:spPr bwMode="auto">
          <a:xfrm>
            <a:off x="539737" y="1320874"/>
            <a:ext cx="44196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Mẹ</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đỏ</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hoe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đôi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mắt</a:t>
            </a:r>
            <a:endPar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ngước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lên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bàn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thờ</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Đất</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nước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không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còn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giặc</a:t>
            </a:r>
            <a:endPar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bên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Bác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Hồ</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5" name="Text Box 12">
            <a:extLst>
              <a:ext uri="{FF2B5EF4-FFF2-40B4-BE49-F238E27FC236}">
                <a16:creationId xmlns:a16="http://schemas.microsoft.com/office/drawing/2014/main" id="{BBC607DE-DD8F-401D-8995-5953103A2AAF}"/>
              </a:ext>
            </a:extLst>
          </p:cNvPr>
          <p:cNvSpPr txBox="1">
            <a:spLocks noChangeArrowheads="1"/>
          </p:cNvSpPr>
          <p:nvPr/>
        </p:nvSpPr>
        <p:spPr bwMode="auto">
          <a:xfrm>
            <a:off x="3733800" y="1187178"/>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spcBef>
                <a:spcPct val="50000"/>
              </a:spcBef>
            </a:pPr>
            <a:r>
              <a:rPr lang="en-US" altLang="en-US" sz="2000" i="1" dirty="0">
                <a:solidFill>
                  <a:prstClr val="black"/>
                </a:solidFill>
                <a:latin typeface="Arial" panose="020B0604020202020204" pitchFamily="34" charset="0"/>
              </a:rPr>
              <a:t> </a:t>
            </a:r>
            <a:r>
              <a:rPr lang="en-US" altLang="en-US" sz="2400" i="1" u="sng" dirty="0" err="1">
                <a:solidFill>
                  <a:prstClr val="black"/>
                </a:solidFill>
                <a:latin typeface="Arial" panose="020B0604020202020204" pitchFamily="34" charset="0"/>
                <a:cs typeface="Arial" panose="020B0604020202020204" pitchFamily="34" charset="0"/>
              </a:rPr>
              <a:t>Câu</a:t>
            </a:r>
            <a:r>
              <a:rPr lang="en-US" altLang="en-US" sz="2400" i="1" u="sng" dirty="0">
                <a:solidFill>
                  <a:prstClr val="black"/>
                </a:solidFill>
                <a:latin typeface="Arial" panose="020B0604020202020204" pitchFamily="34" charset="0"/>
                <a:cs typeface="Arial" panose="020B0604020202020204" pitchFamily="34" charset="0"/>
              </a:rPr>
              <a:t> 2</a:t>
            </a:r>
            <a:r>
              <a:rPr lang="en-US" altLang="en-US" sz="2400" b="0" i="1" dirty="0">
                <a:solidFill>
                  <a:prstClr val="black"/>
                </a:solidFill>
                <a:latin typeface="Arial" panose="020B0604020202020204" pitchFamily="34" charset="0"/>
                <a:cs typeface="Arial" panose="020B0604020202020204" pitchFamily="34" charset="0"/>
              </a:rPr>
              <a:t>. </a:t>
            </a:r>
            <a:r>
              <a:rPr lang="en-US" altLang="en-US" sz="2400" i="1" dirty="0">
                <a:solidFill>
                  <a:prstClr val="black"/>
                </a:solidFill>
                <a:latin typeface="Arial" panose="020B0604020202020204" pitchFamily="34" charset="0"/>
                <a:cs typeface="Arial" panose="020B0604020202020204" pitchFamily="34" charset="0"/>
              </a:rPr>
              <a:t>Khi Nga </a:t>
            </a:r>
            <a:r>
              <a:rPr lang="en-US" altLang="en-US" sz="2400" i="1" dirty="0" err="1">
                <a:solidFill>
                  <a:prstClr val="black"/>
                </a:solidFill>
                <a:latin typeface="Arial" panose="020B0604020202020204" pitchFamily="34" charset="0"/>
                <a:cs typeface="Arial" panose="020B0604020202020204" pitchFamily="34" charset="0"/>
              </a:rPr>
              <a:t>nhắc</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đến</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chú</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thái</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độ</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của</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ba</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và</a:t>
            </a:r>
            <a:r>
              <a:rPr lang="en-US" altLang="en-US" sz="2400" i="1" dirty="0">
                <a:solidFill>
                  <a:prstClr val="black"/>
                </a:solidFill>
                <a:latin typeface="Arial" panose="020B0604020202020204" pitchFamily="34" charset="0"/>
                <a:cs typeface="Arial" panose="020B0604020202020204" pitchFamily="34" charset="0"/>
              </a:rPr>
              <a:t> </a:t>
            </a:r>
            <a:r>
              <a:rPr lang="en-US" altLang="en-US" sz="2400" i="1" dirty="0" err="1">
                <a:solidFill>
                  <a:prstClr val="black"/>
                </a:solidFill>
                <a:latin typeface="Arial" panose="020B0604020202020204" pitchFamily="34" charset="0"/>
                <a:cs typeface="Arial" panose="020B0604020202020204" pitchFamily="34" charset="0"/>
              </a:rPr>
              <a:t>mẹ</a:t>
            </a:r>
            <a:r>
              <a:rPr lang="en-US" altLang="en-US" sz="2400" i="1" dirty="0">
                <a:solidFill>
                  <a:prstClr val="black"/>
                </a:solidFill>
                <a:latin typeface="Arial" panose="020B0604020202020204" pitchFamily="34" charset="0"/>
                <a:cs typeface="Arial" panose="020B0604020202020204" pitchFamily="34" charset="0"/>
              </a:rPr>
              <a:t> ra </a:t>
            </a:r>
            <a:r>
              <a:rPr lang="en-US" altLang="en-US" sz="2400" i="1" dirty="0" err="1">
                <a:solidFill>
                  <a:prstClr val="black"/>
                </a:solidFill>
                <a:latin typeface="Arial" panose="020B0604020202020204" pitchFamily="34" charset="0"/>
                <a:cs typeface="Arial" panose="020B0604020202020204" pitchFamily="34" charset="0"/>
              </a:rPr>
              <a:t>sao</a:t>
            </a:r>
            <a:r>
              <a:rPr lang="en-US" altLang="en-US" sz="2400" i="1" dirty="0">
                <a:solidFill>
                  <a:prstClr val="black"/>
                </a:solidFill>
                <a:latin typeface="Arial" panose="020B0604020202020204" pitchFamily="34" charset="0"/>
                <a:cs typeface="Arial" panose="020B0604020202020204" pitchFamily="34" charset="0"/>
              </a:rPr>
              <a:t>?</a:t>
            </a:r>
          </a:p>
        </p:txBody>
      </p:sp>
      <p:sp>
        <p:nvSpPr>
          <p:cNvPr id="16" name="Text Box 13">
            <a:extLst>
              <a:ext uri="{FF2B5EF4-FFF2-40B4-BE49-F238E27FC236}">
                <a16:creationId xmlns:a16="http://schemas.microsoft.com/office/drawing/2014/main" id="{E1BBC765-3047-4A55-9A92-26385F69457E}"/>
              </a:ext>
            </a:extLst>
          </p:cNvPr>
          <p:cNvSpPr txBox="1">
            <a:spLocks noChangeArrowheads="1"/>
          </p:cNvSpPr>
          <p:nvPr/>
        </p:nvSpPr>
        <p:spPr bwMode="auto">
          <a:xfrm>
            <a:off x="3882390" y="2086895"/>
            <a:ext cx="4419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a:spcBef>
                <a:spcPct val="50000"/>
              </a:spcBef>
            </a:pP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Mẹ</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thương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chú</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khóc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đỏ</a:t>
            </a:r>
            <a:r>
              <a:rPr lang="en-US" altLang="en-US" sz="2400" i="1" dirty="0">
                <a:solidFill>
                  <a:srgbClr val="FF0000"/>
                </a:solidFill>
                <a:latin typeface="Times New Roman" panose="02020603050405020304" pitchFamily="18" charset="0"/>
                <a:cs typeface="Times New Roman" panose="02020603050405020304" pitchFamily="18" charset="0"/>
              </a:rPr>
              <a:t> hoe </a:t>
            </a:r>
            <a:r>
              <a:rPr lang="en-US" altLang="en-US" sz="2400" i="1" dirty="0" err="1">
                <a:solidFill>
                  <a:srgbClr val="FF0000"/>
                </a:solidFill>
                <a:latin typeface="Times New Roman" panose="02020603050405020304" pitchFamily="18" charset="0"/>
                <a:cs typeface="Times New Roman" panose="02020603050405020304" pitchFamily="18" charset="0"/>
              </a:rPr>
              <a:t>đôi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mắt</a:t>
            </a:r>
            <a:r>
              <a:rPr lang="en-US" altLang="en-US" sz="2400" i="1" dirty="0">
                <a:solidFill>
                  <a:srgbClr val="FF0000"/>
                </a:solidFill>
                <a:latin typeface="Times New Roman" panose="02020603050405020304" pitchFamily="18" charset="0"/>
                <a:cs typeface="Times New Roman" panose="02020603050405020304" pitchFamily="18" charset="0"/>
              </a:rPr>
              <a:t>. Ba </a:t>
            </a:r>
            <a:r>
              <a:rPr lang="en-US" altLang="en-US" sz="2400" i="1" dirty="0" err="1">
                <a:solidFill>
                  <a:srgbClr val="FF0000"/>
                </a:solidFill>
                <a:latin typeface="Times New Roman" panose="02020603050405020304" pitchFamily="18" charset="0"/>
                <a:cs typeface="Times New Roman" panose="02020603050405020304" pitchFamily="18" charset="0"/>
              </a:rPr>
              <a:t>nhớ</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chú</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ngước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lên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bàn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thờ</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không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muốn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nói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với</a:t>
            </a:r>
            <a:r>
              <a:rPr lang="en-US" altLang="en-US" sz="2400" i="1" dirty="0">
                <a:solidFill>
                  <a:srgbClr val="FF0000"/>
                </a:solidFill>
                <a:latin typeface="Times New Roman" panose="02020603050405020304" pitchFamily="18" charset="0"/>
                <a:cs typeface="Times New Roman" panose="02020603050405020304" pitchFamily="18" charset="0"/>
              </a:rPr>
              <a:t> con </a:t>
            </a:r>
            <a:r>
              <a:rPr lang="en-US" altLang="en-US" sz="2400" i="1" dirty="0" err="1">
                <a:solidFill>
                  <a:srgbClr val="FF0000"/>
                </a:solidFill>
                <a:latin typeface="Times New Roman" panose="02020603050405020304" pitchFamily="18" charset="0"/>
                <a:cs typeface="Times New Roman" panose="02020603050405020304" pitchFamily="18" charset="0"/>
              </a:rPr>
              <a:t>rằng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chú</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đã</a:t>
            </a:r>
            <a:r>
              <a:rPr lang="en-US" altLang="en-US" sz="2400" i="1" dirty="0">
                <a:solidFill>
                  <a:srgbClr val="FF0000"/>
                </a:solidFill>
                <a:latin typeface="Times New Roman" panose="02020603050405020304" pitchFamily="18" charset="0"/>
                <a:cs typeface="Times New Roman" panose="02020603050405020304" pitchFamily="18" charset="0"/>
              </a:rPr>
              <a:t> hi </a:t>
            </a:r>
            <a:r>
              <a:rPr lang="en-US" altLang="en-US" sz="2400" i="1" dirty="0" err="1">
                <a:solidFill>
                  <a:srgbClr val="FF0000"/>
                </a:solidFill>
                <a:latin typeface="Times New Roman" panose="02020603050405020304" pitchFamily="18" charset="0"/>
                <a:cs typeface="Times New Roman" panose="02020603050405020304" pitchFamily="18" charset="0"/>
              </a:rPr>
              <a:t>sinh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không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thể</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trở</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về</a:t>
            </a:r>
            <a:r>
              <a:rPr lang="en-US" altLang="en-US" sz="2400" i="1" dirty="0">
                <a:solidFill>
                  <a:srgbClr val="FF0000"/>
                </a:solidFill>
                <a:latin typeface="Times New Roman" panose="02020603050405020304" pitchFamily="18" charset="0"/>
                <a:cs typeface="Times New Roman" panose="02020603050405020304" pitchFamily="18" charset="0"/>
              </a:rPr>
              <a:t>. Ba </a:t>
            </a:r>
            <a:r>
              <a:rPr lang="en-US" altLang="en-US" sz="2400" i="1" dirty="0" err="1">
                <a:solidFill>
                  <a:srgbClr val="FF0000"/>
                </a:solidFill>
                <a:latin typeface="Times New Roman" panose="02020603050405020304" pitchFamily="18" charset="0"/>
                <a:cs typeface="Times New Roman" panose="02020603050405020304" pitchFamily="18" charset="0"/>
              </a:rPr>
              <a:t>giải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thích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với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bé</a:t>
            </a:r>
            <a:r>
              <a:rPr lang="en-US" altLang="en-US" sz="2400" i="1" dirty="0">
                <a:solidFill>
                  <a:srgbClr val="FF0000"/>
                </a:solidFill>
                <a:latin typeface="Times New Roman" panose="02020603050405020304" pitchFamily="18" charset="0"/>
                <a:cs typeface="Times New Roman" panose="02020603050405020304" pitchFamily="18" charset="0"/>
              </a:rPr>
              <a:t> Nga: </a:t>
            </a:r>
            <a:r>
              <a:rPr lang="en-US" altLang="en-US" sz="2400" i="1" dirty="0" err="1">
                <a:solidFill>
                  <a:srgbClr val="FF0000"/>
                </a:solidFill>
                <a:latin typeface="Times New Roman" panose="02020603050405020304" pitchFamily="18" charset="0"/>
                <a:cs typeface="Times New Roman" panose="02020603050405020304" pitchFamily="18" charset="0"/>
              </a:rPr>
              <a:t>Chú</a:t>
            </a:r>
            <a:r>
              <a:rPr lang="en-US" altLang="en-US" sz="2400" i="1" dirty="0">
                <a:solidFill>
                  <a:srgbClr val="FF0000"/>
                </a:solidFill>
                <a:latin typeface="Times New Roman" panose="02020603050405020304" pitchFamily="18" charset="0"/>
                <a:cs typeface="Times New Roman" panose="02020603050405020304" pitchFamily="18" charset="0"/>
              </a:rPr>
              <a:t> ở </a:t>
            </a:r>
            <a:r>
              <a:rPr lang="en-US" altLang="en-US" sz="2400" i="1" dirty="0" err="1">
                <a:solidFill>
                  <a:srgbClr val="FF0000"/>
                </a:solidFill>
                <a:latin typeface="Times New Roman" panose="02020603050405020304" pitchFamily="18" charset="0"/>
                <a:cs typeface="Times New Roman" panose="02020603050405020304" pitchFamily="18" charset="0"/>
              </a:rPr>
              <a:t>bên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Bác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Hồ</a:t>
            </a:r>
            <a:r>
              <a:rPr lang="en-US" alt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8444914"/>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3D2C2FC-EDE7-415F-B35F-6E83EEE64F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19898" y="3019398"/>
            <a:ext cx="2124102" cy="2124102"/>
          </a:xfrm>
          <a:prstGeom prst="rect">
            <a:avLst/>
          </a:prstGeom>
        </p:spPr>
      </p:pic>
      <p:sp>
        <p:nvSpPr>
          <p:cNvPr id="7" name="Rectangle 6">
            <a:extLst>
              <a:ext uri="{FF2B5EF4-FFF2-40B4-BE49-F238E27FC236}">
                <a16:creationId xmlns:a16="http://schemas.microsoft.com/office/drawing/2014/main" id="{4D87F21F-4C92-4D9E-87AC-E25056C61905}"/>
              </a:ext>
            </a:extLst>
          </p:cNvPr>
          <p:cNvSpPr>
            <a:spLocks noChangeArrowheads="1"/>
          </p:cNvSpPr>
          <p:nvPr/>
        </p:nvSpPr>
        <p:spPr bwMode="auto">
          <a:xfrm>
            <a:off x="560376" y="502965"/>
            <a:ext cx="8023247" cy="830997"/>
          </a:xfrm>
          <a:prstGeom prst="rect">
            <a:avLst/>
          </a:prstGeom>
          <a:solidFill>
            <a:schemeClr val="bg1"/>
          </a:solidFill>
          <a:ln>
            <a:noFill/>
          </a:ln>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hangingPunct="1">
              <a:spcBef>
                <a:spcPct val="50000"/>
              </a:spcBef>
            </a:pPr>
            <a:r>
              <a:rPr lang="en-US" altLang="en-US" sz="2400" u="sng" dirty="0">
                <a:solidFill>
                  <a:prstClr val="black"/>
                </a:solidFill>
                <a:latin typeface="Arial" panose="020B0604020202020204" pitchFamily="34" charset="0"/>
                <a:cs typeface="Arial" panose="020B0604020202020204" pitchFamily="34" charset="0"/>
              </a:rPr>
              <a:t>Câu3</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Em</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hiểu</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câu</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nói</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của</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ba</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bạn</a:t>
            </a:r>
            <a:r>
              <a:rPr lang="en-US" altLang="en-US" sz="2400" dirty="0">
                <a:solidFill>
                  <a:prstClr val="black"/>
                </a:solidFill>
                <a:latin typeface="Arial" panose="020B0604020202020204" pitchFamily="34" charset="0"/>
                <a:cs typeface="Arial" panose="020B0604020202020204" pitchFamily="34" charset="0"/>
              </a:rPr>
              <a:t> Nga </a:t>
            </a:r>
            <a:r>
              <a:rPr lang="en-US" altLang="en-US" sz="2400" dirty="0" err="1">
                <a:solidFill>
                  <a:prstClr val="black"/>
                </a:solidFill>
                <a:latin typeface="Arial" panose="020B0604020202020204" pitchFamily="34" charset="0"/>
                <a:cs typeface="Arial" panose="020B0604020202020204" pitchFamily="34" charset="0"/>
              </a:rPr>
              <a:t>như</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thế</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nào</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Hãy</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chọn</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câu</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trả</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lời</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đúng</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nhất</a:t>
            </a:r>
            <a:r>
              <a:rPr lang="en-US" altLang="en-US" sz="2400" dirty="0">
                <a:solidFill>
                  <a:prstClr val="black"/>
                </a:solidFill>
                <a:latin typeface="Arial" panose="020B0604020202020204" pitchFamily="34" charset="0"/>
                <a:cs typeface="Arial" panose="020B0604020202020204" pitchFamily="34" charset="0"/>
              </a:rPr>
              <a:t>:</a:t>
            </a:r>
          </a:p>
        </p:txBody>
      </p:sp>
      <p:sp>
        <p:nvSpPr>
          <p:cNvPr id="8" name="Text Box 8">
            <a:extLst>
              <a:ext uri="{FF2B5EF4-FFF2-40B4-BE49-F238E27FC236}">
                <a16:creationId xmlns:a16="http://schemas.microsoft.com/office/drawing/2014/main" id="{8E829125-3383-4867-B8CB-EED71586AB23}"/>
              </a:ext>
            </a:extLst>
          </p:cNvPr>
          <p:cNvSpPr txBox="1">
            <a:spLocks noChangeArrowheads="1"/>
          </p:cNvSpPr>
          <p:nvPr/>
        </p:nvSpPr>
        <p:spPr bwMode="auto">
          <a:xfrm>
            <a:off x="560376" y="1518029"/>
            <a:ext cx="3291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hangingPunct="1">
              <a:spcBef>
                <a:spcPct val="50000"/>
              </a:spcBef>
            </a:pPr>
            <a:r>
              <a:rPr lang="en-US" altLang="en-US" sz="2800" b="0" dirty="0">
                <a:solidFill>
                  <a:srgbClr val="0000FF"/>
                </a:solidFill>
                <a:latin typeface="Arial" panose="020B0604020202020204" pitchFamily="34" charset="0"/>
                <a:cs typeface="Arial" panose="020B0604020202020204" pitchFamily="34" charset="0"/>
              </a:rPr>
              <a:t>a. </a:t>
            </a:r>
            <a:r>
              <a:rPr lang="en-US" altLang="en-US" sz="2800" b="0" dirty="0" err="1">
                <a:solidFill>
                  <a:srgbClr val="0000FF"/>
                </a:solidFill>
                <a:latin typeface="Arial" panose="020B0604020202020204" pitchFamily="34" charset="0"/>
                <a:cs typeface="Arial" panose="020B0604020202020204" pitchFamily="34" charset="0"/>
              </a:rPr>
              <a:t>Chú</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đã</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hy</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sinh</a:t>
            </a:r>
            <a:r>
              <a:rPr lang="en-US" altLang="en-US" sz="2800" b="0" dirty="0">
                <a:solidFill>
                  <a:srgbClr val="0000FF"/>
                </a:solidFill>
                <a:latin typeface="Arial" panose="020B0604020202020204" pitchFamily="34" charset="0"/>
                <a:cs typeface="Arial" panose="020B0604020202020204" pitchFamily="34" charset="0"/>
              </a:rPr>
              <a:t>. </a:t>
            </a:r>
          </a:p>
        </p:txBody>
      </p:sp>
      <p:sp>
        <p:nvSpPr>
          <p:cNvPr id="9" name="Text Box 9">
            <a:extLst>
              <a:ext uri="{FF2B5EF4-FFF2-40B4-BE49-F238E27FC236}">
                <a16:creationId xmlns:a16="http://schemas.microsoft.com/office/drawing/2014/main" id="{148B5CC4-6473-445B-9782-F85667CC0818}"/>
              </a:ext>
            </a:extLst>
          </p:cNvPr>
          <p:cNvSpPr txBox="1">
            <a:spLocks noChangeArrowheads="1"/>
          </p:cNvSpPr>
          <p:nvPr/>
        </p:nvSpPr>
        <p:spPr bwMode="auto">
          <a:xfrm>
            <a:off x="560376" y="2167252"/>
            <a:ext cx="55356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hangingPunct="1">
              <a:spcBef>
                <a:spcPct val="50000"/>
              </a:spcBef>
            </a:pPr>
            <a:r>
              <a:rPr lang="en-US" altLang="en-US" sz="2800" b="0" dirty="0">
                <a:solidFill>
                  <a:srgbClr val="0000FF"/>
                </a:solidFill>
                <a:latin typeface="Arial" panose="020B0604020202020204" pitchFamily="34" charset="0"/>
                <a:cs typeface="Arial" panose="020B0604020202020204" pitchFamily="34" charset="0"/>
              </a:rPr>
              <a:t>b. </a:t>
            </a:r>
            <a:r>
              <a:rPr lang="en-US" altLang="en-US" sz="2800" b="0" dirty="0" err="1">
                <a:solidFill>
                  <a:srgbClr val="0000FF"/>
                </a:solidFill>
                <a:latin typeface="Arial" panose="020B0604020202020204" pitchFamily="34" charset="0"/>
                <a:cs typeface="Arial" panose="020B0604020202020204" pitchFamily="34" charset="0"/>
              </a:rPr>
              <a:t>Bác</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Hồ</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không</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còn</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nữa</a:t>
            </a:r>
            <a:r>
              <a:rPr lang="en-US" altLang="en-US" sz="2800" b="0" dirty="0">
                <a:solidFill>
                  <a:srgbClr val="0000FF"/>
                </a:solidFill>
                <a:latin typeface="Arial" panose="020B0604020202020204" pitchFamily="34" charset="0"/>
                <a:cs typeface="Arial" panose="020B0604020202020204" pitchFamily="34" charset="0"/>
              </a:rPr>
              <a:t>. </a:t>
            </a:r>
          </a:p>
        </p:txBody>
      </p:sp>
      <p:sp>
        <p:nvSpPr>
          <p:cNvPr id="12" name="Text Box 10">
            <a:extLst>
              <a:ext uri="{FF2B5EF4-FFF2-40B4-BE49-F238E27FC236}">
                <a16:creationId xmlns:a16="http://schemas.microsoft.com/office/drawing/2014/main" id="{00D584F5-E32F-40AA-92DF-3787944AFFB3}"/>
              </a:ext>
            </a:extLst>
          </p:cNvPr>
          <p:cNvSpPr txBox="1">
            <a:spLocks noChangeArrowheads="1"/>
          </p:cNvSpPr>
          <p:nvPr/>
        </p:nvSpPr>
        <p:spPr bwMode="auto">
          <a:xfrm>
            <a:off x="217170" y="2742730"/>
            <a:ext cx="835502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2800" i="1" dirty="0">
                <a:solidFill>
                  <a:srgbClr val="0000FF"/>
                </a:solidFill>
                <a:latin typeface="Times New Roman" panose="02020603050405020304" pitchFamily="18" charset="0"/>
              </a:rPr>
              <a:t>    </a:t>
            </a:r>
            <a:r>
              <a:rPr lang="en-US" altLang="en-US" sz="2800" b="0" dirty="0">
                <a:solidFill>
                  <a:srgbClr val="0000FF"/>
                </a:solidFill>
                <a:latin typeface="Arial" panose="020B0604020202020204" pitchFamily="34" charset="0"/>
                <a:cs typeface="Arial" panose="020B0604020202020204" pitchFamily="34" charset="0"/>
              </a:rPr>
              <a:t>c. </a:t>
            </a:r>
            <a:r>
              <a:rPr lang="en-US" altLang="en-US" sz="2800" b="0" dirty="0" err="1">
                <a:solidFill>
                  <a:srgbClr val="0000FF"/>
                </a:solidFill>
                <a:latin typeface="Arial" panose="020B0604020202020204" pitchFamily="34" charset="0"/>
                <a:cs typeface="Arial" panose="020B0604020202020204" pitchFamily="34" charset="0"/>
              </a:rPr>
              <a:t>Bác</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Hồ</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không</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còn</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nữa</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Chú</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đã</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hy</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sinh</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và</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được</a:t>
            </a:r>
            <a:r>
              <a:rPr lang="en-US" altLang="en-US" sz="2800" b="0" dirty="0">
                <a:solidFill>
                  <a:srgbClr val="0000FF"/>
                </a:solidFill>
                <a:latin typeface="Arial" panose="020B0604020202020204" pitchFamily="34" charset="0"/>
                <a:cs typeface="Arial" panose="020B0604020202020204" pitchFamily="34" charset="0"/>
              </a:rPr>
              <a:t> ở </a:t>
            </a:r>
            <a:r>
              <a:rPr lang="en-US" altLang="en-US" sz="2800" b="0" dirty="0" err="1">
                <a:solidFill>
                  <a:srgbClr val="0000FF"/>
                </a:solidFill>
                <a:latin typeface="Arial" panose="020B0604020202020204" pitchFamily="34" charset="0"/>
                <a:cs typeface="Arial" panose="020B0604020202020204" pitchFamily="34" charset="0"/>
              </a:rPr>
              <a:t>bên</a:t>
            </a:r>
            <a:r>
              <a:rPr lang="en-US" altLang="en-US" sz="2800" b="0" dirty="0">
                <a:solidFill>
                  <a:srgbClr val="0000FF"/>
                </a:solidFill>
                <a:latin typeface="Arial" panose="020B0604020202020204" pitchFamily="34" charset="0"/>
                <a:cs typeface="Arial" panose="020B0604020202020204" pitchFamily="34" charset="0"/>
              </a:rPr>
              <a:t> </a:t>
            </a:r>
            <a:r>
              <a:rPr lang="en-US" altLang="en-US" sz="2800" b="0" dirty="0" err="1">
                <a:solidFill>
                  <a:srgbClr val="0000FF"/>
                </a:solidFill>
                <a:latin typeface="Arial" panose="020B0604020202020204" pitchFamily="34" charset="0"/>
                <a:cs typeface="Arial" panose="020B0604020202020204" pitchFamily="34" charset="0"/>
              </a:rPr>
              <a:t>Bác</a:t>
            </a:r>
            <a:r>
              <a:rPr lang="en-US" altLang="en-US" sz="2800" b="0" dirty="0">
                <a:solidFill>
                  <a:srgbClr val="0000FF"/>
                </a:solidFill>
                <a:latin typeface="Arial" panose="020B0604020202020204" pitchFamily="34" charset="0"/>
                <a:cs typeface="Arial" panose="020B0604020202020204" pitchFamily="34" charset="0"/>
              </a:rPr>
              <a:t>. </a:t>
            </a:r>
          </a:p>
        </p:txBody>
      </p:sp>
      <p:sp>
        <p:nvSpPr>
          <p:cNvPr id="14" name="Text Box 10">
            <a:extLst>
              <a:ext uri="{FF2B5EF4-FFF2-40B4-BE49-F238E27FC236}">
                <a16:creationId xmlns:a16="http://schemas.microsoft.com/office/drawing/2014/main" id="{0B38D2C7-6E07-4BC0-A848-B7D81E3EBA69}"/>
              </a:ext>
            </a:extLst>
          </p:cNvPr>
          <p:cNvSpPr txBox="1">
            <a:spLocks noChangeArrowheads="1"/>
          </p:cNvSpPr>
          <p:nvPr/>
        </p:nvSpPr>
        <p:spPr bwMode="auto">
          <a:xfrm>
            <a:off x="217170" y="2742730"/>
            <a:ext cx="835502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2800" i="1" dirty="0">
                <a:solidFill>
                  <a:srgbClr val="FF0000"/>
                </a:solidFill>
                <a:latin typeface="Times New Roman" panose="02020603050405020304" pitchFamily="18" charset="0"/>
              </a:rPr>
              <a:t>    </a:t>
            </a:r>
            <a:r>
              <a:rPr lang="en-US" altLang="en-US" sz="2800" b="0" dirty="0">
                <a:solidFill>
                  <a:srgbClr val="FF0000"/>
                </a:solidFill>
                <a:latin typeface="Arial" panose="020B0604020202020204" pitchFamily="34" charset="0"/>
                <a:cs typeface="Arial" panose="020B0604020202020204" pitchFamily="34" charset="0"/>
              </a:rPr>
              <a:t>c. </a:t>
            </a:r>
            <a:r>
              <a:rPr lang="en-US" altLang="en-US" sz="2800" b="0" dirty="0" err="1">
                <a:solidFill>
                  <a:srgbClr val="FF0000"/>
                </a:solidFill>
                <a:latin typeface="Arial" panose="020B0604020202020204" pitchFamily="34" charset="0"/>
                <a:cs typeface="Arial" panose="020B0604020202020204" pitchFamily="34" charset="0"/>
              </a:rPr>
              <a:t>Bác</a:t>
            </a:r>
            <a:r>
              <a:rPr lang="en-US" altLang="en-US" sz="2800" b="0" dirty="0">
                <a:solidFill>
                  <a:srgbClr val="FF0000"/>
                </a:solidFill>
                <a:latin typeface="Arial" panose="020B0604020202020204" pitchFamily="34" charset="0"/>
                <a:cs typeface="Arial" panose="020B0604020202020204" pitchFamily="34" charset="0"/>
              </a:rPr>
              <a:t> </a:t>
            </a:r>
            <a:r>
              <a:rPr lang="en-US" altLang="en-US" sz="2800" b="0" dirty="0" err="1">
                <a:solidFill>
                  <a:srgbClr val="FF0000"/>
                </a:solidFill>
                <a:latin typeface="Arial" panose="020B0604020202020204" pitchFamily="34" charset="0"/>
                <a:cs typeface="Arial" panose="020B0604020202020204" pitchFamily="34" charset="0"/>
              </a:rPr>
              <a:t>Hồ</a:t>
            </a:r>
            <a:r>
              <a:rPr lang="en-US" altLang="en-US" sz="2800" b="0" dirty="0">
                <a:solidFill>
                  <a:srgbClr val="FF0000"/>
                </a:solidFill>
                <a:latin typeface="Arial" panose="020B0604020202020204" pitchFamily="34" charset="0"/>
                <a:cs typeface="Arial" panose="020B0604020202020204" pitchFamily="34" charset="0"/>
              </a:rPr>
              <a:t> </a:t>
            </a:r>
            <a:r>
              <a:rPr lang="en-US" altLang="en-US" sz="2800" b="0" dirty="0" err="1">
                <a:solidFill>
                  <a:srgbClr val="FF0000"/>
                </a:solidFill>
                <a:latin typeface="Arial" panose="020B0604020202020204" pitchFamily="34" charset="0"/>
                <a:cs typeface="Arial" panose="020B0604020202020204" pitchFamily="34" charset="0"/>
              </a:rPr>
              <a:t>không</a:t>
            </a:r>
            <a:r>
              <a:rPr lang="en-US" altLang="en-US" sz="2800" b="0" dirty="0">
                <a:solidFill>
                  <a:srgbClr val="FF0000"/>
                </a:solidFill>
                <a:latin typeface="Arial" panose="020B0604020202020204" pitchFamily="34" charset="0"/>
                <a:cs typeface="Arial" panose="020B0604020202020204" pitchFamily="34" charset="0"/>
              </a:rPr>
              <a:t> </a:t>
            </a:r>
            <a:r>
              <a:rPr lang="en-US" altLang="en-US" sz="2800" b="0" dirty="0" err="1">
                <a:solidFill>
                  <a:srgbClr val="FF0000"/>
                </a:solidFill>
                <a:latin typeface="Arial" panose="020B0604020202020204" pitchFamily="34" charset="0"/>
                <a:cs typeface="Arial" panose="020B0604020202020204" pitchFamily="34" charset="0"/>
              </a:rPr>
              <a:t>còn</a:t>
            </a:r>
            <a:r>
              <a:rPr lang="en-US" altLang="en-US" sz="2800" b="0" dirty="0">
                <a:solidFill>
                  <a:srgbClr val="FF0000"/>
                </a:solidFill>
                <a:latin typeface="Arial" panose="020B0604020202020204" pitchFamily="34" charset="0"/>
                <a:cs typeface="Arial" panose="020B0604020202020204" pitchFamily="34" charset="0"/>
              </a:rPr>
              <a:t> </a:t>
            </a:r>
            <a:r>
              <a:rPr lang="en-US" altLang="en-US" sz="2800" b="0" dirty="0" err="1">
                <a:solidFill>
                  <a:srgbClr val="FF0000"/>
                </a:solidFill>
                <a:latin typeface="Arial" panose="020B0604020202020204" pitchFamily="34" charset="0"/>
                <a:cs typeface="Arial" panose="020B0604020202020204" pitchFamily="34" charset="0"/>
              </a:rPr>
              <a:t>nữa</a:t>
            </a:r>
            <a:r>
              <a:rPr lang="en-US" altLang="en-US" sz="2800" b="0" dirty="0">
                <a:solidFill>
                  <a:srgbClr val="FF0000"/>
                </a:solidFill>
                <a:latin typeface="Arial" panose="020B0604020202020204" pitchFamily="34" charset="0"/>
                <a:cs typeface="Arial" panose="020B0604020202020204" pitchFamily="34" charset="0"/>
              </a:rPr>
              <a:t>. </a:t>
            </a:r>
            <a:r>
              <a:rPr lang="en-US" altLang="en-US" sz="2800" b="0" dirty="0" err="1">
                <a:solidFill>
                  <a:srgbClr val="FF0000"/>
                </a:solidFill>
                <a:latin typeface="Arial" panose="020B0604020202020204" pitchFamily="34" charset="0"/>
                <a:cs typeface="Arial" panose="020B0604020202020204" pitchFamily="34" charset="0"/>
              </a:rPr>
              <a:t>Chú</a:t>
            </a:r>
            <a:r>
              <a:rPr lang="en-US" altLang="en-US" sz="2800" b="0" dirty="0">
                <a:solidFill>
                  <a:srgbClr val="FF0000"/>
                </a:solidFill>
                <a:latin typeface="Arial" panose="020B0604020202020204" pitchFamily="34" charset="0"/>
                <a:cs typeface="Arial" panose="020B0604020202020204" pitchFamily="34" charset="0"/>
              </a:rPr>
              <a:t> </a:t>
            </a:r>
            <a:r>
              <a:rPr lang="en-US" altLang="en-US" sz="2800" b="0" dirty="0" err="1">
                <a:solidFill>
                  <a:srgbClr val="FF0000"/>
                </a:solidFill>
                <a:latin typeface="Arial" panose="020B0604020202020204" pitchFamily="34" charset="0"/>
                <a:cs typeface="Arial" panose="020B0604020202020204" pitchFamily="34" charset="0"/>
              </a:rPr>
              <a:t>đã</a:t>
            </a:r>
            <a:r>
              <a:rPr lang="en-US" altLang="en-US" sz="2800" b="0" dirty="0">
                <a:solidFill>
                  <a:srgbClr val="FF0000"/>
                </a:solidFill>
                <a:latin typeface="Arial" panose="020B0604020202020204" pitchFamily="34" charset="0"/>
                <a:cs typeface="Arial" panose="020B0604020202020204" pitchFamily="34" charset="0"/>
              </a:rPr>
              <a:t> </a:t>
            </a:r>
            <a:r>
              <a:rPr lang="en-US" altLang="en-US" sz="2800" b="0" dirty="0" err="1">
                <a:solidFill>
                  <a:srgbClr val="FF0000"/>
                </a:solidFill>
                <a:latin typeface="Arial" panose="020B0604020202020204" pitchFamily="34" charset="0"/>
                <a:cs typeface="Arial" panose="020B0604020202020204" pitchFamily="34" charset="0"/>
              </a:rPr>
              <a:t>hy</a:t>
            </a:r>
            <a:r>
              <a:rPr lang="en-US" altLang="en-US" sz="2800" b="0" dirty="0">
                <a:solidFill>
                  <a:srgbClr val="FF0000"/>
                </a:solidFill>
                <a:latin typeface="Arial" panose="020B0604020202020204" pitchFamily="34" charset="0"/>
                <a:cs typeface="Arial" panose="020B0604020202020204" pitchFamily="34" charset="0"/>
              </a:rPr>
              <a:t> </a:t>
            </a:r>
            <a:r>
              <a:rPr lang="en-US" altLang="en-US" sz="2800" b="0" dirty="0" err="1">
                <a:solidFill>
                  <a:srgbClr val="FF0000"/>
                </a:solidFill>
                <a:latin typeface="Arial" panose="020B0604020202020204" pitchFamily="34" charset="0"/>
                <a:cs typeface="Arial" panose="020B0604020202020204" pitchFamily="34" charset="0"/>
              </a:rPr>
              <a:t>sinh</a:t>
            </a:r>
            <a:r>
              <a:rPr lang="en-US" altLang="en-US" sz="2800" b="0" dirty="0">
                <a:solidFill>
                  <a:srgbClr val="FF0000"/>
                </a:solidFill>
                <a:latin typeface="Arial" panose="020B0604020202020204" pitchFamily="34" charset="0"/>
                <a:cs typeface="Arial" panose="020B0604020202020204" pitchFamily="34" charset="0"/>
              </a:rPr>
              <a:t> </a:t>
            </a:r>
            <a:r>
              <a:rPr lang="en-US" altLang="en-US" sz="2800" b="0" dirty="0" err="1">
                <a:solidFill>
                  <a:srgbClr val="FF0000"/>
                </a:solidFill>
                <a:latin typeface="Arial" panose="020B0604020202020204" pitchFamily="34" charset="0"/>
                <a:cs typeface="Arial" panose="020B0604020202020204" pitchFamily="34" charset="0"/>
              </a:rPr>
              <a:t>và</a:t>
            </a:r>
            <a:r>
              <a:rPr lang="en-US" altLang="en-US" sz="2800" b="0" dirty="0">
                <a:solidFill>
                  <a:srgbClr val="FF0000"/>
                </a:solidFill>
                <a:latin typeface="Arial" panose="020B0604020202020204" pitchFamily="34" charset="0"/>
                <a:cs typeface="Arial" panose="020B0604020202020204" pitchFamily="34" charset="0"/>
              </a:rPr>
              <a:t> </a:t>
            </a:r>
            <a:r>
              <a:rPr lang="en-US" altLang="en-US" sz="2800" b="0" dirty="0" err="1">
                <a:solidFill>
                  <a:srgbClr val="FF0000"/>
                </a:solidFill>
                <a:latin typeface="Arial" panose="020B0604020202020204" pitchFamily="34" charset="0"/>
                <a:cs typeface="Arial" panose="020B0604020202020204" pitchFamily="34" charset="0"/>
              </a:rPr>
              <a:t>được</a:t>
            </a:r>
            <a:r>
              <a:rPr lang="en-US" altLang="en-US" sz="2800" b="0" dirty="0">
                <a:solidFill>
                  <a:srgbClr val="FF0000"/>
                </a:solidFill>
                <a:latin typeface="Arial" panose="020B0604020202020204" pitchFamily="34" charset="0"/>
                <a:cs typeface="Arial" panose="020B0604020202020204" pitchFamily="34" charset="0"/>
              </a:rPr>
              <a:t> ở </a:t>
            </a:r>
            <a:r>
              <a:rPr lang="en-US" altLang="en-US" sz="2800" b="0" dirty="0" err="1">
                <a:solidFill>
                  <a:srgbClr val="FF0000"/>
                </a:solidFill>
                <a:latin typeface="Arial" panose="020B0604020202020204" pitchFamily="34" charset="0"/>
                <a:cs typeface="Arial" panose="020B0604020202020204" pitchFamily="34" charset="0"/>
              </a:rPr>
              <a:t>bên</a:t>
            </a:r>
            <a:r>
              <a:rPr lang="en-US" altLang="en-US" sz="2800" b="0" dirty="0">
                <a:solidFill>
                  <a:srgbClr val="FF0000"/>
                </a:solidFill>
                <a:latin typeface="Arial" panose="020B0604020202020204" pitchFamily="34" charset="0"/>
                <a:cs typeface="Arial" panose="020B0604020202020204" pitchFamily="34" charset="0"/>
              </a:rPr>
              <a:t> </a:t>
            </a:r>
            <a:r>
              <a:rPr lang="en-US" altLang="en-US" sz="2800" b="0" dirty="0" err="1">
                <a:solidFill>
                  <a:srgbClr val="FF0000"/>
                </a:solidFill>
                <a:latin typeface="Arial" panose="020B0604020202020204" pitchFamily="34" charset="0"/>
                <a:cs typeface="Arial" panose="020B0604020202020204" pitchFamily="34" charset="0"/>
              </a:rPr>
              <a:t>Bác</a:t>
            </a:r>
            <a:r>
              <a:rPr lang="en-US" altLang="en-US" sz="2800" b="0"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8650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a:extLst>
              <a:ext uri="{FF2B5EF4-FFF2-40B4-BE49-F238E27FC236}">
                <a16:creationId xmlns:a16="http://schemas.microsoft.com/office/drawing/2014/main" id="{80CE44F6-59F8-4179-8CD3-89639417E22C}"/>
              </a:ext>
            </a:extLst>
          </p:cNvPr>
          <p:cNvSpPr txBox="1">
            <a:spLocks noChangeArrowheads="1"/>
          </p:cNvSpPr>
          <p:nvPr/>
        </p:nvSpPr>
        <p:spPr bwMode="auto">
          <a:xfrm>
            <a:off x="647700" y="514350"/>
            <a:ext cx="7848600" cy="954088"/>
          </a:xfrm>
          <a:prstGeom prst="rect">
            <a:avLst/>
          </a:prstGeom>
          <a:solidFill>
            <a:schemeClr val="bg1"/>
          </a:solidFill>
          <a:ln>
            <a:noFill/>
          </a:ln>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a:spcBef>
                <a:spcPct val="50000"/>
              </a:spcBef>
            </a:pPr>
            <a:r>
              <a:rPr lang="en-US" altLang="en-US" sz="2800" u="sng" dirty="0" err="1">
                <a:solidFill>
                  <a:prstClr val="black"/>
                </a:solidFill>
                <a:latin typeface="Arial" panose="020B0604020202020204" pitchFamily="34" charset="0"/>
                <a:cs typeface="Arial" panose="020B0604020202020204" pitchFamily="34" charset="0"/>
              </a:rPr>
              <a:t>Câu</a:t>
            </a:r>
            <a:r>
              <a:rPr lang="en-US" altLang="en-US" sz="2800" u="sng" dirty="0">
                <a:solidFill>
                  <a:prstClr val="black"/>
                </a:solidFill>
                <a:latin typeface="Arial" panose="020B0604020202020204" pitchFamily="34" charset="0"/>
                <a:cs typeface="Arial" panose="020B0604020202020204" pitchFamily="34" charset="0"/>
              </a:rPr>
              <a:t> 4</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Vì</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sao</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những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chiến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sĩ</a:t>
            </a:r>
            <a:r>
              <a:rPr lang="en-US" altLang="en-US" sz="2800" dirty="0">
                <a:solidFill>
                  <a:prstClr val="black"/>
                </a:solidFill>
                <a:latin typeface="Arial" panose="020B0604020202020204" pitchFamily="34" charset="0"/>
                <a:cs typeface="Arial" panose="020B0604020202020204" pitchFamily="34" charset="0"/>
              </a:rPr>
              <a:t> hi </a:t>
            </a:r>
            <a:r>
              <a:rPr lang="en-US" altLang="en-US" sz="2800" dirty="0" err="1">
                <a:solidFill>
                  <a:prstClr val="black"/>
                </a:solidFill>
                <a:latin typeface="Arial" panose="020B0604020202020204" pitchFamily="34" charset="0"/>
                <a:cs typeface="Arial" panose="020B0604020202020204" pitchFamily="34" charset="0"/>
              </a:rPr>
              <a:t>sinh</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vì</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Tổ</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quốc</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được</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nhớ</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mãi</a:t>
            </a:r>
            <a:r>
              <a:rPr lang="en-US" altLang="en-US" sz="2800" dirty="0">
                <a:solidFill>
                  <a:prstClr val="black"/>
                </a:solidFill>
                <a:latin typeface="Arial" panose="020B0604020202020204" pitchFamily="34" charset="0"/>
                <a:cs typeface="Arial" panose="020B0604020202020204" pitchFamily="34" charset="0"/>
              </a:rPr>
              <a:t> ?</a:t>
            </a:r>
          </a:p>
        </p:txBody>
      </p:sp>
      <p:sp>
        <p:nvSpPr>
          <p:cNvPr id="3" name="Rectangle 13">
            <a:extLst>
              <a:ext uri="{FF2B5EF4-FFF2-40B4-BE49-F238E27FC236}">
                <a16:creationId xmlns:a16="http://schemas.microsoft.com/office/drawing/2014/main" id="{E27D7237-F664-4D2C-A9D1-EBAD871DD46E}"/>
              </a:ext>
            </a:extLst>
          </p:cNvPr>
          <p:cNvSpPr>
            <a:spLocks noChangeArrowheads="1"/>
          </p:cNvSpPr>
          <p:nvPr/>
        </p:nvSpPr>
        <p:spPr bwMode="auto">
          <a:xfrm>
            <a:off x="571500" y="1786920"/>
            <a:ext cx="8001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a:spcBef>
                <a:spcPct val="50000"/>
              </a:spcBef>
            </a:pP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Vì</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những</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chiến</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sĩ</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đó</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đã</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hiến</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dâng</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cả</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cuộc</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đời</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cho</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hạnh</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phúc</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và</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sự</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bình</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yên</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của</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nhân</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dân</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cho</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độc</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lập</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tự</a:t>
            </a:r>
            <a:r>
              <a:rPr lang="en-US" altLang="en-US" sz="2400" i="1" dirty="0">
                <a:solidFill>
                  <a:srgbClr val="FF0000"/>
                </a:solidFill>
                <a:latin typeface="Times New Roman" panose="02020603050405020304" pitchFamily="18" charset="0"/>
              </a:rPr>
              <a:t> do </a:t>
            </a:r>
            <a:r>
              <a:rPr lang="en-US" altLang="en-US" sz="2400" i="1" dirty="0" err="1">
                <a:solidFill>
                  <a:srgbClr val="FF0000"/>
                </a:solidFill>
                <a:latin typeface="Times New Roman" panose="02020603050405020304" pitchFamily="18" charset="0"/>
              </a:rPr>
              <a:t>củaTổ</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quốc</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Người</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thân</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của</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họ</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và</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nhân</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dân</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không</a:t>
            </a:r>
            <a:r>
              <a:rPr lang="en-US" altLang="en-US" sz="2400" i="1" dirty="0">
                <a:solidFill>
                  <a:srgbClr val="FF0000"/>
                </a:solidFill>
                <a:latin typeface="Times New Roman" panose="02020603050405020304" pitchFamily="18" charset="0"/>
              </a:rPr>
              <a:t> bao </a:t>
            </a:r>
            <a:r>
              <a:rPr lang="en-US" altLang="en-US" sz="2400" i="1" dirty="0" err="1">
                <a:solidFill>
                  <a:srgbClr val="FF0000"/>
                </a:solidFill>
                <a:latin typeface="Times New Roman" panose="02020603050405020304" pitchFamily="18" charset="0"/>
              </a:rPr>
              <a:t>giờ</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quên</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ơn</a:t>
            </a:r>
            <a:r>
              <a:rPr lang="en-US" altLang="en-US" sz="2400" i="1" dirty="0">
                <a:solidFill>
                  <a:srgbClr val="FF0000"/>
                </a:solidFill>
                <a:latin typeface="Times New Roman" panose="02020603050405020304" pitchFamily="18" charset="0"/>
              </a:rPr>
              <a:t> </a:t>
            </a:r>
            <a:r>
              <a:rPr lang="en-US" altLang="en-US" sz="2400" i="1" dirty="0" err="1">
                <a:solidFill>
                  <a:srgbClr val="FF0000"/>
                </a:solidFill>
                <a:latin typeface="Times New Roman" panose="02020603050405020304" pitchFamily="18" charset="0"/>
              </a:rPr>
              <a:t>họ</a:t>
            </a:r>
            <a:r>
              <a:rPr lang="en-US" altLang="en-US" sz="2400" i="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17168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3833FD4-0982-4FA7-A700-E16033327D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5493" y="0"/>
            <a:ext cx="2061289" cy="1493486"/>
          </a:xfrm>
          <a:prstGeom prst="rect">
            <a:avLst/>
          </a:prstGeom>
        </p:spPr>
      </p:pic>
      <p:sp>
        <p:nvSpPr>
          <p:cNvPr id="8" name="Rectangle: Rounded Corners 7">
            <a:extLst>
              <a:ext uri="{FF2B5EF4-FFF2-40B4-BE49-F238E27FC236}">
                <a16:creationId xmlns:a16="http://schemas.microsoft.com/office/drawing/2014/main" id="{1CA6FE07-0CA8-460D-84EE-A4CE8A1D514F}"/>
              </a:ext>
            </a:extLst>
          </p:cNvPr>
          <p:cNvSpPr/>
          <p:nvPr/>
        </p:nvSpPr>
        <p:spPr>
          <a:xfrm>
            <a:off x="3352800" y="321009"/>
            <a:ext cx="2514600" cy="914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Arial" panose="020B0604020202020204" pitchFamily="34" charset="0"/>
                <a:cs typeface="Arial" panose="020B0604020202020204" pitchFamily="34" charset="0"/>
              </a:rPr>
              <a:t>NỘI DUNG</a:t>
            </a:r>
          </a:p>
        </p:txBody>
      </p:sp>
      <p:sp>
        <p:nvSpPr>
          <p:cNvPr id="12" name="TextBox 11">
            <a:extLst>
              <a:ext uri="{FF2B5EF4-FFF2-40B4-BE49-F238E27FC236}">
                <a16:creationId xmlns:a16="http://schemas.microsoft.com/office/drawing/2014/main" id="{2329E4CA-1A8E-4F44-B8E4-EEF4B796A1F4}"/>
              </a:ext>
            </a:extLst>
          </p:cNvPr>
          <p:cNvSpPr txBox="1"/>
          <p:nvPr/>
        </p:nvSpPr>
        <p:spPr>
          <a:xfrm>
            <a:off x="536069" y="1493486"/>
            <a:ext cx="8071861" cy="3046988"/>
          </a:xfrm>
          <a:prstGeom prst="rect">
            <a:avLst/>
          </a:prstGeom>
          <a:noFill/>
        </p:spPr>
        <p:txBody>
          <a:bodyPr wrap="square">
            <a:spAutoFit/>
          </a:bodyPr>
          <a:lstStyle/>
          <a:p>
            <a:pPr algn="just"/>
            <a:r>
              <a:rPr lang="en-US" sz="2400" b="0" dirty="0">
                <a:latin typeface="+mn-lt"/>
              </a:rPr>
              <a:t>	</a:t>
            </a:r>
            <a:r>
              <a:rPr lang="vi-VN" sz="2400" b="0" dirty="0">
                <a:solidFill>
                  <a:srgbClr val="002060"/>
                </a:solidFill>
                <a:latin typeface="+mn-lt"/>
              </a:rPr>
              <a:t>Em bé ngây thơ nhớ người chú đi bộ đội đã lâu không về nên thường nhắc chú. Ba mẹ không muốn nói với em: chú đã hi sinh, không thể trở về. Nhìn lên bàn thờ, ba bảo em: chú ở bên Bác Hồ. Bài thơ nói lên tình cảm thương nhớ và lòng biết ơn của mọi người trong gia đình em bé với liệt sĩ đã hi sinh vì Tổ Quốc (các liệt sĩ không mất, họ sống mãi trong lòng những người thân, trong lòng nhân dân).</a:t>
            </a:r>
            <a:endParaRPr lang="en-US" sz="2400" b="0" dirty="0">
              <a:solidFill>
                <a:srgbClr val="002060"/>
              </a:solidFill>
              <a:latin typeface="+mn-lt"/>
            </a:endParaRPr>
          </a:p>
        </p:txBody>
      </p:sp>
    </p:spTree>
    <p:extLst>
      <p:ext uri="{BB962C8B-B14F-4D97-AF65-F5344CB8AC3E}">
        <p14:creationId xmlns:p14="http://schemas.microsoft.com/office/powerpoint/2010/main" val="117149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281BEF-D5CA-4067-8B4C-6146637E1F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23" t="1778" r="3560" b="1866"/>
          <a:stretch/>
        </p:blipFill>
        <p:spPr>
          <a:xfrm>
            <a:off x="1339032" y="478134"/>
            <a:ext cx="6606800" cy="4186601"/>
          </a:xfrm>
          <a:prstGeom prst="rect">
            <a:avLst/>
          </a:prstGeom>
        </p:spPr>
      </p:pic>
      <p:pic>
        <p:nvPicPr>
          <p:cNvPr id="3" name="图片 2">
            <a:extLst>
              <a:ext uri="{FF2B5EF4-FFF2-40B4-BE49-F238E27FC236}">
                <a16:creationId xmlns:a16="http://schemas.microsoft.com/office/drawing/2014/main" id="{C764B4C6-9ED0-4229-A4BA-96F6618A8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181211" y="-231227"/>
            <a:ext cx="2453460" cy="1113146"/>
          </a:xfrm>
          <a:prstGeom prst="rect">
            <a:avLst/>
          </a:prstGeom>
        </p:spPr>
      </p:pic>
      <p:pic>
        <p:nvPicPr>
          <p:cNvPr id="5" name="图片 4">
            <a:extLst>
              <a:ext uri="{FF2B5EF4-FFF2-40B4-BE49-F238E27FC236}">
                <a16:creationId xmlns:a16="http://schemas.microsoft.com/office/drawing/2014/main" id="{5C936E61-9756-4A6C-9DC5-DD9EDB4AC2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079" t="-102" r="-333" b="83881"/>
          <a:stretch/>
        </p:blipFill>
        <p:spPr>
          <a:xfrm>
            <a:off x="5190324" y="176125"/>
            <a:ext cx="3434519" cy="1977887"/>
          </a:xfrm>
          <a:prstGeom prst="rect">
            <a:avLst/>
          </a:prstGeom>
        </p:spPr>
      </p:pic>
      <p:sp>
        <p:nvSpPr>
          <p:cNvPr id="7" name="文本框 6">
            <a:extLst>
              <a:ext uri="{FF2B5EF4-FFF2-40B4-BE49-F238E27FC236}">
                <a16:creationId xmlns:a16="http://schemas.microsoft.com/office/drawing/2014/main" id="{D4013FC8-FD6F-488C-B740-1D067FFC2B1F}"/>
              </a:ext>
            </a:extLst>
          </p:cNvPr>
          <p:cNvSpPr txBox="1"/>
          <p:nvPr/>
        </p:nvSpPr>
        <p:spPr>
          <a:xfrm>
            <a:off x="1339032" y="2079183"/>
            <a:ext cx="4530302" cy="144655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685800" fontAlgn="auto">
              <a:lnSpc>
                <a:spcPct val="100000"/>
              </a:lnSpc>
              <a:spcBef>
                <a:spcPts val="0"/>
              </a:spcBef>
              <a:spcAft>
                <a:spcPts val="0"/>
              </a:spcAft>
              <a:defRPr/>
            </a:pPr>
            <a:r>
              <a:rPr lang="en-US" altLang="zh-CN" sz="4400" dirty="0" err="1">
                <a:solidFill>
                  <a:srgbClr val="5FB9CB"/>
                </a:solidFill>
                <a:latin typeface="Arial" panose="020B0604020202020204" pitchFamily="34" charset="0"/>
                <a:ea typeface="方正喵呜体" panose="02010600010101010101" pitchFamily="2" charset="-122"/>
                <a:cs typeface="Arial" panose="020B0604020202020204" pitchFamily="34" charset="0"/>
              </a:rPr>
              <a:t>Luyện</a:t>
            </a:r>
            <a:r>
              <a:rPr lang="en-US" altLang="zh-CN" sz="4400" dirty="0">
                <a:solidFill>
                  <a:srgbClr val="5FB9CB"/>
                </a:solidFill>
                <a:latin typeface="Arial" panose="020B0604020202020204" pitchFamily="34" charset="0"/>
                <a:ea typeface="方正喵呜体" panose="02010600010101010101" pitchFamily="2" charset="-122"/>
                <a:cs typeface="Arial" panose="020B0604020202020204" pitchFamily="34" charset="0"/>
              </a:rPr>
              <a:t> </a:t>
            </a:r>
            <a:r>
              <a:rPr lang="en-US" altLang="zh-CN" sz="4400" dirty="0" err="1">
                <a:solidFill>
                  <a:srgbClr val="5FB9CB"/>
                </a:solidFill>
                <a:latin typeface="Arial" panose="020B0604020202020204" pitchFamily="34" charset="0"/>
                <a:ea typeface="方正喵呜体" panose="02010600010101010101" pitchFamily="2" charset="-122"/>
                <a:cs typeface="Arial" panose="020B0604020202020204" pitchFamily="34" charset="0"/>
              </a:rPr>
              <a:t>đọc</a:t>
            </a:r>
            <a:r>
              <a:rPr lang="en-US" altLang="zh-CN" sz="4400" dirty="0">
                <a:solidFill>
                  <a:srgbClr val="5FB9CB"/>
                </a:solidFill>
                <a:latin typeface="Arial" panose="020B0604020202020204" pitchFamily="34" charset="0"/>
                <a:ea typeface="方正喵呜体" panose="02010600010101010101" pitchFamily="2" charset="-122"/>
                <a:cs typeface="Arial" panose="020B0604020202020204" pitchFamily="34" charset="0"/>
              </a:rPr>
              <a:t> </a:t>
            </a:r>
            <a:r>
              <a:rPr lang="en-US" altLang="zh-CN" sz="4400" dirty="0" err="1">
                <a:solidFill>
                  <a:srgbClr val="5FB9CB"/>
                </a:solidFill>
                <a:latin typeface="Arial" panose="020B0604020202020204" pitchFamily="34" charset="0"/>
                <a:ea typeface="方正喵呜体" panose="02010600010101010101" pitchFamily="2" charset="-122"/>
                <a:cs typeface="Arial" panose="020B0604020202020204" pitchFamily="34" charset="0"/>
              </a:rPr>
              <a:t>học</a:t>
            </a:r>
            <a:r>
              <a:rPr lang="en-US" altLang="zh-CN" sz="4400" dirty="0">
                <a:solidFill>
                  <a:srgbClr val="5FB9CB"/>
                </a:solidFill>
                <a:latin typeface="Arial" panose="020B0604020202020204" pitchFamily="34" charset="0"/>
                <a:ea typeface="方正喵呜体" panose="02010600010101010101" pitchFamily="2" charset="-122"/>
                <a:cs typeface="Arial" panose="020B0604020202020204" pitchFamily="34" charset="0"/>
              </a:rPr>
              <a:t> </a:t>
            </a:r>
            <a:r>
              <a:rPr lang="en-US" altLang="zh-CN" sz="4400" dirty="0" err="1">
                <a:solidFill>
                  <a:srgbClr val="5FB9CB"/>
                </a:solidFill>
                <a:latin typeface="Arial" panose="020B0604020202020204" pitchFamily="34" charset="0"/>
                <a:ea typeface="方正喵呜体" panose="02010600010101010101" pitchFamily="2" charset="-122"/>
                <a:cs typeface="Arial" panose="020B0604020202020204" pitchFamily="34" charset="0"/>
              </a:rPr>
              <a:t>thuộc</a:t>
            </a:r>
            <a:r>
              <a:rPr lang="en-US" altLang="zh-CN" sz="4400" dirty="0">
                <a:solidFill>
                  <a:srgbClr val="5FB9CB"/>
                </a:solidFill>
                <a:latin typeface="Arial" panose="020B0604020202020204" pitchFamily="34" charset="0"/>
                <a:ea typeface="方正喵呜体" panose="02010600010101010101" pitchFamily="2" charset="-122"/>
                <a:cs typeface="Arial" panose="020B0604020202020204" pitchFamily="34" charset="0"/>
              </a:rPr>
              <a:t> </a:t>
            </a:r>
            <a:r>
              <a:rPr lang="en-US" altLang="zh-CN" sz="4400" dirty="0" err="1">
                <a:solidFill>
                  <a:srgbClr val="5FB9CB"/>
                </a:solidFill>
                <a:latin typeface="Arial" panose="020B0604020202020204" pitchFamily="34" charset="0"/>
                <a:ea typeface="方正喵呜体" panose="02010600010101010101" pitchFamily="2" charset="-122"/>
                <a:cs typeface="Arial" panose="020B0604020202020204" pitchFamily="34" charset="0"/>
              </a:rPr>
              <a:t>lòng</a:t>
            </a:r>
            <a:endParaRPr lang="zh-CN" altLang="en-US" sz="4400" dirty="0">
              <a:solidFill>
                <a:srgbClr val="5FB9CB"/>
              </a:solidFill>
              <a:latin typeface="Arial" panose="020B0604020202020204" pitchFamily="34" charset="0"/>
              <a:ea typeface="方正喵呜体" panose="02010600010101010101" pitchFamily="2" charset="-122"/>
              <a:cs typeface="Arial" panose="020B0604020202020204" pitchFamily="34" charset="0"/>
            </a:endParaRPr>
          </a:p>
        </p:txBody>
      </p:sp>
      <p:pic>
        <p:nvPicPr>
          <p:cNvPr id="9" name="图片 8">
            <a:extLst>
              <a:ext uri="{FF2B5EF4-FFF2-40B4-BE49-F238E27FC236}">
                <a16:creationId xmlns:a16="http://schemas.microsoft.com/office/drawing/2014/main" id="{2FD32B52-14C9-47C1-AA28-E7A7CDBADF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5996" y="1689516"/>
            <a:ext cx="3283502" cy="3457600"/>
          </a:xfrm>
          <a:prstGeom prst="rect">
            <a:avLst/>
          </a:prstGeom>
        </p:spPr>
      </p:pic>
      <p:pic>
        <p:nvPicPr>
          <p:cNvPr id="10" name="图片 9">
            <a:extLst>
              <a:ext uri="{FF2B5EF4-FFF2-40B4-BE49-F238E27FC236}">
                <a16:creationId xmlns:a16="http://schemas.microsoft.com/office/drawing/2014/main" id="{1EEA34A0-76F0-4525-ABF6-39C8EF0733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5640" b="83779"/>
          <a:stretch/>
        </p:blipFill>
        <p:spPr>
          <a:xfrm>
            <a:off x="224502" y="754358"/>
            <a:ext cx="2678064" cy="1896564"/>
          </a:xfrm>
          <a:prstGeom prst="rect">
            <a:avLst/>
          </a:prstGeom>
        </p:spPr>
      </p:pic>
      <p:pic>
        <p:nvPicPr>
          <p:cNvPr id="4" name="图片 3">
            <a:extLst>
              <a:ext uri="{FF2B5EF4-FFF2-40B4-BE49-F238E27FC236}">
                <a16:creationId xmlns:a16="http://schemas.microsoft.com/office/drawing/2014/main" id="{E5D11BFE-CB29-461A-81B9-1A4C540095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4409266" y="4160011"/>
            <a:ext cx="2453460" cy="1113146"/>
          </a:xfrm>
          <a:prstGeom prst="rect">
            <a:avLst/>
          </a:prstGeom>
        </p:spPr>
      </p:pic>
      <p:pic>
        <p:nvPicPr>
          <p:cNvPr id="11" name="图片 10">
            <a:extLst>
              <a:ext uri="{FF2B5EF4-FFF2-40B4-BE49-F238E27FC236}">
                <a16:creationId xmlns:a16="http://schemas.microsoft.com/office/drawing/2014/main" id="{D7E44722-2DBC-4409-818E-9572D2945D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457943" y="3824568"/>
            <a:ext cx="2453460" cy="1113146"/>
          </a:xfrm>
          <a:prstGeom prst="rect">
            <a:avLst/>
          </a:prstGeom>
        </p:spPr>
      </p:pic>
    </p:spTree>
    <p:extLst>
      <p:ext uri="{BB962C8B-B14F-4D97-AF65-F5344CB8AC3E}">
        <p14:creationId xmlns:p14="http://schemas.microsoft.com/office/powerpoint/2010/main" val="2363716620"/>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281BEF-D5CA-4067-8B4C-6146637E1F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23" t="1778" r="3560" b="1866"/>
          <a:stretch/>
        </p:blipFill>
        <p:spPr>
          <a:xfrm>
            <a:off x="304506" y="-7787"/>
            <a:ext cx="8557588" cy="4953000"/>
          </a:xfrm>
          <a:prstGeom prst="rect">
            <a:avLst/>
          </a:prstGeom>
        </p:spPr>
      </p:pic>
      <p:pic>
        <p:nvPicPr>
          <p:cNvPr id="3" name="图片 2">
            <a:extLst>
              <a:ext uri="{FF2B5EF4-FFF2-40B4-BE49-F238E27FC236}">
                <a16:creationId xmlns:a16="http://schemas.microsoft.com/office/drawing/2014/main" id="{C764B4C6-9ED0-4229-A4BA-96F6618A8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845730" y="-527998"/>
            <a:ext cx="2453460" cy="1113146"/>
          </a:xfrm>
          <a:prstGeom prst="rect">
            <a:avLst/>
          </a:prstGeom>
        </p:spPr>
      </p:pic>
      <p:pic>
        <p:nvPicPr>
          <p:cNvPr id="4" name="图片 3">
            <a:extLst>
              <a:ext uri="{FF2B5EF4-FFF2-40B4-BE49-F238E27FC236}">
                <a16:creationId xmlns:a16="http://schemas.microsoft.com/office/drawing/2014/main" id="{E5D11BFE-CB29-461A-81B9-1A4C540095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6485128" y="3671517"/>
            <a:ext cx="2453460" cy="1113146"/>
          </a:xfrm>
          <a:prstGeom prst="rect">
            <a:avLst/>
          </a:prstGeom>
        </p:spPr>
      </p:pic>
      <p:pic>
        <p:nvPicPr>
          <p:cNvPr id="5" name="图片 4">
            <a:extLst>
              <a:ext uri="{FF2B5EF4-FFF2-40B4-BE49-F238E27FC236}">
                <a16:creationId xmlns:a16="http://schemas.microsoft.com/office/drawing/2014/main" id="{5C936E61-9756-4A6C-9DC5-DD9EDB4AC2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079" t="-102" r="-333" b="83881"/>
          <a:stretch/>
        </p:blipFill>
        <p:spPr>
          <a:xfrm>
            <a:off x="5867400" y="14841"/>
            <a:ext cx="3434519" cy="1977887"/>
          </a:xfrm>
          <a:prstGeom prst="rect">
            <a:avLst/>
          </a:prstGeom>
        </p:spPr>
      </p:pic>
      <p:pic>
        <p:nvPicPr>
          <p:cNvPr id="11" name="图片 10">
            <a:extLst>
              <a:ext uri="{FF2B5EF4-FFF2-40B4-BE49-F238E27FC236}">
                <a16:creationId xmlns:a16="http://schemas.microsoft.com/office/drawing/2014/main" id="{51CD1306-D6C0-4CB6-96B6-EF7878C4E12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9126" y="4293386"/>
            <a:ext cx="1457726" cy="1113146"/>
          </a:xfrm>
          <a:prstGeom prst="rect">
            <a:avLst/>
          </a:prstGeom>
        </p:spPr>
      </p:pic>
      <p:sp>
        <p:nvSpPr>
          <p:cNvPr id="9" name="Text Box 7">
            <a:extLst>
              <a:ext uri="{FF2B5EF4-FFF2-40B4-BE49-F238E27FC236}">
                <a16:creationId xmlns:a16="http://schemas.microsoft.com/office/drawing/2014/main" id="{C073905F-6F7D-4862-9B9C-479856E1D6F0}"/>
              </a:ext>
            </a:extLst>
          </p:cNvPr>
          <p:cNvSpPr txBox="1">
            <a:spLocks noChangeArrowheads="1"/>
          </p:cNvSpPr>
          <p:nvPr/>
        </p:nvSpPr>
        <p:spPr bwMode="auto">
          <a:xfrm>
            <a:off x="621194" y="624717"/>
            <a:ext cx="40386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Nga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bộ</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đội</a:t>
            </a:r>
            <a:endPar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Sao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quá</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là</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Nhớ</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Nga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thường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nhắc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bây</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giờ</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10" name="Text Box 6">
            <a:extLst>
              <a:ext uri="{FF2B5EF4-FFF2-40B4-BE49-F238E27FC236}">
                <a16:creationId xmlns:a16="http://schemas.microsoft.com/office/drawing/2014/main" id="{D73790D0-06D4-48F0-A00E-D0CD1F75E754}"/>
              </a:ext>
            </a:extLst>
          </p:cNvPr>
          <p:cNvSpPr txBox="1">
            <a:spLocks noChangeArrowheads="1"/>
          </p:cNvSpPr>
          <p:nvPr/>
        </p:nvSpPr>
        <p:spPr bwMode="auto">
          <a:xfrm>
            <a:off x="2434219" y="163398"/>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Chú</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ở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bên</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Bác</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Hồ</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12" name="Text Box 8">
            <a:extLst>
              <a:ext uri="{FF2B5EF4-FFF2-40B4-BE49-F238E27FC236}">
                <a16:creationId xmlns:a16="http://schemas.microsoft.com/office/drawing/2014/main" id="{40CF090A-92A1-4561-B8C3-DBE0059CE507}"/>
              </a:ext>
            </a:extLst>
          </p:cNvPr>
          <p:cNvSpPr txBox="1">
            <a:spLocks noChangeArrowheads="1"/>
          </p:cNvSpPr>
          <p:nvPr/>
        </p:nvSpPr>
        <p:spPr bwMode="auto">
          <a:xfrm>
            <a:off x="4785541" y="1471983"/>
            <a:ext cx="395080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đâu</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Trường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Sơn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dài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dằng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dặc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Trường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Sa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đảo</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nổi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chìm</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Hay Kon Tum,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Đắk</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Lắk</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13" name="Text Box 9">
            <a:extLst>
              <a:ext uri="{FF2B5EF4-FFF2-40B4-BE49-F238E27FC236}">
                <a16:creationId xmlns:a16="http://schemas.microsoft.com/office/drawing/2014/main" id="{566F16AD-6940-4FDA-BA94-510474D5B5DE}"/>
              </a:ext>
            </a:extLst>
          </p:cNvPr>
          <p:cNvSpPr txBox="1">
            <a:spLocks noChangeArrowheads="1"/>
          </p:cNvSpPr>
          <p:nvPr/>
        </p:nvSpPr>
        <p:spPr bwMode="auto">
          <a:xfrm>
            <a:off x="1607730" y="2948712"/>
            <a:ext cx="44196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Mẹ</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đỏ</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hoe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đôi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mắt</a:t>
            </a:r>
            <a:endPar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ngước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lên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bàn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thờ</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Đất</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nước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không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còn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giặc</a:t>
            </a:r>
            <a:endPar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Chú</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bên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Bác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Hồ</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4" name="Text Box 16">
            <a:extLst>
              <a:ext uri="{FF2B5EF4-FFF2-40B4-BE49-F238E27FC236}">
                <a16:creationId xmlns:a16="http://schemas.microsoft.com/office/drawing/2014/main" id="{355327E7-EAF8-48B3-AA50-763D0E5A6C77}"/>
              </a:ext>
            </a:extLst>
          </p:cNvPr>
          <p:cNvSpPr txBox="1">
            <a:spLocks noChangeArrowheads="1"/>
          </p:cNvSpPr>
          <p:nvPr/>
        </p:nvSpPr>
        <p:spPr bwMode="auto">
          <a:xfrm>
            <a:off x="4267200" y="4443684"/>
            <a:ext cx="190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Dương</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Huy</a:t>
            </a: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9075250"/>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9781C3FA-EFB1-4FB5-986C-83B89F6805D5}"/>
              </a:ext>
            </a:extLst>
          </p:cNvPr>
          <p:cNvSpPr txBox="1">
            <a:spLocks noChangeArrowheads="1"/>
          </p:cNvSpPr>
          <p:nvPr/>
        </p:nvSpPr>
        <p:spPr bwMode="auto">
          <a:xfrm>
            <a:off x="609600" y="514350"/>
            <a:ext cx="3581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2000" dirty="0" err="1">
                <a:latin typeface="Arial" panose="020B0604020202020204" pitchFamily="34" charset="0"/>
              </a:rPr>
              <a:t>Chú</a:t>
            </a:r>
            <a:r>
              <a:rPr lang="en-US" altLang="en-US" sz="2000" dirty="0">
                <a:latin typeface="Arial" panose="020B0604020202020204" pitchFamily="34" charset="0"/>
              </a:rPr>
              <a:t> Nga </a:t>
            </a:r>
            <a:r>
              <a:rPr lang="en-US" altLang="en-US" sz="2000" dirty="0" err="1">
                <a:latin typeface="Arial" panose="020B0604020202020204" pitchFamily="34" charset="0"/>
              </a:rPr>
              <a:t>đi</a:t>
            </a:r>
            <a:r>
              <a:rPr lang="en-US" altLang="en-US" sz="2000" dirty="0">
                <a:latin typeface="Arial" panose="020B0604020202020204" pitchFamily="34" charset="0"/>
              </a:rPr>
              <a:t>…………………</a:t>
            </a:r>
          </a:p>
          <a:p>
            <a:pPr eaLnBrk="1" hangingPunct="1">
              <a:spcBef>
                <a:spcPct val="50000"/>
              </a:spcBef>
            </a:pPr>
            <a:r>
              <a:rPr lang="en-US" altLang="en-US" sz="2000" dirty="0">
                <a:latin typeface="Arial" panose="020B0604020202020204" pitchFamily="34" charset="0"/>
              </a:rPr>
              <a:t>Sao </a:t>
            </a:r>
            <a:r>
              <a:rPr lang="en-US" altLang="en-US" sz="2000" dirty="0" err="1">
                <a:latin typeface="Arial" panose="020B0604020202020204" pitchFamily="34" charset="0"/>
              </a:rPr>
              <a:t>lâu</a:t>
            </a:r>
            <a:r>
              <a:rPr lang="en-US" altLang="en-US" sz="2000" dirty="0">
                <a:latin typeface="Arial" panose="020B0604020202020204" pitchFamily="34" charset="0"/>
              </a:rPr>
              <a:t> </a:t>
            </a:r>
            <a:r>
              <a:rPr lang="en-US" altLang="en-US" sz="2000" dirty="0" err="1">
                <a:latin typeface="Arial" panose="020B0604020202020204" pitchFamily="34" charset="0"/>
              </a:rPr>
              <a:t>quá</a:t>
            </a:r>
            <a:r>
              <a:rPr lang="en-US" altLang="en-US" sz="2000" dirty="0">
                <a:latin typeface="Arial" panose="020B0604020202020204" pitchFamily="34" charset="0"/>
              </a:rPr>
              <a:t>………………..</a:t>
            </a:r>
          </a:p>
          <a:p>
            <a:pPr eaLnBrk="1" hangingPunct="1">
              <a:spcBef>
                <a:spcPct val="50000"/>
              </a:spcBef>
            </a:pPr>
            <a:r>
              <a:rPr lang="en-US" altLang="en-US" sz="2000" dirty="0" err="1">
                <a:latin typeface="Arial" panose="020B0604020202020204" pitchFamily="34" charset="0"/>
              </a:rPr>
              <a:t>Nhớ</a:t>
            </a:r>
            <a:r>
              <a:rPr lang="en-US" altLang="en-US" sz="2000" dirty="0">
                <a:latin typeface="Arial" panose="020B0604020202020204" pitchFamily="34" charset="0"/>
              </a:rPr>
              <a:t> </a:t>
            </a:r>
            <a:r>
              <a:rPr lang="en-US" altLang="en-US" sz="2000" dirty="0" err="1">
                <a:latin typeface="Arial" panose="020B0604020202020204" pitchFamily="34" charset="0"/>
              </a:rPr>
              <a:t>chú</a:t>
            </a:r>
            <a:r>
              <a:rPr lang="en-US" altLang="en-US" sz="2000" dirty="0">
                <a:latin typeface="Arial" panose="020B0604020202020204" pitchFamily="34" charset="0"/>
              </a:rPr>
              <a:t>, Nga……………..</a:t>
            </a:r>
          </a:p>
          <a:p>
            <a:pPr eaLnBrk="1" hangingPunct="1">
              <a:spcBef>
                <a:spcPct val="50000"/>
              </a:spcBef>
            </a:pPr>
            <a:r>
              <a:rPr lang="en-US" altLang="en-US" sz="2000" dirty="0">
                <a:latin typeface="Arial" panose="020B0604020202020204" pitchFamily="34" charset="0"/>
              </a:rPr>
              <a:t>- </a:t>
            </a:r>
            <a:r>
              <a:rPr lang="en-US" altLang="en-US" sz="2000" dirty="0" err="1">
                <a:latin typeface="Arial" panose="020B0604020202020204" pitchFamily="34" charset="0"/>
              </a:rPr>
              <a:t>Chú</a:t>
            </a:r>
            <a:r>
              <a:rPr lang="en-US" altLang="en-US" sz="2000" dirty="0">
                <a:latin typeface="Arial" panose="020B0604020202020204" pitchFamily="34" charset="0"/>
              </a:rPr>
              <a:t> </a:t>
            </a:r>
            <a:r>
              <a:rPr lang="en-US" altLang="en-US" sz="2000" dirty="0" err="1">
                <a:latin typeface="Arial" panose="020B0604020202020204" pitchFamily="34" charset="0"/>
              </a:rPr>
              <a:t>bây</a:t>
            </a:r>
            <a:r>
              <a:rPr lang="en-US" altLang="en-US" sz="2000" dirty="0">
                <a:latin typeface="Arial" panose="020B0604020202020204" pitchFamily="34" charset="0"/>
              </a:rPr>
              <a:t> </a:t>
            </a:r>
            <a:r>
              <a:rPr lang="en-US" altLang="en-US" sz="2000" dirty="0" err="1">
                <a:latin typeface="Arial" panose="020B0604020202020204" pitchFamily="34" charset="0"/>
              </a:rPr>
              <a:t>giờ</a:t>
            </a:r>
            <a:r>
              <a:rPr lang="en-US" altLang="en-US" sz="2000" dirty="0">
                <a:latin typeface="Arial" panose="020B0604020202020204" pitchFamily="34" charset="0"/>
              </a:rPr>
              <a:t>………………</a:t>
            </a:r>
          </a:p>
        </p:txBody>
      </p:sp>
      <p:sp>
        <p:nvSpPr>
          <p:cNvPr id="3" name="Text Box 17">
            <a:extLst>
              <a:ext uri="{FF2B5EF4-FFF2-40B4-BE49-F238E27FC236}">
                <a16:creationId xmlns:a16="http://schemas.microsoft.com/office/drawing/2014/main" id="{A873BEB7-96E2-44EC-BD94-C6E194AD1C63}"/>
              </a:ext>
            </a:extLst>
          </p:cNvPr>
          <p:cNvSpPr txBox="1">
            <a:spLocks noChangeArrowheads="1"/>
          </p:cNvSpPr>
          <p:nvPr/>
        </p:nvSpPr>
        <p:spPr bwMode="auto">
          <a:xfrm>
            <a:off x="4648200" y="1482725"/>
            <a:ext cx="35052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2000" dirty="0" err="1">
                <a:solidFill>
                  <a:srgbClr val="002060"/>
                </a:solidFill>
                <a:latin typeface="Arial" panose="020B0604020202020204" pitchFamily="34" charset="0"/>
              </a:rPr>
              <a:t>Chú</a:t>
            </a:r>
            <a:r>
              <a:rPr lang="en-US" altLang="en-US" sz="2000" dirty="0">
                <a:solidFill>
                  <a:srgbClr val="002060"/>
                </a:solidFill>
                <a:latin typeface="Arial" panose="020B0604020202020204" pitchFamily="34" charset="0"/>
              </a:rPr>
              <a:t> ở </a:t>
            </a:r>
            <a:r>
              <a:rPr lang="en-US" altLang="en-US" sz="2000" dirty="0" err="1">
                <a:solidFill>
                  <a:srgbClr val="002060"/>
                </a:solidFill>
                <a:latin typeface="Arial" panose="020B0604020202020204" pitchFamily="34" charset="0"/>
              </a:rPr>
              <a:t>đâu</a:t>
            </a:r>
            <a:r>
              <a:rPr lang="en-US" altLang="en-US" sz="2000" dirty="0">
                <a:solidFill>
                  <a:srgbClr val="002060"/>
                </a:solidFill>
                <a:latin typeface="Arial" panose="020B0604020202020204" pitchFamily="34" charset="0"/>
              </a:rPr>
              <a:t>, …………………</a:t>
            </a:r>
          </a:p>
          <a:p>
            <a:pPr eaLnBrk="1" hangingPunct="1">
              <a:spcBef>
                <a:spcPct val="50000"/>
              </a:spcBef>
            </a:pPr>
            <a:r>
              <a:rPr lang="en-US" altLang="en-US" sz="2000" dirty="0" err="1">
                <a:solidFill>
                  <a:srgbClr val="002060"/>
                </a:solidFill>
                <a:latin typeface="Arial" panose="020B0604020202020204" pitchFamily="34" charset="0"/>
              </a:rPr>
              <a:t>Trường</a:t>
            </a:r>
            <a:r>
              <a:rPr lang="en-US" altLang="en-US" sz="2000" dirty="0">
                <a:solidFill>
                  <a:srgbClr val="002060"/>
                </a:solidFill>
                <a:latin typeface="Arial" panose="020B0604020202020204" pitchFamily="34" charset="0"/>
              </a:rPr>
              <a:t> </a:t>
            </a:r>
            <a:r>
              <a:rPr lang="en-US" altLang="en-US" sz="2000" dirty="0" err="1">
                <a:solidFill>
                  <a:srgbClr val="002060"/>
                </a:solidFill>
                <a:latin typeface="Arial" panose="020B0604020202020204" pitchFamily="34" charset="0"/>
              </a:rPr>
              <a:t>Sơn</a:t>
            </a:r>
            <a:r>
              <a:rPr lang="en-US" altLang="en-US" sz="2000" dirty="0">
                <a:solidFill>
                  <a:srgbClr val="002060"/>
                </a:solidFill>
                <a:latin typeface="Arial" panose="020B0604020202020204" pitchFamily="34" charset="0"/>
              </a:rPr>
              <a:t> </a:t>
            </a:r>
            <a:r>
              <a:rPr lang="en-US" altLang="en-US" sz="2000" dirty="0" err="1">
                <a:solidFill>
                  <a:srgbClr val="002060"/>
                </a:solidFill>
                <a:latin typeface="Arial" panose="020B0604020202020204" pitchFamily="34" charset="0"/>
              </a:rPr>
              <a:t>dài</a:t>
            </a:r>
            <a:r>
              <a:rPr lang="en-US" altLang="en-US" sz="2000" dirty="0">
                <a:solidFill>
                  <a:srgbClr val="002060"/>
                </a:solidFill>
                <a:latin typeface="Arial" panose="020B0604020202020204" pitchFamily="34" charset="0"/>
              </a:rPr>
              <a:t> …………..</a:t>
            </a:r>
          </a:p>
          <a:p>
            <a:pPr eaLnBrk="1" hangingPunct="1">
              <a:spcBef>
                <a:spcPct val="50000"/>
              </a:spcBef>
            </a:pPr>
            <a:r>
              <a:rPr lang="en-US" altLang="en-US" sz="2000" dirty="0" err="1">
                <a:solidFill>
                  <a:srgbClr val="002060"/>
                </a:solidFill>
                <a:latin typeface="Arial" panose="020B0604020202020204" pitchFamily="34" charset="0"/>
              </a:rPr>
              <a:t>Trường</a:t>
            </a:r>
            <a:r>
              <a:rPr lang="en-US" altLang="en-US" sz="2000" dirty="0">
                <a:solidFill>
                  <a:srgbClr val="002060"/>
                </a:solidFill>
                <a:latin typeface="Arial" panose="020B0604020202020204" pitchFamily="34" charset="0"/>
              </a:rPr>
              <a:t> Sa </a:t>
            </a:r>
            <a:r>
              <a:rPr lang="en-US" altLang="en-US" sz="2000" dirty="0" err="1">
                <a:solidFill>
                  <a:srgbClr val="002060"/>
                </a:solidFill>
                <a:latin typeface="Arial" panose="020B0604020202020204" pitchFamily="34" charset="0"/>
              </a:rPr>
              <a:t>đảo</a:t>
            </a:r>
            <a:r>
              <a:rPr lang="en-US" altLang="en-US" sz="2000" dirty="0">
                <a:solidFill>
                  <a:srgbClr val="002060"/>
                </a:solidFill>
                <a:latin typeface="Arial" panose="020B0604020202020204" pitchFamily="34" charset="0"/>
              </a:rPr>
              <a:t>……………..</a:t>
            </a:r>
          </a:p>
          <a:p>
            <a:pPr eaLnBrk="1" hangingPunct="1">
              <a:spcBef>
                <a:spcPct val="50000"/>
              </a:spcBef>
            </a:pPr>
            <a:r>
              <a:rPr lang="en-US" altLang="en-US" sz="2000" dirty="0">
                <a:solidFill>
                  <a:srgbClr val="002060"/>
                </a:solidFill>
                <a:latin typeface="Arial" panose="020B0604020202020204" pitchFamily="34" charset="0"/>
              </a:rPr>
              <a:t>Hay </a:t>
            </a:r>
            <a:r>
              <a:rPr lang="en-US" altLang="en-US" sz="2000" dirty="0" err="1">
                <a:solidFill>
                  <a:srgbClr val="002060"/>
                </a:solidFill>
                <a:latin typeface="Arial" panose="020B0604020202020204" pitchFamily="34" charset="0"/>
              </a:rPr>
              <a:t>kon</a:t>
            </a:r>
            <a:r>
              <a:rPr lang="en-US" altLang="en-US" sz="2000" dirty="0">
                <a:solidFill>
                  <a:srgbClr val="002060"/>
                </a:solidFill>
                <a:latin typeface="Arial" panose="020B0604020202020204" pitchFamily="34" charset="0"/>
              </a:rPr>
              <a:t> Tum, ………………</a:t>
            </a:r>
          </a:p>
        </p:txBody>
      </p:sp>
      <p:sp>
        <p:nvSpPr>
          <p:cNvPr id="4" name="Text Box 16">
            <a:extLst>
              <a:ext uri="{FF2B5EF4-FFF2-40B4-BE49-F238E27FC236}">
                <a16:creationId xmlns:a16="http://schemas.microsoft.com/office/drawing/2014/main" id="{A7AA2F5F-B2AE-41DD-93A7-C5F9F57628A0}"/>
              </a:ext>
            </a:extLst>
          </p:cNvPr>
          <p:cNvSpPr txBox="1">
            <a:spLocks noChangeArrowheads="1"/>
          </p:cNvSpPr>
          <p:nvPr/>
        </p:nvSpPr>
        <p:spPr bwMode="auto">
          <a:xfrm>
            <a:off x="628650" y="3105150"/>
            <a:ext cx="48768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2000" dirty="0" err="1">
                <a:solidFill>
                  <a:srgbClr val="0000FF"/>
                </a:solidFill>
                <a:latin typeface="Arial" panose="020B0604020202020204" pitchFamily="34" charset="0"/>
              </a:rPr>
              <a:t>Mẹ</a:t>
            </a:r>
            <a:r>
              <a:rPr lang="en-US" altLang="en-US" sz="2000" dirty="0">
                <a:solidFill>
                  <a:srgbClr val="0000FF"/>
                </a:solidFill>
                <a:latin typeface="Arial" panose="020B0604020202020204" pitchFamily="34" charset="0"/>
              </a:rPr>
              <a:t> </a:t>
            </a:r>
            <a:r>
              <a:rPr lang="en-US" altLang="en-US" sz="2000" dirty="0" err="1">
                <a:solidFill>
                  <a:srgbClr val="0000FF"/>
                </a:solidFill>
                <a:latin typeface="Arial" panose="020B0604020202020204" pitchFamily="34" charset="0"/>
              </a:rPr>
              <a:t>đỏ</a:t>
            </a:r>
            <a:r>
              <a:rPr lang="en-US" altLang="en-US" sz="2000" dirty="0">
                <a:solidFill>
                  <a:srgbClr val="0000FF"/>
                </a:solidFill>
                <a:latin typeface="Arial" panose="020B0604020202020204" pitchFamily="34" charset="0"/>
              </a:rPr>
              <a:t> hoe………………………….</a:t>
            </a:r>
          </a:p>
          <a:p>
            <a:pPr eaLnBrk="1" hangingPunct="1">
              <a:spcBef>
                <a:spcPct val="50000"/>
              </a:spcBef>
            </a:pPr>
            <a:r>
              <a:rPr lang="en-US" altLang="en-US" sz="2000" dirty="0">
                <a:solidFill>
                  <a:srgbClr val="0000FF"/>
                </a:solidFill>
                <a:latin typeface="Arial" panose="020B0604020202020204" pitchFamily="34" charset="0"/>
              </a:rPr>
              <a:t>Ba </a:t>
            </a:r>
            <a:r>
              <a:rPr lang="en-US" altLang="en-US" sz="2000" dirty="0" err="1">
                <a:solidFill>
                  <a:srgbClr val="0000FF"/>
                </a:solidFill>
                <a:latin typeface="Arial" panose="020B0604020202020204" pitchFamily="34" charset="0"/>
              </a:rPr>
              <a:t>ngước</a:t>
            </a:r>
            <a:r>
              <a:rPr lang="en-US" altLang="en-US" sz="2000" dirty="0">
                <a:solidFill>
                  <a:srgbClr val="0000FF"/>
                </a:solidFill>
                <a:latin typeface="Arial" panose="020B0604020202020204" pitchFamily="34" charset="0"/>
              </a:rPr>
              <a:t> </a:t>
            </a:r>
            <a:r>
              <a:rPr lang="en-US" altLang="en-US" sz="2000" dirty="0" err="1">
                <a:solidFill>
                  <a:srgbClr val="0000FF"/>
                </a:solidFill>
                <a:latin typeface="Arial" panose="020B0604020202020204" pitchFamily="34" charset="0"/>
              </a:rPr>
              <a:t>lên</a:t>
            </a:r>
            <a:r>
              <a:rPr lang="en-US" altLang="en-US" sz="2000" dirty="0">
                <a:solidFill>
                  <a:srgbClr val="0000FF"/>
                </a:solidFill>
                <a:latin typeface="Arial" panose="020B0604020202020204" pitchFamily="34" charset="0"/>
              </a:rPr>
              <a:t> ……………………..</a:t>
            </a:r>
          </a:p>
          <a:p>
            <a:pPr eaLnBrk="1" hangingPunct="1">
              <a:spcBef>
                <a:spcPct val="50000"/>
              </a:spcBef>
            </a:pPr>
            <a:r>
              <a:rPr lang="en-US" altLang="en-US" sz="2000" dirty="0" err="1">
                <a:solidFill>
                  <a:srgbClr val="0000FF"/>
                </a:solidFill>
                <a:latin typeface="Arial" panose="020B0604020202020204" pitchFamily="34" charset="0"/>
              </a:rPr>
              <a:t>Đất</a:t>
            </a:r>
            <a:r>
              <a:rPr lang="en-US" altLang="en-US" sz="2000" dirty="0">
                <a:solidFill>
                  <a:srgbClr val="0000FF"/>
                </a:solidFill>
                <a:latin typeface="Arial" panose="020B0604020202020204" pitchFamily="34" charset="0"/>
              </a:rPr>
              <a:t> </a:t>
            </a:r>
            <a:r>
              <a:rPr lang="en-US" altLang="en-US" sz="2000" dirty="0" err="1">
                <a:solidFill>
                  <a:srgbClr val="0000FF"/>
                </a:solidFill>
                <a:latin typeface="Arial" panose="020B0604020202020204" pitchFamily="34" charset="0"/>
              </a:rPr>
              <a:t>nước</a:t>
            </a:r>
            <a:r>
              <a:rPr lang="en-US" altLang="en-US" sz="2000" dirty="0">
                <a:solidFill>
                  <a:srgbClr val="0000FF"/>
                </a:solidFill>
                <a:latin typeface="Arial" panose="020B0604020202020204" pitchFamily="34" charset="0"/>
              </a:rPr>
              <a:t> </a:t>
            </a:r>
            <a:r>
              <a:rPr lang="en-US" altLang="en-US" sz="2000" dirty="0" err="1">
                <a:solidFill>
                  <a:srgbClr val="0000FF"/>
                </a:solidFill>
                <a:latin typeface="Arial" panose="020B0604020202020204" pitchFamily="34" charset="0"/>
              </a:rPr>
              <a:t>không</a:t>
            </a:r>
            <a:r>
              <a:rPr lang="en-US" altLang="en-US" sz="2000" dirty="0">
                <a:solidFill>
                  <a:srgbClr val="0000FF"/>
                </a:solidFill>
                <a:latin typeface="Arial" panose="020B0604020202020204" pitchFamily="34" charset="0"/>
              </a:rPr>
              <a:t>…………………..</a:t>
            </a:r>
          </a:p>
          <a:p>
            <a:pPr eaLnBrk="1" hangingPunct="1">
              <a:spcBef>
                <a:spcPct val="50000"/>
              </a:spcBef>
            </a:pPr>
            <a:r>
              <a:rPr lang="en-US" altLang="en-US" sz="2000" dirty="0" err="1">
                <a:solidFill>
                  <a:srgbClr val="0000FF"/>
                </a:solidFill>
                <a:latin typeface="Arial" panose="020B0604020202020204" pitchFamily="34" charset="0"/>
              </a:rPr>
              <a:t>Chú</a:t>
            </a:r>
            <a:r>
              <a:rPr lang="en-US" altLang="en-US" sz="2000" dirty="0">
                <a:solidFill>
                  <a:srgbClr val="0000FF"/>
                </a:solidFill>
                <a:latin typeface="Arial" panose="020B0604020202020204" pitchFamily="34" charset="0"/>
              </a:rPr>
              <a:t> ở </a:t>
            </a:r>
            <a:r>
              <a:rPr lang="en-US" altLang="en-US" sz="2000" dirty="0" err="1">
                <a:solidFill>
                  <a:srgbClr val="0000FF"/>
                </a:solidFill>
                <a:latin typeface="Arial" panose="020B0604020202020204" pitchFamily="34" charset="0"/>
              </a:rPr>
              <a:t>bên</a:t>
            </a:r>
            <a:r>
              <a:rPr lang="en-US" altLang="en-US" sz="2000" dirty="0">
                <a:solidFill>
                  <a:srgbClr val="0000FF"/>
                </a:solidFill>
                <a:latin typeface="Arial" panose="020B0604020202020204" pitchFamily="34" charset="0"/>
              </a:rPr>
              <a:t>………………………….</a:t>
            </a:r>
          </a:p>
        </p:txBody>
      </p:sp>
      <p:sp>
        <p:nvSpPr>
          <p:cNvPr id="5" name="Text Box 6">
            <a:extLst>
              <a:ext uri="{FF2B5EF4-FFF2-40B4-BE49-F238E27FC236}">
                <a16:creationId xmlns:a16="http://schemas.microsoft.com/office/drawing/2014/main" id="{3FEDC942-DB49-4566-AEB4-F422E7EA2F73}"/>
              </a:ext>
            </a:extLst>
          </p:cNvPr>
          <p:cNvSpPr txBox="1">
            <a:spLocks noChangeArrowheads="1"/>
          </p:cNvSpPr>
          <p:nvPr/>
        </p:nvSpPr>
        <p:spPr bwMode="auto">
          <a:xfrm>
            <a:off x="2434219" y="163398"/>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Chú</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ở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bên</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Bác</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Hồ</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094581980"/>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281BEF-D5CA-4067-8B4C-6146637E1F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23" t="1778" r="3560" b="1866"/>
          <a:stretch/>
        </p:blipFill>
        <p:spPr>
          <a:xfrm>
            <a:off x="304506" y="-7787"/>
            <a:ext cx="8557588" cy="4953000"/>
          </a:xfrm>
          <a:prstGeom prst="rect">
            <a:avLst/>
          </a:prstGeom>
        </p:spPr>
      </p:pic>
      <p:pic>
        <p:nvPicPr>
          <p:cNvPr id="3" name="图片 2">
            <a:extLst>
              <a:ext uri="{FF2B5EF4-FFF2-40B4-BE49-F238E27FC236}">
                <a16:creationId xmlns:a16="http://schemas.microsoft.com/office/drawing/2014/main" id="{C764B4C6-9ED0-4229-A4BA-96F6618A8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845730" y="-527998"/>
            <a:ext cx="2453460" cy="1113146"/>
          </a:xfrm>
          <a:prstGeom prst="rect">
            <a:avLst/>
          </a:prstGeom>
        </p:spPr>
      </p:pic>
      <p:pic>
        <p:nvPicPr>
          <p:cNvPr id="4" name="图片 3">
            <a:extLst>
              <a:ext uri="{FF2B5EF4-FFF2-40B4-BE49-F238E27FC236}">
                <a16:creationId xmlns:a16="http://schemas.microsoft.com/office/drawing/2014/main" id="{E5D11BFE-CB29-461A-81B9-1A4C540095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6485128" y="3671517"/>
            <a:ext cx="2453460" cy="1113146"/>
          </a:xfrm>
          <a:prstGeom prst="rect">
            <a:avLst/>
          </a:prstGeom>
        </p:spPr>
      </p:pic>
      <p:pic>
        <p:nvPicPr>
          <p:cNvPr id="5" name="图片 4">
            <a:extLst>
              <a:ext uri="{FF2B5EF4-FFF2-40B4-BE49-F238E27FC236}">
                <a16:creationId xmlns:a16="http://schemas.microsoft.com/office/drawing/2014/main" id="{5C936E61-9756-4A6C-9DC5-DD9EDB4AC2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079" t="-102" r="-333" b="83881"/>
          <a:stretch/>
        </p:blipFill>
        <p:spPr>
          <a:xfrm>
            <a:off x="5867400" y="14841"/>
            <a:ext cx="3434519" cy="1977887"/>
          </a:xfrm>
          <a:prstGeom prst="rect">
            <a:avLst/>
          </a:prstGeom>
        </p:spPr>
      </p:pic>
      <p:pic>
        <p:nvPicPr>
          <p:cNvPr id="11" name="图片 10">
            <a:extLst>
              <a:ext uri="{FF2B5EF4-FFF2-40B4-BE49-F238E27FC236}">
                <a16:creationId xmlns:a16="http://schemas.microsoft.com/office/drawing/2014/main" id="{51CD1306-D6C0-4CB6-96B6-EF7878C4E12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9126" y="4293386"/>
            <a:ext cx="1457726" cy="1113146"/>
          </a:xfrm>
          <a:prstGeom prst="rect">
            <a:avLst/>
          </a:prstGeom>
        </p:spPr>
      </p:pic>
      <p:sp>
        <p:nvSpPr>
          <p:cNvPr id="9" name="Text Box 7">
            <a:extLst>
              <a:ext uri="{FF2B5EF4-FFF2-40B4-BE49-F238E27FC236}">
                <a16:creationId xmlns:a16="http://schemas.microsoft.com/office/drawing/2014/main" id="{C073905F-6F7D-4862-9B9C-479856E1D6F0}"/>
              </a:ext>
            </a:extLst>
          </p:cNvPr>
          <p:cNvSpPr txBox="1">
            <a:spLocks noChangeArrowheads="1"/>
          </p:cNvSpPr>
          <p:nvPr/>
        </p:nvSpPr>
        <p:spPr bwMode="auto">
          <a:xfrm>
            <a:off x="621194" y="624717"/>
            <a:ext cx="40386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2000" dirty="0" err="1">
                <a:solidFill>
                  <a:srgbClr val="0000FF"/>
                </a:solidFill>
                <a:latin typeface="Arial" panose="020B0604020202020204" pitchFamily="34" charset="0"/>
                <a:cs typeface="Arial" panose="020B0604020202020204" pitchFamily="34" charset="0"/>
              </a:rPr>
              <a:t>Chú</a:t>
            </a:r>
            <a:r>
              <a:rPr lang="en-US" altLang="en-US" sz="2000" dirty="0">
                <a:solidFill>
                  <a:srgbClr val="0000FF"/>
                </a:solidFill>
                <a:latin typeface="Arial" panose="020B0604020202020204" pitchFamily="34" charset="0"/>
                <a:cs typeface="Arial" panose="020B0604020202020204" pitchFamily="34" charset="0"/>
              </a:rPr>
              <a:t> Nga </a:t>
            </a:r>
            <a:r>
              <a:rPr lang="en-US" altLang="en-US" sz="2000" dirty="0" err="1">
                <a:solidFill>
                  <a:srgbClr val="0000FF"/>
                </a:solidFill>
                <a:latin typeface="Arial" panose="020B0604020202020204" pitchFamily="34" charset="0"/>
                <a:cs typeface="Arial" panose="020B0604020202020204" pitchFamily="34" charset="0"/>
              </a:rPr>
              <a:t>đi</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bộ</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đội</a:t>
            </a:r>
            <a:endParaRPr lang="en-US" altLang="en-US" sz="2000" dirty="0">
              <a:solidFill>
                <a:srgbClr val="0000FF"/>
              </a:solidFill>
              <a:latin typeface="Arial" panose="020B0604020202020204" pitchFamily="34" charset="0"/>
              <a:cs typeface="Arial" panose="020B0604020202020204" pitchFamily="34" charset="0"/>
            </a:endParaRPr>
          </a:p>
          <a:p>
            <a:pPr eaLnBrk="1" hangingPunct="1">
              <a:spcBef>
                <a:spcPct val="50000"/>
              </a:spcBef>
            </a:pPr>
            <a:r>
              <a:rPr lang="en-US" altLang="en-US" sz="2000" dirty="0">
                <a:solidFill>
                  <a:srgbClr val="0000FF"/>
                </a:solidFill>
                <a:latin typeface="Arial" panose="020B0604020202020204" pitchFamily="34" charset="0"/>
                <a:cs typeface="Arial" panose="020B0604020202020204" pitchFamily="34" charset="0"/>
              </a:rPr>
              <a:t>Sao </a:t>
            </a:r>
            <a:r>
              <a:rPr lang="en-US" altLang="en-US" sz="2000" dirty="0" err="1">
                <a:solidFill>
                  <a:srgbClr val="0000FF"/>
                </a:solidFill>
                <a:latin typeface="Arial" panose="020B0604020202020204" pitchFamily="34" charset="0"/>
                <a:cs typeface="Arial" panose="020B0604020202020204" pitchFamily="34" charset="0"/>
              </a:rPr>
              <a:t>lâu</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quá</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là</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lâu</a:t>
            </a:r>
            <a:r>
              <a:rPr lang="en-US" altLang="en-US" sz="2000" dirty="0">
                <a:solidFill>
                  <a:srgbClr val="0000FF"/>
                </a:solidFill>
                <a:latin typeface="Arial" panose="020B0604020202020204" pitchFamily="34" charset="0"/>
                <a:cs typeface="Arial" panose="020B0604020202020204" pitchFamily="34" charset="0"/>
              </a:rPr>
              <a:t> !</a:t>
            </a:r>
          </a:p>
          <a:p>
            <a:pPr eaLnBrk="1" hangingPunct="1">
              <a:spcBef>
                <a:spcPct val="50000"/>
              </a:spcBef>
            </a:pPr>
            <a:r>
              <a:rPr lang="en-US" altLang="en-US" sz="2000" dirty="0" err="1">
                <a:solidFill>
                  <a:srgbClr val="0000FF"/>
                </a:solidFill>
                <a:latin typeface="Arial" panose="020B0604020202020204" pitchFamily="34" charset="0"/>
                <a:cs typeface="Arial" panose="020B0604020202020204" pitchFamily="34" charset="0"/>
              </a:rPr>
              <a:t>Nhớ</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chú</a:t>
            </a:r>
            <a:r>
              <a:rPr lang="en-US" altLang="en-US" sz="2000" dirty="0">
                <a:solidFill>
                  <a:srgbClr val="0000FF"/>
                </a:solidFill>
                <a:latin typeface="Arial" panose="020B0604020202020204" pitchFamily="34" charset="0"/>
                <a:cs typeface="Arial" panose="020B0604020202020204" pitchFamily="34" charset="0"/>
              </a:rPr>
              <a:t>, Nga </a:t>
            </a:r>
            <a:r>
              <a:rPr lang="en-US" altLang="en-US" sz="2000" dirty="0" err="1">
                <a:solidFill>
                  <a:srgbClr val="0000FF"/>
                </a:solidFill>
                <a:latin typeface="Arial" panose="020B0604020202020204" pitchFamily="34" charset="0"/>
                <a:cs typeface="Arial" panose="020B0604020202020204" pitchFamily="34" charset="0"/>
              </a:rPr>
              <a:t>thường</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nhắc</a:t>
            </a:r>
            <a:r>
              <a:rPr lang="en-US" altLang="en-US" sz="2000" dirty="0">
                <a:solidFill>
                  <a:srgbClr val="0000FF"/>
                </a:solidFill>
                <a:latin typeface="Arial" panose="020B0604020202020204" pitchFamily="34" charset="0"/>
                <a:cs typeface="Arial" panose="020B0604020202020204" pitchFamily="34" charset="0"/>
              </a:rPr>
              <a:t>:</a:t>
            </a:r>
          </a:p>
          <a:p>
            <a:pPr eaLnBrk="1" hangingPunct="1">
              <a:spcBef>
                <a:spcPct val="50000"/>
              </a:spcBef>
            </a:pP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Chú</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bây</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giờ</a:t>
            </a:r>
            <a:r>
              <a:rPr lang="en-US" altLang="en-US" sz="2000" dirty="0">
                <a:solidFill>
                  <a:srgbClr val="0000FF"/>
                </a:solidFill>
                <a:latin typeface="Arial" panose="020B0604020202020204" pitchFamily="34" charset="0"/>
                <a:cs typeface="Arial" panose="020B0604020202020204" pitchFamily="34" charset="0"/>
              </a:rPr>
              <a:t> ở </a:t>
            </a:r>
            <a:r>
              <a:rPr lang="en-US" altLang="en-US" sz="2000" dirty="0" err="1">
                <a:solidFill>
                  <a:srgbClr val="0000FF"/>
                </a:solidFill>
                <a:latin typeface="Arial" panose="020B0604020202020204" pitchFamily="34" charset="0"/>
                <a:cs typeface="Arial" panose="020B0604020202020204" pitchFamily="34" charset="0"/>
              </a:rPr>
              <a:t>đâu</a:t>
            </a:r>
            <a:r>
              <a:rPr lang="en-US" altLang="en-US" sz="2000" dirty="0">
                <a:solidFill>
                  <a:srgbClr val="0000FF"/>
                </a:solidFill>
                <a:latin typeface="Arial" panose="020B0604020202020204" pitchFamily="34" charset="0"/>
                <a:cs typeface="Arial" panose="020B0604020202020204" pitchFamily="34" charset="0"/>
              </a:rPr>
              <a:t> ?</a:t>
            </a:r>
          </a:p>
        </p:txBody>
      </p:sp>
      <p:sp>
        <p:nvSpPr>
          <p:cNvPr id="10" name="Text Box 6">
            <a:extLst>
              <a:ext uri="{FF2B5EF4-FFF2-40B4-BE49-F238E27FC236}">
                <a16:creationId xmlns:a16="http://schemas.microsoft.com/office/drawing/2014/main" id="{D73790D0-06D4-48F0-A00E-D0CD1F75E754}"/>
              </a:ext>
            </a:extLst>
          </p:cNvPr>
          <p:cNvSpPr txBox="1">
            <a:spLocks noChangeArrowheads="1"/>
          </p:cNvSpPr>
          <p:nvPr/>
        </p:nvSpPr>
        <p:spPr bwMode="auto">
          <a:xfrm>
            <a:off x="2434219" y="163398"/>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ctr" eaLnBrk="1" hangingPunct="1">
              <a:spcBef>
                <a:spcPct val="50000"/>
              </a:spcBef>
            </a:pPr>
            <a:r>
              <a:rPr lang="en-US" altLang="en-US" sz="2800" dirty="0" err="1">
                <a:solidFill>
                  <a:srgbClr val="FF0000"/>
                </a:solidFill>
                <a:latin typeface="Arial" panose="020B0604020202020204" pitchFamily="34" charset="0"/>
                <a:cs typeface="Arial" panose="020B0604020202020204" pitchFamily="34" charset="0"/>
              </a:rPr>
              <a:t>Chú</a:t>
            </a:r>
            <a:r>
              <a:rPr lang="en-US" altLang="en-US" sz="2800" dirty="0">
                <a:solidFill>
                  <a:srgbClr val="FF0000"/>
                </a:solidFill>
                <a:latin typeface="Arial" panose="020B0604020202020204" pitchFamily="34" charset="0"/>
                <a:cs typeface="Arial" panose="020B0604020202020204" pitchFamily="34" charset="0"/>
              </a:rPr>
              <a:t> ở </a:t>
            </a:r>
            <a:r>
              <a:rPr lang="en-US" altLang="en-US" sz="2800" dirty="0" err="1">
                <a:solidFill>
                  <a:srgbClr val="FF0000"/>
                </a:solidFill>
                <a:latin typeface="Arial" panose="020B0604020202020204" pitchFamily="34" charset="0"/>
                <a:cs typeface="Arial" panose="020B0604020202020204" pitchFamily="34" charset="0"/>
              </a:rPr>
              <a:t>bên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Bác</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Hồ</a:t>
            </a:r>
            <a:r>
              <a:rPr lang="en-US" altLang="en-US" sz="2800" dirty="0">
                <a:solidFill>
                  <a:srgbClr val="FF0000"/>
                </a:solidFill>
                <a:latin typeface="Arial" panose="020B0604020202020204" pitchFamily="34" charset="0"/>
                <a:cs typeface="Arial" panose="020B0604020202020204" pitchFamily="34" charset="0"/>
              </a:rPr>
              <a:t> </a:t>
            </a:r>
          </a:p>
        </p:txBody>
      </p:sp>
      <p:sp>
        <p:nvSpPr>
          <p:cNvPr id="12" name="Text Box 8">
            <a:extLst>
              <a:ext uri="{FF2B5EF4-FFF2-40B4-BE49-F238E27FC236}">
                <a16:creationId xmlns:a16="http://schemas.microsoft.com/office/drawing/2014/main" id="{40CF090A-92A1-4561-B8C3-DBE0059CE507}"/>
              </a:ext>
            </a:extLst>
          </p:cNvPr>
          <p:cNvSpPr txBox="1">
            <a:spLocks noChangeArrowheads="1"/>
          </p:cNvSpPr>
          <p:nvPr/>
        </p:nvSpPr>
        <p:spPr bwMode="auto">
          <a:xfrm>
            <a:off x="4785541" y="1471983"/>
            <a:ext cx="395080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2000" dirty="0" err="1">
                <a:solidFill>
                  <a:srgbClr val="0000FF"/>
                </a:solidFill>
                <a:latin typeface="Arial" panose="020B0604020202020204" pitchFamily="34" charset="0"/>
                <a:cs typeface="Arial" panose="020B0604020202020204" pitchFamily="34" charset="0"/>
              </a:rPr>
              <a:t>Chú</a:t>
            </a:r>
            <a:r>
              <a:rPr lang="en-US" altLang="en-US" sz="2000" dirty="0">
                <a:solidFill>
                  <a:srgbClr val="0000FF"/>
                </a:solidFill>
                <a:latin typeface="Arial" panose="020B0604020202020204" pitchFamily="34" charset="0"/>
                <a:cs typeface="Arial" panose="020B0604020202020204" pitchFamily="34" charset="0"/>
              </a:rPr>
              <a:t> ở </a:t>
            </a:r>
            <a:r>
              <a:rPr lang="en-US" altLang="en-US" sz="2000" dirty="0" err="1">
                <a:solidFill>
                  <a:srgbClr val="0000FF"/>
                </a:solidFill>
                <a:latin typeface="Arial" panose="020B0604020202020204" pitchFamily="34" charset="0"/>
                <a:cs typeface="Arial" panose="020B0604020202020204" pitchFamily="34" charset="0"/>
              </a:rPr>
              <a:t>đâu</a:t>
            </a:r>
            <a:r>
              <a:rPr lang="en-US" altLang="en-US" sz="2000" dirty="0">
                <a:solidFill>
                  <a:srgbClr val="0000FF"/>
                </a:solidFill>
                <a:latin typeface="Arial" panose="020B0604020202020204" pitchFamily="34" charset="0"/>
                <a:cs typeface="Arial" panose="020B0604020202020204" pitchFamily="34" charset="0"/>
              </a:rPr>
              <a:t>, ở </a:t>
            </a:r>
            <a:r>
              <a:rPr lang="en-US" altLang="en-US" sz="2000" dirty="0" err="1">
                <a:solidFill>
                  <a:srgbClr val="0000FF"/>
                </a:solidFill>
                <a:latin typeface="Arial" panose="020B0604020202020204" pitchFamily="34" charset="0"/>
                <a:cs typeface="Arial" panose="020B0604020202020204" pitchFamily="34" charset="0"/>
              </a:rPr>
              <a:t>đâu</a:t>
            </a:r>
            <a:r>
              <a:rPr lang="en-US" altLang="en-US" sz="2000" dirty="0">
                <a:solidFill>
                  <a:srgbClr val="0000FF"/>
                </a:solidFill>
                <a:latin typeface="Arial" panose="020B0604020202020204" pitchFamily="34" charset="0"/>
                <a:cs typeface="Arial" panose="020B0604020202020204" pitchFamily="34" charset="0"/>
              </a:rPr>
              <a:t> ?</a:t>
            </a:r>
          </a:p>
          <a:p>
            <a:pPr eaLnBrk="1" hangingPunct="1">
              <a:spcBef>
                <a:spcPct val="50000"/>
              </a:spcBef>
            </a:pPr>
            <a:r>
              <a:rPr lang="en-US" altLang="en-US" sz="2000" dirty="0" err="1">
                <a:solidFill>
                  <a:srgbClr val="0000FF"/>
                </a:solidFill>
                <a:latin typeface="Arial" panose="020B0604020202020204" pitchFamily="34" charset="0"/>
                <a:cs typeface="Arial" panose="020B0604020202020204" pitchFamily="34" charset="0"/>
              </a:rPr>
              <a:t>Trường</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Sơn</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dài</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dằng</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dặc</a:t>
            </a:r>
            <a:r>
              <a:rPr lang="en-US" altLang="en-US" sz="2000" dirty="0">
                <a:solidFill>
                  <a:srgbClr val="0000FF"/>
                </a:solidFill>
                <a:latin typeface="Arial" panose="020B0604020202020204" pitchFamily="34" charset="0"/>
                <a:cs typeface="Arial" panose="020B0604020202020204" pitchFamily="34" charset="0"/>
              </a:rPr>
              <a:t> ?</a:t>
            </a:r>
          </a:p>
          <a:p>
            <a:pPr eaLnBrk="1" hangingPunct="1">
              <a:spcBef>
                <a:spcPct val="50000"/>
              </a:spcBef>
            </a:pPr>
            <a:r>
              <a:rPr lang="en-US" altLang="en-US" sz="2000" dirty="0" err="1">
                <a:solidFill>
                  <a:srgbClr val="0000FF"/>
                </a:solidFill>
                <a:latin typeface="Arial" panose="020B0604020202020204" pitchFamily="34" charset="0"/>
                <a:cs typeface="Arial" panose="020B0604020202020204" pitchFamily="34" charset="0"/>
              </a:rPr>
              <a:t>Trường</a:t>
            </a:r>
            <a:r>
              <a:rPr lang="en-US" altLang="en-US" sz="2000" dirty="0">
                <a:solidFill>
                  <a:srgbClr val="0000FF"/>
                </a:solidFill>
                <a:latin typeface="Arial" panose="020B0604020202020204" pitchFamily="34" charset="0"/>
                <a:cs typeface="Arial" panose="020B0604020202020204" pitchFamily="34" charset="0"/>
              </a:rPr>
              <a:t> Sa </a:t>
            </a:r>
            <a:r>
              <a:rPr lang="en-US" altLang="en-US" sz="2000" dirty="0" err="1">
                <a:solidFill>
                  <a:srgbClr val="0000FF"/>
                </a:solidFill>
                <a:latin typeface="Arial" panose="020B0604020202020204" pitchFamily="34" charset="0"/>
                <a:cs typeface="Arial" panose="020B0604020202020204" pitchFamily="34" charset="0"/>
              </a:rPr>
              <a:t>đảo</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nổi</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chìm</a:t>
            </a:r>
            <a:r>
              <a:rPr lang="en-US" altLang="en-US" sz="2000" dirty="0">
                <a:solidFill>
                  <a:srgbClr val="0000FF"/>
                </a:solidFill>
                <a:latin typeface="Arial" panose="020B0604020202020204" pitchFamily="34" charset="0"/>
                <a:cs typeface="Arial" panose="020B0604020202020204" pitchFamily="34" charset="0"/>
              </a:rPr>
              <a:t> ?</a:t>
            </a:r>
          </a:p>
          <a:p>
            <a:pPr eaLnBrk="1" hangingPunct="1">
              <a:spcBef>
                <a:spcPct val="50000"/>
              </a:spcBef>
            </a:pPr>
            <a:r>
              <a:rPr lang="en-US" altLang="en-US" sz="2000" dirty="0">
                <a:solidFill>
                  <a:srgbClr val="0000FF"/>
                </a:solidFill>
                <a:latin typeface="Arial" panose="020B0604020202020204" pitchFamily="34" charset="0"/>
                <a:cs typeface="Arial" panose="020B0604020202020204" pitchFamily="34" charset="0"/>
              </a:rPr>
              <a:t>Hay Kon Tum, </a:t>
            </a:r>
            <a:r>
              <a:rPr lang="en-US" altLang="en-US" sz="2000" dirty="0" err="1">
                <a:solidFill>
                  <a:srgbClr val="0000FF"/>
                </a:solidFill>
                <a:latin typeface="Arial" panose="020B0604020202020204" pitchFamily="34" charset="0"/>
                <a:cs typeface="Arial" panose="020B0604020202020204" pitchFamily="34" charset="0"/>
              </a:rPr>
              <a:t>Đắk</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Lắk</a:t>
            </a:r>
            <a:r>
              <a:rPr lang="en-US" altLang="en-US" sz="2000" dirty="0">
                <a:solidFill>
                  <a:srgbClr val="0000FF"/>
                </a:solidFill>
                <a:latin typeface="Arial" panose="020B0604020202020204" pitchFamily="34" charset="0"/>
                <a:cs typeface="Arial" panose="020B0604020202020204" pitchFamily="34" charset="0"/>
              </a:rPr>
              <a:t> ?</a:t>
            </a:r>
          </a:p>
        </p:txBody>
      </p:sp>
      <p:sp>
        <p:nvSpPr>
          <p:cNvPr id="13" name="Text Box 9">
            <a:extLst>
              <a:ext uri="{FF2B5EF4-FFF2-40B4-BE49-F238E27FC236}">
                <a16:creationId xmlns:a16="http://schemas.microsoft.com/office/drawing/2014/main" id="{566F16AD-6940-4FDA-BA94-510474D5B5DE}"/>
              </a:ext>
            </a:extLst>
          </p:cNvPr>
          <p:cNvSpPr txBox="1">
            <a:spLocks noChangeArrowheads="1"/>
          </p:cNvSpPr>
          <p:nvPr/>
        </p:nvSpPr>
        <p:spPr bwMode="auto">
          <a:xfrm>
            <a:off x="1607730" y="2948712"/>
            <a:ext cx="44196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2000" dirty="0" err="1">
                <a:solidFill>
                  <a:srgbClr val="0000FF"/>
                </a:solidFill>
                <a:latin typeface="Arial" panose="020B0604020202020204" pitchFamily="34" charset="0"/>
                <a:cs typeface="Arial" panose="020B0604020202020204" pitchFamily="34" charset="0"/>
              </a:rPr>
              <a:t>Mẹ</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đỏ</a:t>
            </a:r>
            <a:r>
              <a:rPr lang="en-US" altLang="en-US" sz="2000" dirty="0">
                <a:solidFill>
                  <a:srgbClr val="0000FF"/>
                </a:solidFill>
                <a:latin typeface="Arial" panose="020B0604020202020204" pitchFamily="34" charset="0"/>
                <a:cs typeface="Arial" panose="020B0604020202020204" pitchFamily="34" charset="0"/>
              </a:rPr>
              <a:t> hoe </a:t>
            </a:r>
            <a:r>
              <a:rPr lang="en-US" altLang="en-US" sz="2000" dirty="0" err="1">
                <a:solidFill>
                  <a:srgbClr val="0000FF"/>
                </a:solidFill>
                <a:latin typeface="Arial" panose="020B0604020202020204" pitchFamily="34" charset="0"/>
                <a:cs typeface="Arial" panose="020B0604020202020204" pitchFamily="34" charset="0"/>
              </a:rPr>
              <a:t>đôi</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mắt</a:t>
            </a:r>
            <a:endParaRPr lang="en-US" altLang="en-US" sz="2000" dirty="0">
              <a:solidFill>
                <a:srgbClr val="0000FF"/>
              </a:solidFill>
              <a:latin typeface="Arial" panose="020B0604020202020204" pitchFamily="34" charset="0"/>
              <a:cs typeface="Arial" panose="020B0604020202020204" pitchFamily="34" charset="0"/>
            </a:endParaRPr>
          </a:p>
          <a:p>
            <a:pPr eaLnBrk="1" hangingPunct="1">
              <a:spcBef>
                <a:spcPct val="50000"/>
              </a:spcBef>
            </a:pPr>
            <a:r>
              <a:rPr lang="en-US" altLang="en-US" sz="2000" dirty="0">
                <a:solidFill>
                  <a:srgbClr val="0000FF"/>
                </a:solidFill>
                <a:latin typeface="Arial" panose="020B0604020202020204" pitchFamily="34" charset="0"/>
                <a:cs typeface="Arial" panose="020B0604020202020204" pitchFamily="34" charset="0"/>
              </a:rPr>
              <a:t>Ba </a:t>
            </a:r>
            <a:r>
              <a:rPr lang="en-US" altLang="en-US" sz="2000" dirty="0" err="1">
                <a:solidFill>
                  <a:srgbClr val="0000FF"/>
                </a:solidFill>
                <a:latin typeface="Arial" panose="020B0604020202020204" pitchFamily="34" charset="0"/>
                <a:cs typeface="Arial" panose="020B0604020202020204" pitchFamily="34" charset="0"/>
              </a:rPr>
              <a:t>ngước</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lên</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bàn</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thờ</a:t>
            </a:r>
            <a:r>
              <a:rPr lang="en-US" altLang="en-US" sz="2000" dirty="0">
                <a:solidFill>
                  <a:srgbClr val="0000FF"/>
                </a:solidFill>
                <a:latin typeface="Arial" panose="020B0604020202020204" pitchFamily="34" charset="0"/>
                <a:cs typeface="Arial" panose="020B0604020202020204" pitchFamily="34" charset="0"/>
              </a:rPr>
              <a:t>:</a:t>
            </a:r>
          </a:p>
          <a:p>
            <a:pPr eaLnBrk="1" hangingPunct="1">
              <a:spcBef>
                <a:spcPct val="50000"/>
              </a:spcBef>
            </a:pP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Đất</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nước</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không</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còn</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giặc</a:t>
            </a:r>
            <a:endParaRPr lang="en-US" altLang="en-US" sz="2000" dirty="0">
              <a:solidFill>
                <a:srgbClr val="0000FF"/>
              </a:solidFill>
              <a:latin typeface="Arial" panose="020B0604020202020204" pitchFamily="34" charset="0"/>
              <a:cs typeface="Arial" panose="020B0604020202020204" pitchFamily="34" charset="0"/>
            </a:endParaRPr>
          </a:p>
          <a:p>
            <a:pPr eaLnBrk="1" hangingPunct="1">
              <a:spcBef>
                <a:spcPct val="50000"/>
              </a:spcBef>
            </a:pPr>
            <a:r>
              <a:rPr lang="en-US" altLang="en-US" sz="2000" dirty="0" err="1">
                <a:solidFill>
                  <a:srgbClr val="0000FF"/>
                </a:solidFill>
                <a:latin typeface="Arial" panose="020B0604020202020204" pitchFamily="34" charset="0"/>
                <a:cs typeface="Arial" panose="020B0604020202020204" pitchFamily="34" charset="0"/>
              </a:rPr>
              <a:t>Chú</a:t>
            </a:r>
            <a:r>
              <a:rPr lang="en-US" altLang="en-US" sz="2000" dirty="0">
                <a:solidFill>
                  <a:srgbClr val="0000FF"/>
                </a:solidFill>
                <a:latin typeface="Arial" panose="020B0604020202020204" pitchFamily="34" charset="0"/>
                <a:cs typeface="Arial" panose="020B0604020202020204" pitchFamily="34" charset="0"/>
              </a:rPr>
              <a:t> ở </a:t>
            </a:r>
            <a:r>
              <a:rPr lang="en-US" altLang="en-US" sz="2000" dirty="0" err="1">
                <a:solidFill>
                  <a:srgbClr val="0000FF"/>
                </a:solidFill>
                <a:latin typeface="Arial" panose="020B0604020202020204" pitchFamily="34" charset="0"/>
                <a:cs typeface="Arial" panose="020B0604020202020204" pitchFamily="34" charset="0"/>
              </a:rPr>
              <a:t>bên</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Bác</a:t>
            </a:r>
            <a:r>
              <a:rPr lang="en-US" altLang="en-US" sz="2000" dirty="0">
                <a:solidFill>
                  <a:srgbClr val="0000FF"/>
                </a:solidFill>
                <a:latin typeface="Arial" panose="020B0604020202020204" pitchFamily="34" charset="0"/>
                <a:cs typeface="Arial" panose="020B0604020202020204" pitchFamily="34" charset="0"/>
              </a:rPr>
              <a:t> </a:t>
            </a:r>
            <a:r>
              <a:rPr lang="en-US" altLang="en-US" sz="2000" dirty="0" err="1">
                <a:solidFill>
                  <a:srgbClr val="0000FF"/>
                </a:solidFill>
                <a:latin typeface="Arial" panose="020B0604020202020204" pitchFamily="34" charset="0"/>
                <a:cs typeface="Arial" panose="020B0604020202020204" pitchFamily="34" charset="0"/>
              </a:rPr>
              <a:t>Hồ</a:t>
            </a:r>
            <a:r>
              <a:rPr lang="en-US" altLang="en-US" sz="2000" dirty="0">
                <a:solidFill>
                  <a:srgbClr val="0000FF"/>
                </a:solidFill>
                <a:latin typeface="Arial" panose="020B0604020202020204" pitchFamily="34" charset="0"/>
                <a:cs typeface="Arial" panose="020B0604020202020204" pitchFamily="34" charset="0"/>
              </a:rPr>
              <a:t>.</a:t>
            </a:r>
          </a:p>
        </p:txBody>
      </p:sp>
      <p:sp>
        <p:nvSpPr>
          <p:cNvPr id="14" name="Text Box 16">
            <a:extLst>
              <a:ext uri="{FF2B5EF4-FFF2-40B4-BE49-F238E27FC236}">
                <a16:creationId xmlns:a16="http://schemas.microsoft.com/office/drawing/2014/main" id="{355327E7-EAF8-48B3-AA50-763D0E5A6C77}"/>
              </a:ext>
            </a:extLst>
          </p:cNvPr>
          <p:cNvSpPr txBox="1">
            <a:spLocks noChangeArrowheads="1"/>
          </p:cNvSpPr>
          <p:nvPr/>
        </p:nvSpPr>
        <p:spPr bwMode="auto">
          <a:xfrm>
            <a:off x="4267200" y="4443684"/>
            <a:ext cx="190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2000" dirty="0" err="1">
                <a:solidFill>
                  <a:srgbClr val="FF0000"/>
                </a:solidFill>
                <a:latin typeface="Arial" panose="020B0604020202020204" pitchFamily="34" charset="0"/>
                <a:cs typeface="Arial" panose="020B0604020202020204" pitchFamily="34" charset="0"/>
              </a:rPr>
              <a:t>Dương</a:t>
            </a:r>
            <a:r>
              <a:rPr lang="en-US" altLang="en-US" sz="2000" dirty="0">
                <a:solidFill>
                  <a:srgbClr val="FF0000"/>
                </a:solidFill>
                <a:latin typeface="Arial" panose="020B0604020202020204" pitchFamily="34" charset="0"/>
                <a:cs typeface="Arial" panose="020B0604020202020204" pitchFamily="34" charset="0"/>
              </a:rPr>
              <a:t> </a:t>
            </a:r>
            <a:r>
              <a:rPr lang="en-US" altLang="en-US" sz="2000" dirty="0" err="1">
                <a:solidFill>
                  <a:srgbClr val="FF0000"/>
                </a:solidFill>
                <a:latin typeface="Arial" panose="020B0604020202020204" pitchFamily="34" charset="0"/>
                <a:cs typeface="Arial" panose="020B0604020202020204" pitchFamily="34" charset="0"/>
              </a:rPr>
              <a:t>Huy</a:t>
            </a:r>
            <a:endParaRPr lang="en-US" altLang="en-US"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482506"/>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HUNG\Desktop\bai thi\anh ts\gjgjy.jpg">
            <a:extLst>
              <a:ext uri="{FF2B5EF4-FFF2-40B4-BE49-F238E27FC236}">
                <a16:creationId xmlns:a16="http://schemas.microsoft.com/office/drawing/2014/main" id="{3665BC3A-4159-46A3-816C-E5FE3FD8F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0" descr="nghiado1">
            <a:extLst>
              <a:ext uri="{FF2B5EF4-FFF2-40B4-BE49-F238E27FC236}">
                <a16:creationId xmlns:a16="http://schemas.microsoft.com/office/drawing/2014/main" id="{6E2DB837-85CE-4373-9B54-11662A8CE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51435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22" descr="200872619346_3">
            <a:extLst>
              <a:ext uri="{FF2B5EF4-FFF2-40B4-BE49-F238E27FC236}">
                <a16:creationId xmlns:a16="http://schemas.microsoft.com/office/drawing/2014/main" id="{86589C47-A292-4E96-89F7-0823B3307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572000" cy="51435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Hình0418">
            <a:extLst>
              <a:ext uri="{FF2B5EF4-FFF2-40B4-BE49-F238E27FC236}">
                <a16:creationId xmlns:a16="http://schemas.microsoft.com/office/drawing/2014/main" id="{772E7C0D-8A4E-4FCC-A7F1-5CC09CCE8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47244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8" descr="Hình0437">
            <a:extLst>
              <a:ext uri="{FF2B5EF4-FFF2-40B4-BE49-F238E27FC236}">
                <a16:creationId xmlns:a16="http://schemas.microsoft.com/office/drawing/2014/main" id="{8550648B-3406-4538-AAE8-BFCBC2195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
            <a:ext cx="45720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7">
            <a:extLst>
              <a:ext uri="{FF2B5EF4-FFF2-40B4-BE49-F238E27FC236}">
                <a16:creationId xmlns:a16="http://schemas.microsoft.com/office/drawing/2014/main" id="{E1152379-D16C-4FB7-B7E6-7F069D4BFA02}"/>
              </a:ext>
            </a:extLst>
          </p:cNvPr>
          <p:cNvSpPr txBox="1">
            <a:spLocks noChangeArrowheads="1"/>
          </p:cNvSpPr>
          <p:nvPr/>
        </p:nvSpPr>
        <p:spPr bwMode="auto">
          <a:xfrm>
            <a:off x="381000" y="4629150"/>
            <a:ext cx="762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r>
              <a:rPr lang="en-US" altLang="en-US" sz="2800" dirty="0">
                <a:cs typeface="Arial" panose="020B0604020202020204" pitchFamily="34" charset="0"/>
              </a:rPr>
              <a:t>                  </a:t>
            </a:r>
            <a:r>
              <a:rPr lang="en-US" altLang="en-US" sz="2800" dirty="0" err="1">
                <a:latin typeface="Arial" panose="020B0604020202020204" pitchFamily="34" charset="0"/>
                <a:cs typeface="Arial" panose="020B0604020202020204" pitchFamily="34" charset="0"/>
              </a:rPr>
              <a:t>Viếng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nghĩa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trang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liệt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sĩ</a:t>
            </a:r>
            <a:endParaRPr lang="en-US" altLang="en-US" sz="28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281BEF-D5CA-4067-8B4C-6146637E1F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23" t="1778" r="3560" b="1866"/>
          <a:stretch/>
        </p:blipFill>
        <p:spPr>
          <a:xfrm>
            <a:off x="1268600" y="478450"/>
            <a:ext cx="6606800" cy="4186601"/>
          </a:xfrm>
          <a:prstGeom prst="rect">
            <a:avLst/>
          </a:prstGeom>
        </p:spPr>
      </p:pic>
      <p:pic>
        <p:nvPicPr>
          <p:cNvPr id="3" name="图片 2">
            <a:extLst>
              <a:ext uri="{FF2B5EF4-FFF2-40B4-BE49-F238E27FC236}">
                <a16:creationId xmlns:a16="http://schemas.microsoft.com/office/drawing/2014/main" id="{C764B4C6-9ED0-4229-A4BA-96F6618A8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73163" y="293541"/>
            <a:ext cx="2453460" cy="1113146"/>
          </a:xfrm>
          <a:prstGeom prst="rect">
            <a:avLst/>
          </a:prstGeom>
        </p:spPr>
      </p:pic>
      <p:pic>
        <p:nvPicPr>
          <p:cNvPr id="4" name="图片 3">
            <a:extLst>
              <a:ext uri="{FF2B5EF4-FFF2-40B4-BE49-F238E27FC236}">
                <a16:creationId xmlns:a16="http://schemas.microsoft.com/office/drawing/2014/main" id="{E5D11BFE-CB29-461A-81B9-1A4C540095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07" t="-408" r="37156" b="93954"/>
          <a:stretch/>
        </p:blipFill>
        <p:spPr>
          <a:xfrm>
            <a:off x="6485128" y="3671517"/>
            <a:ext cx="2453460" cy="1113146"/>
          </a:xfrm>
          <a:prstGeom prst="rect">
            <a:avLst/>
          </a:prstGeom>
        </p:spPr>
      </p:pic>
      <p:pic>
        <p:nvPicPr>
          <p:cNvPr id="5" name="图片 4">
            <a:extLst>
              <a:ext uri="{FF2B5EF4-FFF2-40B4-BE49-F238E27FC236}">
                <a16:creationId xmlns:a16="http://schemas.microsoft.com/office/drawing/2014/main" id="{5C936E61-9756-4A6C-9DC5-DD9EDB4AC2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079" t="-102" r="-333" b="83881"/>
          <a:stretch/>
        </p:blipFill>
        <p:spPr>
          <a:xfrm>
            <a:off x="5729359" y="0"/>
            <a:ext cx="3434519" cy="1977887"/>
          </a:xfrm>
          <a:prstGeom prst="rect">
            <a:avLst/>
          </a:prstGeom>
        </p:spPr>
      </p:pic>
      <p:pic>
        <p:nvPicPr>
          <p:cNvPr id="7" name="图片 6">
            <a:extLst>
              <a:ext uri="{FF2B5EF4-FFF2-40B4-BE49-F238E27FC236}">
                <a16:creationId xmlns:a16="http://schemas.microsoft.com/office/drawing/2014/main" id="{CCFD7123-B7D5-4290-B8EA-99726D3F8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240" y="2295107"/>
            <a:ext cx="2763073" cy="2848393"/>
          </a:xfrm>
          <a:prstGeom prst="rect">
            <a:avLst/>
          </a:prstGeom>
        </p:spPr>
      </p:pic>
      <p:sp>
        <p:nvSpPr>
          <p:cNvPr id="8" name="文本框 7">
            <a:extLst>
              <a:ext uri="{FF2B5EF4-FFF2-40B4-BE49-F238E27FC236}">
                <a16:creationId xmlns:a16="http://schemas.microsoft.com/office/drawing/2014/main" id="{FCD2C39C-8FB7-4818-B393-7C9412172AF4}"/>
              </a:ext>
            </a:extLst>
          </p:cNvPr>
          <p:cNvSpPr txBox="1"/>
          <p:nvPr/>
        </p:nvSpPr>
        <p:spPr>
          <a:xfrm>
            <a:off x="3060278" y="1977887"/>
            <a:ext cx="5027354" cy="1098506"/>
          </a:xfrm>
          <a:prstGeom prst="rect">
            <a:avLst/>
          </a:prstGeom>
          <a:noFill/>
        </p:spPr>
        <p:txBody>
          <a:bodyPr wrap="square" rtlCol="0">
            <a:spAutoFit/>
          </a:bodyPr>
          <a:lstStyle/>
          <a:p>
            <a:pPr algn="just" defTabSz="685800" fontAlgn="auto">
              <a:lnSpc>
                <a:spcPct val="120000"/>
              </a:lnSpc>
              <a:spcBef>
                <a:spcPts val="0"/>
              </a:spcBef>
              <a:spcAft>
                <a:spcPts val="0"/>
              </a:spcAft>
              <a:defRPr/>
            </a:pPr>
            <a:r>
              <a:rPr lang="en-US" altLang="zh-CN" sz="6000" dirty="0" err="1" smtClean="0">
                <a:solidFill>
                  <a:srgbClr val="5FB9CB"/>
                </a:solidFill>
                <a:effectLst>
                  <a:outerShdw blurRad="38100" dist="38100" dir="2700000" algn="tl">
                    <a:srgbClr val="000000">
                      <a:alpha val="43137"/>
                    </a:srgbClr>
                  </a:outerShdw>
                </a:effectLst>
                <a:latin typeface="Arial" panose="020B0604020202020204" pitchFamily="34" charset="0"/>
                <a:ea typeface="方正喵呜体" panose="02010600010101010101" pitchFamily="2" charset="-122"/>
                <a:cs typeface="Arial" panose="020B0604020202020204" pitchFamily="34" charset="0"/>
              </a:rPr>
              <a:t>Cảm</a:t>
            </a:r>
            <a:r>
              <a:rPr lang="en-US" altLang="zh-CN" sz="6000" dirty="0" smtClean="0">
                <a:solidFill>
                  <a:srgbClr val="5FB9CB"/>
                </a:solidFill>
                <a:effectLst>
                  <a:outerShdw blurRad="38100" dist="38100" dir="2700000" algn="tl">
                    <a:srgbClr val="000000">
                      <a:alpha val="43137"/>
                    </a:srgbClr>
                  </a:outerShdw>
                </a:effectLst>
                <a:latin typeface="Arial" panose="020B0604020202020204" pitchFamily="34" charset="0"/>
                <a:ea typeface="方正喵呜体" panose="02010600010101010101" pitchFamily="2" charset="-122"/>
                <a:cs typeface="Arial" panose="020B0604020202020204" pitchFamily="34" charset="0"/>
              </a:rPr>
              <a:t> </a:t>
            </a:r>
            <a:r>
              <a:rPr lang="en-US" altLang="zh-CN" sz="6000" smtClean="0">
                <a:solidFill>
                  <a:srgbClr val="5FB9CB"/>
                </a:solidFill>
                <a:effectLst>
                  <a:outerShdw blurRad="38100" dist="38100" dir="2700000" algn="tl">
                    <a:srgbClr val="000000">
                      <a:alpha val="43137"/>
                    </a:srgbClr>
                  </a:outerShdw>
                </a:effectLst>
                <a:latin typeface="Arial" panose="020B0604020202020204" pitchFamily="34" charset="0"/>
                <a:ea typeface="方正喵呜体" panose="02010600010101010101" pitchFamily="2" charset="-122"/>
                <a:cs typeface="Arial" panose="020B0604020202020204" pitchFamily="34" charset="0"/>
              </a:rPr>
              <a:t>ơn</a:t>
            </a:r>
            <a:endParaRPr lang="zh-CN" altLang="en-US" sz="6000" dirty="0">
              <a:solidFill>
                <a:srgbClr val="5FB9CB"/>
              </a:solidFill>
              <a:effectLst>
                <a:outerShdw blurRad="38100" dist="38100" dir="2700000" algn="tl">
                  <a:srgbClr val="000000">
                    <a:alpha val="43137"/>
                  </a:srgbClr>
                </a:outerShdw>
              </a:effectLst>
              <a:latin typeface="Arial" panose="020B0604020202020204" pitchFamily="34" charset="0"/>
              <a:ea typeface="方正喵呜体" panose="02010600010101010101" pitchFamily="2" charset="-122"/>
              <a:cs typeface="Arial" panose="020B0604020202020204" pitchFamily="34" charset="0"/>
            </a:endParaRPr>
          </a:p>
        </p:txBody>
      </p:sp>
      <p:pic>
        <p:nvPicPr>
          <p:cNvPr id="12" name="图片 11">
            <a:extLst>
              <a:ext uri="{FF2B5EF4-FFF2-40B4-BE49-F238E27FC236}">
                <a16:creationId xmlns:a16="http://schemas.microsoft.com/office/drawing/2014/main" id="{3B81FB4F-2EF3-49A5-A3DF-ABF56591722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9306108">
            <a:off x="7704544" y="2085477"/>
            <a:ext cx="1757279" cy="2280388"/>
          </a:xfrm>
          <a:prstGeom prst="rect">
            <a:avLst/>
          </a:prstGeom>
        </p:spPr>
      </p:pic>
    </p:spTree>
    <p:extLst>
      <p:ext uri="{BB962C8B-B14F-4D97-AF65-F5344CB8AC3E}">
        <p14:creationId xmlns:p14="http://schemas.microsoft.com/office/powerpoint/2010/main" val="2867084853"/>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1C0BF9A-299F-4522-A16C-9B7BE019904E}"/>
              </a:ext>
            </a:extLst>
          </p:cNvPr>
          <p:cNvPicPr>
            <a:picLocks noChangeAspect="1"/>
          </p:cNvPicPr>
          <p:nvPr/>
        </p:nvPicPr>
        <p:blipFill rotWithShape="1">
          <a:blip r:embed="rId3">
            <a:extLst>
              <a:ext uri="{28A0092B-C50C-407E-A947-70E740481C1C}">
                <a14:useLocalDpi xmlns:a14="http://schemas.microsoft.com/office/drawing/2010/main" val="0"/>
              </a:ext>
            </a:extLst>
          </a:blip>
          <a:srcRect t="21296" b="60075"/>
          <a:stretch/>
        </p:blipFill>
        <p:spPr>
          <a:xfrm>
            <a:off x="367852" y="1251473"/>
            <a:ext cx="4756490" cy="1528038"/>
          </a:xfrm>
          <a:prstGeom prst="rect">
            <a:avLst/>
          </a:prstGeom>
        </p:spPr>
      </p:pic>
      <p:pic>
        <p:nvPicPr>
          <p:cNvPr id="9" name="图片 8">
            <a:extLst>
              <a:ext uri="{FF2B5EF4-FFF2-40B4-BE49-F238E27FC236}">
                <a16:creationId xmlns:a16="http://schemas.microsoft.com/office/drawing/2014/main" id="{200514E3-5A69-462B-85E1-0FDE7F3E7588}"/>
              </a:ext>
            </a:extLst>
          </p:cNvPr>
          <p:cNvPicPr>
            <a:picLocks noChangeAspect="1"/>
          </p:cNvPicPr>
          <p:nvPr/>
        </p:nvPicPr>
        <p:blipFill rotWithShape="1">
          <a:blip r:embed="rId3">
            <a:extLst>
              <a:ext uri="{28A0092B-C50C-407E-A947-70E740481C1C}">
                <a14:useLocalDpi xmlns:a14="http://schemas.microsoft.com/office/drawing/2010/main" val="0"/>
              </a:ext>
            </a:extLst>
          </a:blip>
          <a:srcRect t="40921" b="40450"/>
          <a:stretch/>
        </p:blipFill>
        <p:spPr>
          <a:xfrm>
            <a:off x="301772" y="2870161"/>
            <a:ext cx="4756490" cy="1528038"/>
          </a:xfrm>
          <a:prstGeom prst="rect">
            <a:avLst/>
          </a:prstGeom>
        </p:spPr>
      </p:pic>
      <p:pic>
        <p:nvPicPr>
          <p:cNvPr id="12" name="图片 11">
            <a:extLst>
              <a:ext uri="{FF2B5EF4-FFF2-40B4-BE49-F238E27FC236}">
                <a16:creationId xmlns:a16="http://schemas.microsoft.com/office/drawing/2014/main" id="{FA9280A3-288B-4117-87C7-34C8718D233C}"/>
              </a:ext>
            </a:extLst>
          </p:cNvPr>
          <p:cNvPicPr>
            <a:picLocks noChangeAspect="1"/>
          </p:cNvPicPr>
          <p:nvPr/>
        </p:nvPicPr>
        <p:blipFill rotWithShape="1">
          <a:blip r:embed="rId3">
            <a:extLst>
              <a:ext uri="{28A0092B-C50C-407E-A947-70E740481C1C}">
                <a14:useLocalDpi xmlns:a14="http://schemas.microsoft.com/office/drawing/2010/main" val="0"/>
              </a:ext>
            </a:extLst>
          </a:blip>
          <a:srcRect t="21296" b="60075"/>
          <a:stretch/>
        </p:blipFill>
        <p:spPr>
          <a:xfrm>
            <a:off x="4282735" y="1220486"/>
            <a:ext cx="4756490" cy="1528038"/>
          </a:xfrm>
          <a:prstGeom prst="rect">
            <a:avLst/>
          </a:prstGeom>
        </p:spPr>
      </p:pic>
      <p:pic>
        <p:nvPicPr>
          <p:cNvPr id="10" name="图片 9">
            <a:extLst>
              <a:ext uri="{FF2B5EF4-FFF2-40B4-BE49-F238E27FC236}">
                <a16:creationId xmlns:a16="http://schemas.microsoft.com/office/drawing/2014/main" id="{4DB0DAFB-51E7-44CE-88BE-B76088B8DA9E}"/>
              </a:ext>
            </a:extLst>
          </p:cNvPr>
          <p:cNvPicPr>
            <a:picLocks noChangeAspect="1"/>
          </p:cNvPicPr>
          <p:nvPr/>
        </p:nvPicPr>
        <p:blipFill rotWithShape="1">
          <a:blip r:embed="rId3">
            <a:extLst>
              <a:ext uri="{28A0092B-C50C-407E-A947-70E740481C1C}">
                <a14:useLocalDpi xmlns:a14="http://schemas.microsoft.com/office/drawing/2010/main" val="0"/>
              </a:ext>
            </a:extLst>
          </a:blip>
          <a:srcRect t="40921" b="40450"/>
          <a:stretch/>
        </p:blipFill>
        <p:spPr>
          <a:xfrm>
            <a:off x="4282735" y="2870161"/>
            <a:ext cx="4756490" cy="1528038"/>
          </a:xfrm>
          <a:prstGeom prst="rect">
            <a:avLst/>
          </a:prstGeom>
        </p:spPr>
      </p:pic>
      <p:sp>
        <p:nvSpPr>
          <p:cNvPr id="15" name="Rectangle 19">
            <a:extLst>
              <a:ext uri="{FF2B5EF4-FFF2-40B4-BE49-F238E27FC236}">
                <a16:creationId xmlns:a16="http://schemas.microsoft.com/office/drawing/2014/main" id="{DCEB0041-49BC-47D4-B125-769F8A4C974C}"/>
              </a:ext>
            </a:extLst>
          </p:cNvPr>
          <p:cNvSpPr>
            <a:spLocks noChangeArrowheads="1"/>
          </p:cNvSpPr>
          <p:nvPr/>
        </p:nvSpPr>
        <p:spPr bwMode="auto">
          <a:xfrm>
            <a:off x="3124200" y="386305"/>
            <a:ext cx="3657600" cy="707886"/>
          </a:xfrm>
          <a:prstGeom prst="rect">
            <a:avLst/>
          </a:prstGeom>
          <a:solidFill>
            <a:schemeClr val="bg1"/>
          </a:solidFill>
          <a:ln>
            <a:noFill/>
          </a:ln>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000" b="1"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Luyện</a:t>
            </a:r>
            <a:r>
              <a:rPr kumimoji="0" lang="en-US" altLang="en-US" sz="4000" b="1"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4000" b="1"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đọc</a:t>
            </a:r>
            <a:r>
              <a:rPr kumimoji="0" lang="en-US" altLang="en-US" sz="4000" b="1"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4000" b="1"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từ</a:t>
            </a:r>
            <a:endParaRPr kumimoji="0" lang="en-US" altLang="en-US" sz="4000" b="1"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7" name="Rectangle 22">
            <a:extLst>
              <a:ext uri="{FF2B5EF4-FFF2-40B4-BE49-F238E27FC236}">
                <a16:creationId xmlns:a16="http://schemas.microsoft.com/office/drawing/2014/main" id="{48A70890-BD62-4F08-8910-0FA10A682131}"/>
              </a:ext>
            </a:extLst>
          </p:cNvPr>
          <p:cNvSpPr>
            <a:spLocks noChangeArrowheads="1"/>
          </p:cNvSpPr>
          <p:nvPr/>
        </p:nvSpPr>
        <p:spPr bwMode="auto">
          <a:xfrm>
            <a:off x="1247668" y="1692117"/>
            <a:ext cx="2892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3200" i="1" dirty="0" err="1">
                <a:solidFill>
                  <a:srgbClr val="0000FF"/>
                </a:solidFill>
                <a:latin typeface="Arial" panose="020B0604020202020204" pitchFamily="34" charset="0"/>
                <a:cs typeface="Arial" panose="020B0604020202020204" pitchFamily="34" charset="0"/>
              </a:rPr>
              <a:t>lâu</a:t>
            </a:r>
            <a:r>
              <a:rPr lang="en-US" altLang="en-US" sz="3200" i="1" dirty="0">
                <a:solidFill>
                  <a:srgbClr val="0000FF"/>
                </a:solidFill>
                <a:latin typeface="Arial" panose="020B0604020202020204" pitchFamily="34" charset="0"/>
                <a:cs typeface="Arial" panose="020B0604020202020204" pitchFamily="34" charset="0"/>
              </a:rPr>
              <a:t> </a:t>
            </a:r>
            <a:r>
              <a:rPr lang="en-US" altLang="en-US" sz="3200" i="1" dirty="0" err="1">
                <a:solidFill>
                  <a:srgbClr val="0000FF"/>
                </a:solidFill>
                <a:latin typeface="Arial" panose="020B0604020202020204" pitchFamily="34" charset="0"/>
                <a:cs typeface="Arial" panose="020B0604020202020204" pitchFamily="34" charset="0"/>
              </a:rPr>
              <a:t>quá</a:t>
            </a:r>
            <a:r>
              <a:rPr lang="en-US" altLang="en-US" sz="3200" i="1" dirty="0">
                <a:solidFill>
                  <a:srgbClr val="0000FF"/>
                </a:solidFill>
                <a:latin typeface="Arial" panose="020B0604020202020204" pitchFamily="34" charset="0"/>
                <a:cs typeface="Arial" panose="020B0604020202020204" pitchFamily="34" charset="0"/>
              </a:rPr>
              <a:t> </a:t>
            </a:r>
            <a:r>
              <a:rPr lang="en-US" altLang="en-US" sz="3200" i="1" dirty="0" err="1">
                <a:solidFill>
                  <a:srgbClr val="0000FF"/>
                </a:solidFill>
                <a:latin typeface="Arial" panose="020B0604020202020204" pitchFamily="34" charset="0"/>
                <a:cs typeface="Arial" panose="020B0604020202020204" pitchFamily="34" charset="0"/>
              </a:rPr>
              <a:t>là</a:t>
            </a:r>
            <a:r>
              <a:rPr lang="en-US" altLang="en-US" sz="3200" i="1" dirty="0">
                <a:solidFill>
                  <a:srgbClr val="0000FF"/>
                </a:solidFill>
                <a:latin typeface="Arial" panose="020B0604020202020204" pitchFamily="34" charset="0"/>
                <a:cs typeface="Arial" panose="020B0604020202020204" pitchFamily="34" charset="0"/>
              </a:rPr>
              <a:t> </a:t>
            </a:r>
            <a:r>
              <a:rPr lang="en-US" altLang="en-US" sz="3200" i="1" dirty="0" err="1">
                <a:solidFill>
                  <a:srgbClr val="0000FF"/>
                </a:solidFill>
                <a:latin typeface="Arial" panose="020B0604020202020204" pitchFamily="34" charset="0"/>
                <a:cs typeface="Arial" panose="020B0604020202020204" pitchFamily="34" charset="0"/>
              </a:rPr>
              <a:t>lâu</a:t>
            </a:r>
            <a:r>
              <a:rPr lang="en-US" altLang="en-US" sz="3200" i="1" dirty="0">
                <a:solidFill>
                  <a:srgbClr val="0000FF"/>
                </a:solidFill>
                <a:latin typeface="Arial" panose="020B0604020202020204" pitchFamily="34" charset="0"/>
                <a:cs typeface="Arial" panose="020B0604020202020204" pitchFamily="34" charset="0"/>
              </a:rPr>
              <a:t> </a:t>
            </a:r>
          </a:p>
        </p:txBody>
      </p:sp>
      <p:sp>
        <p:nvSpPr>
          <p:cNvPr id="20" name="Rectangle 21">
            <a:extLst>
              <a:ext uri="{FF2B5EF4-FFF2-40B4-BE49-F238E27FC236}">
                <a16:creationId xmlns:a16="http://schemas.microsoft.com/office/drawing/2014/main" id="{4C88BEDC-135F-4718-9471-600FB946B9AE}"/>
              </a:ext>
            </a:extLst>
          </p:cNvPr>
          <p:cNvSpPr>
            <a:spLocks noChangeArrowheads="1"/>
          </p:cNvSpPr>
          <p:nvPr/>
        </p:nvSpPr>
        <p:spPr bwMode="auto">
          <a:xfrm>
            <a:off x="5283220" y="1692116"/>
            <a:ext cx="304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1" i="1" u="none" strike="noStrike" kern="0" cap="none" spc="0" normalizeH="0" baseline="0" noProof="0" dirty="0" err="1">
                <a:ln>
                  <a:noFill/>
                </a:ln>
                <a:solidFill>
                  <a:srgbClr val="0000FF"/>
                </a:solidFill>
                <a:effectLst/>
                <a:uLnTx/>
                <a:uFillTx/>
                <a:latin typeface="Arial" panose="020B0604020202020204" pitchFamily="34" charset="0"/>
                <a:cs typeface="Arial" panose="020B0604020202020204" pitchFamily="34" charset="0"/>
              </a:rPr>
              <a:t>dài</a:t>
            </a:r>
            <a:r>
              <a:rPr kumimoji="0" lang="en-US" altLang="en-US" sz="3200" b="1" i="1"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en-US" altLang="en-US" sz="3200" b="1" i="1" u="none" strike="noStrike" kern="0" cap="none" spc="0" normalizeH="0" baseline="0" noProof="0" dirty="0" err="1">
                <a:ln>
                  <a:noFill/>
                </a:ln>
                <a:solidFill>
                  <a:srgbClr val="0000FF"/>
                </a:solidFill>
                <a:effectLst/>
                <a:uLnTx/>
                <a:uFillTx/>
                <a:latin typeface="Arial" panose="020B0604020202020204" pitchFamily="34" charset="0"/>
                <a:cs typeface="Arial" panose="020B0604020202020204" pitchFamily="34" charset="0"/>
              </a:rPr>
              <a:t>dằng</a:t>
            </a:r>
            <a:r>
              <a:rPr kumimoji="0" lang="en-US" altLang="en-US" sz="3200" b="1" i="1"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en-US" altLang="en-US" sz="3200" b="1" i="1" u="none" strike="noStrike" kern="0" cap="none" spc="0" normalizeH="0" baseline="0" noProof="0" dirty="0" err="1">
                <a:ln>
                  <a:noFill/>
                </a:ln>
                <a:solidFill>
                  <a:srgbClr val="0000FF"/>
                </a:solidFill>
                <a:effectLst/>
                <a:uLnTx/>
                <a:uFillTx/>
                <a:latin typeface="Arial" panose="020B0604020202020204" pitchFamily="34" charset="0"/>
                <a:cs typeface="Arial" panose="020B0604020202020204" pitchFamily="34" charset="0"/>
              </a:rPr>
              <a:t>dặc</a:t>
            </a:r>
            <a:endParaRPr kumimoji="0" lang="en-US" altLang="en-US" sz="3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Rectangle 15">
            <a:extLst>
              <a:ext uri="{FF2B5EF4-FFF2-40B4-BE49-F238E27FC236}">
                <a16:creationId xmlns:a16="http://schemas.microsoft.com/office/drawing/2014/main" id="{E4ECE97F-F140-49D4-8132-63C80D751CFB}"/>
              </a:ext>
            </a:extLst>
          </p:cNvPr>
          <p:cNvSpPr>
            <a:spLocks noChangeArrowheads="1"/>
          </p:cNvSpPr>
          <p:nvPr/>
        </p:nvSpPr>
        <p:spPr bwMode="auto">
          <a:xfrm>
            <a:off x="1627293" y="3235099"/>
            <a:ext cx="26554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3200" dirty="0">
                <a:solidFill>
                  <a:srgbClr val="0000FF"/>
                </a:solidFill>
                <a:latin typeface="Arial" panose="020B0604020202020204" pitchFamily="34" charset="0"/>
                <a:cs typeface="Arial" panose="020B0604020202020204" pitchFamily="34" charset="0"/>
              </a:rPr>
              <a:t> </a:t>
            </a:r>
            <a:r>
              <a:rPr lang="en-US" altLang="en-US" sz="3200" i="1" dirty="0">
                <a:solidFill>
                  <a:srgbClr val="0000FF"/>
                </a:solidFill>
                <a:latin typeface="Arial" panose="020B0604020202020204" pitchFamily="34" charset="0"/>
                <a:cs typeface="Arial" panose="020B0604020202020204" pitchFamily="34" charset="0"/>
              </a:rPr>
              <a:t>Kon Tum </a:t>
            </a:r>
          </a:p>
        </p:txBody>
      </p:sp>
      <p:sp>
        <p:nvSpPr>
          <p:cNvPr id="22" name="Text Box 40">
            <a:extLst>
              <a:ext uri="{FF2B5EF4-FFF2-40B4-BE49-F238E27FC236}">
                <a16:creationId xmlns:a16="http://schemas.microsoft.com/office/drawing/2014/main" id="{A94F460D-7BED-4600-BF1B-284B656AED0A}"/>
              </a:ext>
            </a:extLst>
          </p:cNvPr>
          <p:cNvSpPr txBox="1">
            <a:spLocks noChangeArrowheads="1"/>
          </p:cNvSpPr>
          <p:nvPr/>
        </p:nvSpPr>
        <p:spPr bwMode="auto">
          <a:xfrm>
            <a:off x="5708480" y="3220154"/>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3200" i="1" dirty="0" err="1">
                <a:solidFill>
                  <a:srgbClr val="0000FF"/>
                </a:solidFill>
                <a:latin typeface="Arial" panose="020B0604020202020204" pitchFamily="34" charset="0"/>
                <a:cs typeface="Arial" panose="020B0604020202020204" pitchFamily="34" charset="0"/>
              </a:rPr>
              <a:t>Đắk</a:t>
            </a:r>
            <a:r>
              <a:rPr lang="en-US" altLang="en-US" sz="3200" i="1" dirty="0">
                <a:solidFill>
                  <a:srgbClr val="0000FF"/>
                </a:solidFill>
                <a:latin typeface="Arial" panose="020B0604020202020204" pitchFamily="34" charset="0"/>
                <a:cs typeface="Arial" panose="020B0604020202020204" pitchFamily="34" charset="0"/>
              </a:rPr>
              <a:t> </a:t>
            </a:r>
            <a:r>
              <a:rPr lang="en-US" altLang="en-US" sz="3200" i="1" dirty="0" err="1">
                <a:solidFill>
                  <a:srgbClr val="0000FF"/>
                </a:solidFill>
                <a:latin typeface="Arial" panose="020B0604020202020204" pitchFamily="34" charset="0"/>
                <a:cs typeface="Arial" panose="020B0604020202020204" pitchFamily="34" charset="0"/>
              </a:rPr>
              <a:t>Lắk</a:t>
            </a:r>
            <a:endParaRPr lang="en-US" altLang="en-US" sz="3200"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265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20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0" grpId="0" build="allAtOnce"/>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EB69BC7-483C-43A4-B788-4522180D32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23" t="1778" r="3560" b="1866"/>
          <a:stretch/>
        </p:blipFill>
        <p:spPr>
          <a:xfrm>
            <a:off x="1268600" y="478450"/>
            <a:ext cx="6606800" cy="4186601"/>
          </a:xfrm>
          <a:prstGeom prst="rect">
            <a:avLst/>
          </a:prstGeom>
        </p:spPr>
      </p:pic>
      <p:pic>
        <p:nvPicPr>
          <p:cNvPr id="3" name="图片 2">
            <a:extLst>
              <a:ext uri="{FF2B5EF4-FFF2-40B4-BE49-F238E27FC236}">
                <a16:creationId xmlns:a16="http://schemas.microsoft.com/office/drawing/2014/main" id="{19BE4AE6-826B-45FF-9F31-AE6AD3389D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02" t="69433" r="47338" b="7785"/>
          <a:stretch/>
        </p:blipFill>
        <p:spPr>
          <a:xfrm>
            <a:off x="1" y="2876550"/>
            <a:ext cx="2279115" cy="2266950"/>
          </a:xfrm>
          <a:prstGeom prst="rect">
            <a:avLst/>
          </a:prstGeom>
        </p:spPr>
      </p:pic>
      <p:pic>
        <p:nvPicPr>
          <p:cNvPr id="4" name="图片 3">
            <a:extLst>
              <a:ext uri="{FF2B5EF4-FFF2-40B4-BE49-F238E27FC236}">
                <a16:creationId xmlns:a16="http://schemas.microsoft.com/office/drawing/2014/main" id="{2889CB4C-9389-4718-867D-83AE985163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507" t="-408" r="37156" b="93954"/>
          <a:stretch/>
        </p:blipFill>
        <p:spPr>
          <a:xfrm>
            <a:off x="-73163" y="293541"/>
            <a:ext cx="2453460" cy="1113146"/>
          </a:xfrm>
          <a:prstGeom prst="rect">
            <a:avLst/>
          </a:prstGeom>
        </p:spPr>
      </p:pic>
      <p:pic>
        <p:nvPicPr>
          <p:cNvPr id="5" name="图片 4">
            <a:extLst>
              <a:ext uri="{FF2B5EF4-FFF2-40B4-BE49-F238E27FC236}">
                <a16:creationId xmlns:a16="http://schemas.microsoft.com/office/drawing/2014/main" id="{2B51ADC5-6C14-4744-8E4E-EDA851EE5C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507" t="-408" r="37156" b="93954"/>
          <a:stretch/>
        </p:blipFill>
        <p:spPr>
          <a:xfrm>
            <a:off x="1268600" y="4085871"/>
            <a:ext cx="1803827" cy="818405"/>
          </a:xfrm>
          <a:prstGeom prst="rect">
            <a:avLst/>
          </a:prstGeom>
        </p:spPr>
      </p:pic>
      <p:pic>
        <p:nvPicPr>
          <p:cNvPr id="6" name="图片 5">
            <a:extLst>
              <a:ext uri="{FF2B5EF4-FFF2-40B4-BE49-F238E27FC236}">
                <a16:creationId xmlns:a16="http://schemas.microsoft.com/office/drawing/2014/main" id="{4983C550-77AC-44D6-9590-7FCD7E9D90C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9306108">
            <a:off x="7522932" y="3167417"/>
            <a:ext cx="1590696" cy="2064216"/>
          </a:xfrm>
          <a:prstGeom prst="rect">
            <a:avLst/>
          </a:prstGeom>
        </p:spPr>
      </p:pic>
      <p:pic>
        <p:nvPicPr>
          <p:cNvPr id="7" name="图片 6">
            <a:extLst>
              <a:ext uri="{FF2B5EF4-FFF2-40B4-BE49-F238E27FC236}">
                <a16:creationId xmlns:a16="http://schemas.microsoft.com/office/drawing/2014/main" id="{5C62D4C7-32B1-4B53-B867-AF6C7E2055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507" t="-408" r="37156" b="93954"/>
          <a:stretch/>
        </p:blipFill>
        <p:spPr>
          <a:xfrm>
            <a:off x="6213634" y="4085871"/>
            <a:ext cx="2453460" cy="1113146"/>
          </a:xfrm>
          <a:prstGeom prst="rect">
            <a:avLst/>
          </a:prstGeom>
        </p:spPr>
      </p:pic>
      <p:pic>
        <p:nvPicPr>
          <p:cNvPr id="11" name="图片 10">
            <a:extLst>
              <a:ext uri="{FF2B5EF4-FFF2-40B4-BE49-F238E27FC236}">
                <a16:creationId xmlns:a16="http://schemas.microsoft.com/office/drawing/2014/main" id="{EBF3E2F1-7272-44DF-834A-35C5811BD2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079" t="-102" r="-333" b="83881"/>
          <a:stretch/>
        </p:blipFill>
        <p:spPr>
          <a:xfrm>
            <a:off x="5729359" y="0"/>
            <a:ext cx="3434519" cy="1977887"/>
          </a:xfrm>
          <a:prstGeom prst="rect">
            <a:avLst/>
          </a:prstGeom>
        </p:spPr>
      </p:pic>
      <p:sp>
        <p:nvSpPr>
          <p:cNvPr id="12" name="Rectangle 11">
            <a:extLst>
              <a:ext uri="{FF2B5EF4-FFF2-40B4-BE49-F238E27FC236}">
                <a16:creationId xmlns:a16="http://schemas.microsoft.com/office/drawing/2014/main" id="{1834EBC9-97A7-4E47-B898-7235BDCC3004}"/>
              </a:ext>
            </a:extLst>
          </p:cNvPr>
          <p:cNvSpPr>
            <a:spLocks noChangeArrowheads="1"/>
          </p:cNvSpPr>
          <p:nvPr/>
        </p:nvSpPr>
        <p:spPr bwMode="auto">
          <a:xfrm>
            <a:off x="2170513" y="691113"/>
            <a:ext cx="52698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600" b="1"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Luyện</a:t>
            </a:r>
            <a:r>
              <a:rPr kumimoji="0" lang="en-US" altLang="en-US" sz="3600" b="1"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3600" b="1"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đọc</a:t>
            </a:r>
            <a:r>
              <a:rPr kumimoji="0" lang="en-US" altLang="en-US" sz="3600" b="1"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3600" b="1"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ngắt</a:t>
            </a:r>
            <a:r>
              <a:rPr kumimoji="0" lang="en-US" altLang="en-US" sz="3600" b="1"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3600" b="1"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nghỉ</a:t>
            </a:r>
            <a:r>
              <a:rPr kumimoji="0" lang="en-US" altLang="en-US" sz="3600" b="1"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r>
              <a:rPr kumimoji="0" lang="en-US" altLang="en-US" sz="3600" b="1"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endParaRPr kumimoji="0" lang="en-US" altLang="en-US" sz="3600" b="1"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B69B1409-6D17-478E-90A5-0CA18A96C9D2}"/>
              </a:ext>
            </a:extLst>
          </p:cNvPr>
          <p:cNvSpPr>
            <a:spLocks noChangeArrowheads="1"/>
          </p:cNvSpPr>
          <p:nvPr/>
        </p:nvSpPr>
        <p:spPr bwMode="auto">
          <a:xfrm>
            <a:off x="2442007" y="1699174"/>
            <a:ext cx="526985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spcBef>
                <a:spcPct val="50000"/>
              </a:spcBef>
            </a:pPr>
            <a:r>
              <a:rPr lang="en-US" altLang="en-US" sz="2800" dirty="0" err="1">
                <a:solidFill>
                  <a:srgbClr val="000000"/>
                </a:solidFill>
                <a:latin typeface="Arial" panose="020B0604020202020204" pitchFamily="34" charset="0"/>
                <a:cs typeface="Arial" panose="020B0604020202020204" pitchFamily="34" charset="0"/>
              </a:rPr>
              <a:t>Chú</a:t>
            </a:r>
            <a:r>
              <a:rPr lang="en-US" altLang="en-US" sz="2800" dirty="0">
                <a:solidFill>
                  <a:srgbClr val="000000"/>
                </a:solidFill>
                <a:latin typeface="Arial" panose="020B0604020202020204" pitchFamily="34" charset="0"/>
                <a:cs typeface="Arial" panose="020B0604020202020204" pitchFamily="34" charset="0"/>
              </a:rPr>
              <a:t> Nga </a:t>
            </a:r>
            <a:r>
              <a:rPr lang="en-US" altLang="en-US" sz="2800" dirty="0" err="1">
                <a:solidFill>
                  <a:srgbClr val="000000"/>
                </a:solidFill>
                <a:latin typeface="Arial" panose="020B0604020202020204" pitchFamily="34" charset="0"/>
                <a:cs typeface="Arial" panose="020B0604020202020204" pitchFamily="34" charset="0"/>
              </a:rPr>
              <a:t>đi</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bộ</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đội</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a:t>
            </a:r>
            <a:r>
              <a:rPr lang="en-US" altLang="en-US" sz="2800" dirty="0">
                <a:solidFill>
                  <a:srgbClr val="000000"/>
                </a:solidFill>
                <a:latin typeface="Arial" panose="020B0604020202020204" pitchFamily="34" charset="0"/>
                <a:cs typeface="Arial" panose="020B0604020202020204" pitchFamily="34" charset="0"/>
              </a:rPr>
              <a:t> </a:t>
            </a:r>
          </a:p>
          <a:p>
            <a:pPr eaLnBrk="1" hangingPunct="1">
              <a:spcBef>
                <a:spcPct val="50000"/>
              </a:spcBef>
            </a:pPr>
            <a:r>
              <a:rPr lang="en-US" altLang="en-US" sz="2800" dirty="0">
                <a:solidFill>
                  <a:srgbClr val="000000"/>
                </a:solidFill>
                <a:latin typeface="Arial" panose="020B0604020202020204" pitchFamily="34" charset="0"/>
                <a:cs typeface="Arial" panose="020B0604020202020204" pitchFamily="34" charset="0"/>
              </a:rPr>
              <a:t>Sao </a:t>
            </a:r>
            <a:r>
              <a:rPr lang="en-US" altLang="en-US" sz="2800" dirty="0" err="1">
                <a:solidFill>
                  <a:srgbClr val="000000"/>
                </a:solidFill>
                <a:latin typeface="Arial" panose="020B0604020202020204" pitchFamily="34" charset="0"/>
                <a:cs typeface="Arial" panose="020B0604020202020204" pitchFamily="34" charset="0"/>
              </a:rPr>
              <a:t>lâu</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quá</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là</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lâu</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a:t>
            </a:r>
          </a:p>
          <a:p>
            <a:pPr eaLnBrk="1" hangingPunct="1">
              <a:spcBef>
                <a:spcPct val="50000"/>
              </a:spcBef>
            </a:pPr>
            <a:r>
              <a:rPr lang="en-US" altLang="en-US" sz="2800" dirty="0" err="1">
                <a:solidFill>
                  <a:srgbClr val="000000"/>
                </a:solidFill>
                <a:latin typeface="Arial" panose="020B0604020202020204" pitchFamily="34" charset="0"/>
                <a:cs typeface="Arial" panose="020B0604020202020204" pitchFamily="34" charset="0"/>
              </a:rPr>
              <a:t>Nhớ</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chú</a:t>
            </a:r>
            <a:r>
              <a:rPr lang="en-US" altLang="en-US" sz="2800" dirty="0">
                <a:solidFill>
                  <a:srgbClr val="000000"/>
                </a:solidFill>
                <a:latin typeface="Arial" panose="020B0604020202020204" pitchFamily="34" charset="0"/>
                <a:cs typeface="Arial" panose="020B0604020202020204" pitchFamily="34" charset="0"/>
              </a:rPr>
              <a:t>,</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a:solidFill>
                  <a:srgbClr val="000000"/>
                </a:solidFill>
                <a:latin typeface="Arial" panose="020B0604020202020204" pitchFamily="34" charset="0"/>
                <a:cs typeface="Arial" panose="020B0604020202020204" pitchFamily="34" charset="0"/>
              </a:rPr>
              <a:t>Nga </a:t>
            </a:r>
            <a:r>
              <a:rPr lang="en-US" altLang="en-US" sz="2800" dirty="0" err="1">
                <a:solidFill>
                  <a:srgbClr val="000000"/>
                </a:solidFill>
                <a:latin typeface="Arial" panose="020B0604020202020204" pitchFamily="34" charset="0"/>
                <a:cs typeface="Arial" panose="020B0604020202020204" pitchFamily="34" charset="0"/>
              </a:rPr>
              <a:t>thường</a:t>
            </a:r>
            <a:r>
              <a:rPr lang="en-US" altLang="en-US" sz="2800" dirty="0">
                <a:solidFill>
                  <a:srgbClr val="000000"/>
                </a:solidFill>
                <a:latin typeface="Arial" panose="020B0604020202020204" pitchFamily="34" charset="0"/>
                <a:cs typeface="Arial" panose="020B0604020202020204" pitchFamily="34" charset="0"/>
              </a:rPr>
              <a:t> nhắc:</a:t>
            </a:r>
            <a:r>
              <a:rPr lang="en-US" altLang="en-US" sz="2800" dirty="0">
                <a:solidFill>
                  <a:srgbClr val="FF0000"/>
                </a:solidFill>
                <a:latin typeface="Arial" panose="020B0604020202020204" pitchFamily="34" charset="0"/>
                <a:cs typeface="Arial" panose="020B0604020202020204" pitchFamily="34" charset="0"/>
              </a:rPr>
              <a:t>//</a:t>
            </a:r>
            <a:r>
              <a:rPr lang="en-US" altLang="en-US" sz="2800" dirty="0">
                <a:solidFill>
                  <a:srgbClr val="000000"/>
                </a:solidFill>
                <a:latin typeface="Arial" panose="020B0604020202020204" pitchFamily="34" charset="0"/>
                <a:cs typeface="Arial" panose="020B0604020202020204" pitchFamily="34" charset="0"/>
              </a:rPr>
              <a:t> </a:t>
            </a:r>
          </a:p>
          <a:p>
            <a:pPr eaLnBrk="1" hangingPunct="1">
              <a:spcBef>
                <a:spcPct val="50000"/>
              </a:spcBef>
            </a:pP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Chú</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bây</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giờ</a:t>
            </a:r>
            <a:r>
              <a:rPr lang="en-US" altLang="en-US" sz="2800" dirty="0">
                <a:solidFill>
                  <a:srgbClr val="000000"/>
                </a:solidFill>
                <a:latin typeface="Arial" panose="020B0604020202020204" pitchFamily="34" charset="0"/>
                <a:cs typeface="Arial" panose="020B0604020202020204" pitchFamily="34" charset="0"/>
              </a:rPr>
              <a:t> ở </a:t>
            </a:r>
            <a:r>
              <a:rPr lang="en-US" altLang="en-US" sz="2800" dirty="0" err="1">
                <a:solidFill>
                  <a:srgbClr val="000000"/>
                </a:solidFill>
                <a:latin typeface="Arial" panose="020B0604020202020204" pitchFamily="34" charset="0"/>
                <a:cs typeface="Arial" panose="020B0604020202020204" pitchFamily="34" charset="0"/>
              </a:rPr>
              <a:t>đâu</a:t>
            </a:r>
            <a:r>
              <a:rPr lang="en-US" altLang="en-US" sz="2800" dirty="0">
                <a:solidFill>
                  <a:srgbClr val="000000"/>
                </a:solidFill>
                <a:latin typeface="Arial" panose="020B0604020202020204" pitchFamily="34" charset="0"/>
                <a:cs typeface="Arial" panose="020B0604020202020204" pitchFamily="34" charset="0"/>
              </a:rPr>
              <a:t>?</a:t>
            </a:r>
            <a:r>
              <a:rPr lang="en-US" alt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37993352"/>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9">
            <a:extLst>
              <a:ext uri="{FF2B5EF4-FFF2-40B4-BE49-F238E27FC236}">
                <a16:creationId xmlns:a16="http://schemas.microsoft.com/office/drawing/2014/main" id="{9BA1347F-8B6A-4753-8776-AE51089997DB}"/>
              </a:ext>
            </a:extLst>
          </p:cNvPr>
          <p:cNvSpPr/>
          <p:nvPr/>
        </p:nvSpPr>
        <p:spPr>
          <a:xfrm>
            <a:off x="2743200" y="72947"/>
            <a:ext cx="3733800" cy="924916"/>
          </a:xfrm>
          <a:prstGeom prst="roundRect">
            <a:avLst/>
          </a:prstGeom>
          <a:solidFill>
            <a:srgbClr val="DD8383"/>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
        <p:nvSpPr>
          <p:cNvPr id="3" name="文本框 10">
            <a:extLst>
              <a:ext uri="{FF2B5EF4-FFF2-40B4-BE49-F238E27FC236}">
                <a16:creationId xmlns:a16="http://schemas.microsoft.com/office/drawing/2014/main" id="{DF32ADD5-05CF-4768-8267-44B5CA7581D5}"/>
              </a:ext>
            </a:extLst>
          </p:cNvPr>
          <p:cNvSpPr txBox="1"/>
          <p:nvPr/>
        </p:nvSpPr>
        <p:spPr>
          <a:xfrm>
            <a:off x="2197886" y="133350"/>
            <a:ext cx="4748227" cy="646331"/>
          </a:xfrm>
          <a:prstGeom prst="rect">
            <a:avLst/>
          </a:prstGeom>
          <a:noFill/>
        </p:spPr>
        <p:txBody>
          <a:bodyPr wrap="square" rtlCol="0">
            <a:spAutoFit/>
          </a:bodyPr>
          <a:lstStyle/>
          <a:p>
            <a:pPr algn="ctr" fontAlgn="auto">
              <a:spcBef>
                <a:spcPts val="0"/>
              </a:spcBef>
              <a:spcAft>
                <a:spcPts val="0"/>
              </a:spcAft>
            </a:pPr>
            <a:r>
              <a:rPr lang="en-US" altLang="zh-CN" sz="3600" dirty="0" err="1">
                <a:solidFill>
                  <a:prstClr val="white"/>
                </a:solidFill>
                <a:latin typeface="Arial" panose="020B0604020202020204" pitchFamily="34" charset="0"/>
                <a:ea typeface="字魂107号-萌趣欢乐体" panose="00000500000000000000" pitchFamily="2" charset="-122"/>
                <a:cs typeface="Arial" panose="020B0604020202020204" pitchFamily="34" charset="0"/>
                <a:sym typeface="+mn-lt"/>
              </a:rPr>
              <a:t>Giải</a:t>
            </a:r>
            <a:r>
              <a:rPr lang="en-US" altLang="zh-CN" sz="3600" dirty="0">
                <a:solidFill>
                  <a:prstClr val="white"/>
                </a:solidFill>
                <a:latin typeface="Arial" panose="020B0604020202020204" pitchFamily="34" charset="0"/>
                <a:ea typeface="字魂107号-萌趣欢乐体" panose="00000500000000000000" pitchFamily="2" charset="-122"/>
                <a:cs typeface="Arial" panose="020B0604020202020204" pitchFamily="34" charset="0"/>
                <a:sym typeface="+mn-lt"/>
              </a:rPr>
              <a:t> </a:t>
            </a:r>
            <a:r>
              <a:rPr lang="en-US" altLang="zh-CN" sz="3600" dirty="0" err="1">
                <a:solidFill>
                  <a:prstClr val="white"/>
                </a:solidFill>
                <a:latin typeface="Arial" panose="020B0604020202020204" pitchFamily="34" charset="0"/>
                <a:ea typeface="字魂107号-萌趣欢乐体" panose="00000500000000000000" pitchFamily="2" charset="-122"/>
                <a:cs typeface="Arial" panose="020B0604020202020204" pitchFamily="34" charset="0"/>
                <a:sym typeface="+mn-lt"/>
              </a:rPr>
              <a:t>nghĩa</a:t>
            </a:r>
            <a:r>
              <a:rPr lang="en-US" altLang="zh-CN" sz="3600" dirty="0">
                <a:solidFill>
                  <a:prstClr val="white"/>
                </a:solidFill>
                <a:latin typeface="Arial" panose="020B0604020202020204" pitchFamily="34" charset="0"/>
                <a:ea typeface="字魂107号-萌趣欢乐体" panose="00000500000000000000" pitchFamily="2" charset="-122"/>
                <a:cs typeface="Arial" panose="020B0604020202020204" pitchFamily="34" charset="0"/>
                <a:sym typeface="+mn-lt"/>
              </a:rPr>
              <a:t> </a:t>
            </a:r>
            <a:r>
              <a:rPr lang="en-US" altLang="zh-CN" sz="3600" dirty="0" err="1">
                <a:solidFill>
                  <a:prstClr val="white"/>
                </a:solidFill>
                <a:latin typeface="Arial" panose="020B0604020202020204" pitchFamily="34" charset="0"/>
                <a:ea typeface="字魂107号-萌趣欢乐体" panose="00000500000000000000" pitchFamily="2" charset="-122"/>
                <a:cs typeface="Arial" panose="020B0604020202020204" pitchFamily="34" charset="0"/>
                <a:sym typeface="+mn-lt"/>
              </a:rPr>
              <a:t>từ</a:t>
            </a:r>
            <a:endParaRPr lang="zh-CN" altLang="en-US" sz="3600" dirty="0">
              <a:solidFill>
                <a:prstClr val="black"/>
              </a:solidFill>
              <a:effectLst>
                <a:outerShdw blurRad="50800" dist="38100" dir="2700000" algn="tl" rotWithShape="0">
                  <a:prstClr val="black">
                    <a:alpha val="40000"/>
                  </a:prstClr>
                </a:outerShdw>
              </a:effectLst>
              <a:latin typeface="Arial" panose="020B0604020202020204" pitchFamily="34" charset="0"/>
              <a:ea typeface="字魂107号-萌趣欢乐体" panose="00000500000000000000" pitchFamily="2" charset="-122"/>
              <a:cs typeface="Arial" panose="020B0604020202020204" pitchFamily="34" charset="0"/>
              <a:sym typeface="+mn-lt"/>
            </a:endParaRPr>
          </a:p>
        </p:txBody>
      </p:sp>
      <p:sp>
        <p:nvSpPr>
          <p:cNvPr id="4" name="TextBox 3">
            <a:extLst>
              <a:ext uri="{FF2B5EF4-FFF2-40B4-BE49-F238E27FC236}">
                <a16:creationId xmlns:a16="http://schemas.microsoft.com/office/drawing/2014/main" id="{623900EC-9237-4E5A-950E-3A916C02B998}"/>
              </a:ext>
            </a:extLst>
          </p:cNvPr>
          <p:cNvSpPr txBox="1"/>
          <p:nvPr/>
        </p:nvSpPr>
        <p:spPr>
          <a:xfrm>
            <a:off x="228600" y="1306050"/>
            <a:ext cx="251460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Trường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Sơn</a:t>
            </a:r>
            <a:r>
              <a:rPr lang="en-US" sz="28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BC02871F-862D-4828-9F47-9995085E1CB1}"/>
              </a:ext>
            </a:extLst>
          </p:cNvPr>
          <p:cNvSpPr txBox="1"/>
          <p:nvPr/>
        </p:nvSpPr>
        <p:spPr>
          <a:xfrm>
            <a:off x="2590800" y="1090607"/>
            <a:ext cx="6096000" cy="954107"/>
          </a:xfrm>
          <a:prstGeom prst="rect">
            <a:avLst/>
          </a:prstGeom>
          <a:noFill/>
        </p:spPr>
        <p:txBody>
          <a:bodyPr wrap="square" rtlCol="0">
            <a:spAutoFit/>
          </a:bodyPr>
          <a:lstStyle/>
          <a:p>
            <a:r>
              <a:rPr lang="en-US" sz="2800" dirty="0" err="1">
                <a:solidFill>
                  <a:schemeClr val="accent4"/>
                </a:solidFill>
                <a:latin typeface="Arial" panose="020B0604020202020204" pitchFamily="34" charset="0"/>
                <a:cs typeface="Arial" panose="020B0604020202020204" pitchFamily="34" charset="0"/>
              </a:rPr>
              <a:t>Dãy</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núi</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cao</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chạy</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suốt</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miền</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Trung</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nước</a:t>
            </a:r>
            <a:r>
              <a:rPr lang="en-US" sz="2800" dirty="0">
                <a:solidFill>
                  <a:schemeClr val="accent4"/>
                </a:solidFill>
                <a:latin typeface="Arial" panose="020B0604020202020204" pitchFamily="34" charset="0"/>
                <a:cs typeface="Arial" panose="020B0604020202020204" pitchFamily="34" charset="0"/>
              </a:rPr>
              <a:t> ta.</a:t>
            </a:r>
          </a:p>
        </p:txBody>
      </p:sp>
      <p:pic>
        <p:nvPicPr>
          <p:cNvPr id="6" name="Picture 5">
            <a:extLst>
              <a:ext uri="{FF2B5EF4-FFF2-40B4-BE49-F238E27FC236}">
                <a16:creationId xmlns:a16="http://schemas.microsoft.com/office/drawing/2014/main" id="{0F075B69-FDFC-440D-A90B-3DD48F463833}"/>
              </a:ext>
            </a:extLst>
          </p:cNvPr>
          <p:cNvPicPr>
            <a:picLocks noChangeAspect="1"/>
          </p:cNvPicPr>
          <p:nvPr/>
        </p:nvPicPr>
        <p:blipFill>
          <a:blip r:embed="rId2"/>
          <a:stretch>
            <a:fillRect/>
          </a:stretch>
        </p:blipFill>
        <p:spPr>
          <a:xfrm>
            <a:off x="1981200" y="2009775"/>
            <a:ext cx="5715000" cy="3000375"/>
          </a:xfrm>
          <a:prstGeom prst="rect">
            <a:avLst/>
          </a:prstGeom>
        </p:spPr>
      </p:pic>
    </p:spTree>
    <p:extLst>
      <p:ext uri="{BB962C8B-B14F-4D97-AF65-F5344CB8AC3E}">
        <p14:creationId xmlns:p14="http://schemas.microsoft.com/office/powerpoint/2010/main" val="2904579198"/>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173D4C-BB55-4193-9B7D-558FDFAF186E}"/>
              </a:ext>
            </a:extLst>
          </p:cNvPr>
          <p:cNvSpPr txBox="1"/>
          <p:nvPr/>
        </p:nvSpPr>
        <p:spPr>
          <a:xfrm>
            <a:off x="152400" y="361950"/>
            <a:ext cx="251460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Trường</a:t>
            </a:r>
            <a:r>
              <a:rPr lang="en-US" sz="2800" dirty="0">
                <a:latin typeface="Arial" panose="020B0604020202020204" pitchFamily="34" charset="0"/>
                <a:cs typeface="Arial" panose="020B0604020202020204" pitchFamily="34" charset="0"/>
              </a:rPr>
              <a:t> Sa:</a:t>
            </a:r>
          </a:p>
        </p:txBody>
      </p:sp>
      <p:sp>
        <p:nvSpPr>
          <p:cNvPr id="3" name="TextBox 2">
            <a:extLst>
              <a:ext uri="{FF2B5EF4-FFF2-40B4-BE49-F238E27FC236}">
                <a16:creationId xmlns:a16="http://schemas.microsoft.com/office/drawing/2014/main" id="{46095D88-07B0-4455-9752-ABB39A821B14}"/>
              </a:ext>
            </a:extLst>
          </p:cNvPr>
          <p:cNvSpPr txBox="1"/>
          <p:nvPr/>
        </p:nvSpPr>
        <p:spPr>
          <a:xfrm>
            <a:off x="2286000" y="361950"/>
            <a:ext cx="6096000" cy="523220"/>
          </a:xfrm>
          <a:prstGeom prst="rect">
            <a:avLst/>
          </a:prstGeom>
          <a:noFill/>
        </p:spPr>
        <p:txBody>
          <a:bodyPr wrap="square" rtlCol="0">
            <a:spAutoFit/>
          </a:bodyPr>
          <a:lstStyle/>
          <a:p>
            <a:r>
              <a:rPr lang="en-US" sz="2800" dirty="0" err="1">
                <a:solidFill>
                  <a:schemeClr val="accent4"/>
                </a:solidFill>
                <a:latin typeface="Arial" panose="020B0604020202020204" pitchFamily="34" charset="0"/>
                <a:cs typeface="Arial" panose="020B0604020202020204" pitchFamily="34" charset="0"/>
              </a:rPr>
              <a:t>Quần</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đảo</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thuộc</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tỉnh</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Khánh</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Hòa</a:t>
            </a:r>
            <a:r>
              <a:rPr lang="en-US" sz="2800" dirty="0">
                <a:solidFill>
                  <a:schemeClr val="accent4"/>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7CA1D758-CCC0-4272-BE85-BB6305B06AA4}"/>
              </a:ext>
            </a:extLst>
          </p:cNvPr>
          <p:cNvPicPr>
            <a:picLocks noChangeAspect="1"/>
          </p:cNvPicPr>
          <p:nvPr/>
        </p:nvPicPr>
        <p:blipFill>
          <a:blip r:embed="rId2"/>
          <a:stretch>
            <a:fillRect/>
          </a:stretch>
        </p:blipFill>
        <p:spPr>
          <a:xfrm>
            <a:off x="1600200" y="971550"/>
            <a:ext cx="6248400" cy="3896380"/>
          </a:xfrm>
          <a:prstGeom prst="rect">
            <a:avLst/>
          </a:prstGeom>
        </p:spPr>
      </p:pic>
    </p:spTree>
    <p:extLst>
      <p:ext uri="{BB962C8B-B14F-4D97-AF65-F5344CB8AC3E}">
        <p14:creationId xmlns:p14="http://schemas.microsoft.com/office/powerpoint/2010/main" val="3661875608"/>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A56A19-06D9-48F9-B953-180F866A656F}"/>
              </a:ext>
            </a:extLst>
          </p:cNvPr>
          <p:cNvPicPr>
            <a:picLocks noChangeAspect="1"/>
          </p:cNvPicPr>
          <p:nvPr/>
        </p:nvPicPr>
        <p:blipFill>
          <a:blip r:embed="rId2"/>
          <a:stretch>
            <a:fillRect/>
          </a:stretch>
        </p:blipFill>
        <p:spPr>
          <a:xfrm>
            <a:off x="2057400" y="855836"/>
            <a:ext cx="5029200" cy="4224528"/>
          </a:xfrm>
          <a:prstGeom prst="rect">
            <a:avLst/>
          </a:prstGeom>
        </p:spPr>
      </p:pic>
      <p:sp>
        <p:nvSpPr>
          <p:cNvPr id="2" name="TextBox 1">
            <a:extLst>
              <a:ext uri="{FF2B5EF4-FFF2-40B4-BE49-F238E27FC236}">
                <a16:creationId xmlns:a16="http://schemas.microsoft.com/office/drawing/2014/main" id="{0BD77724-8010-408E-A72D-4F55BF7CCDB1}"/>
              </a:ext>
            </a:extLst>
          </p:cNvPr>
          <p:cNvSpPr txBox="1"/>
          <p:nvPr/>
        </p:nvSpPr>
        <p:spPr>
          <a:xfrm>
            <a:off x="914400" y="300987"/>
            <a:ext cx="35052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Kon Tum, </a:t>
            </a:r>
            <a:r>
              <a:rPr lang="en-US" sz="2800" dirty="0" err="1">
                <a:latin typeface="Arial" panose="020B0604020202020204" pitchFamily="34" charset="0"/>
                <a:cs typeface="Arial" panose="020B0604020202020204" pitchFamily="34" charset="0"/>
              </a:rPr>
              <a:t>Đắk</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Lắk</a:t>
            </a:r>
            <a:r>
              <a:rPr lang="en-US" sz="28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D308658-1221-4565-9A7D-649259B1B117}"/>
              </a:ext>
            </a:extLst>
          </p:cNvPr>
          <p:cNvSpPr txBox="1"/>
          <p:nvPr/>
        </p:nvSpPr>
        <p:spPr>
          <a:xfrm>
            <a:off x="4267200" y="285750"/>
            <a:ext cx="6096000" cy="523220"/>
          </a:xfrm>
          <a:prstGeom prst="rect">
            <a:avLst/>
          </a:prstGeom>
          <a:noFill/>
        </p:spPr>
        <p:txBody>
          <a:bodyPr wrap="square" rtlCol="0">
            <a:spAutoFit/>
          </a:bodyPr>
          <a:lstStyle/>
          <a:p>
            <a:r>
              <a:rPr lang="en-US" sz="2800" dirty="0">
                <a:solidFill>
                  <a:schemeClr val="accent4"/>
                </a:solidFill>
                <a:latin typeface="Arial" panose="020B0604020202020204" pitchFamily="34" charset="0"/>
                <a:cs typeface="Arial" panose="020B0604020202020204" pitchFamily="34" charset="0"/>
              </a:rPr>
              <a:t>Hai </a:t>
            </a:r>
            <a:r>
              <a:rPr lang="en-US" sz="2800" dirty="0" err="1">
                <a:solidFill>
                  <a:schemeClr val="accent4"/>
                </a:solidFill>
                <a:latin typeface="Arial" panose="020B0604020202020204" pitchFamily="34" charset="0"/>
                <a:cs typeface="Arial" panose="020B0604020202020204" pitchFamily="34" charset="0"/>
              </a:rPr>
              <a:t>tỉnh</a:t>
            </a:r>
            <a:r>
              <a:rPr lang="en-US" sz="2800" dirty="0">
                <a:solidFill>
                  <a:schemeClr val="accent4"/>
                </a:solidFill>
                <a:latin typeface="Arial" panose="020B0604020202020204" pitchFamily="34" charset="0"/>
                <a:cs typeface="Arial" panose="020B0604020202020204" pitchFamily="34" charset="0"/>
              </a:rPr>
              <a:t> ở </a:t>
            </a:r>
            <a:r>
              <a:rPr lang="en-US" sz="2800" dirty="0" err="1">
                <a:solidFill>
                  <a:schemeClr val="accent4"/>
                </a:solidFill>
                <a:latin typeface="Arial" panose="020B0604020202020204" pitchFamily="34" charset="0"/>
                <a:cs typeface="Arial" panose="020B0604020202020204" pitchFamily="34" charset="0"/>
              </a:rPr>
              <a:t>Tây</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Nguyên</a:t>
            </a:r>
            <a:r>
              <a:rPr lang="en-US" sz="2800" dirty="0">
                <a:solidFill>
                  <a:schemeClr val="accent4"/>
                </a:solidFill>
                <a:latin typeface="Arial" panose="020B0604020202020204" pitchFamily="34" charset="0"/>
                <a:cs typeface="Arial" panose="020B0604020202020204" pitchFamily="34" charset="0"/>
              </a:rPr>
              <a:t>.</a:t>
            </a:r>
          </a:p>
        </p:txBody>
      </p:sp>
      <p:sp>
        <p:nvSpPr>
          <p:cNvPr id="7" name="Arrow: Down 6">
            <a:extLst>
              <a:ext uri="{FF2B5EF4-FFF2-40B4-BE49-F238E27FC236}">
                <a16:creationId xmlns:a16="http://schemas.microsoft.com/office/drawing/2014/main" id="{29E6A81C-CF1E-4BB6-9E04-13C2CA941FC9}"/>
              </a:ext>
            </a:extLst>
          </p:cNvPr>
          <p:cNvSpPr/>
          <p:nvPr/>
        </p:nvSpPr>
        <p:spPr>
          <a:xfrm>
            <a:off x="4210493" y="2190750"/>
            <a:ext cx="304800" cy="533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1E44FDF9-79C1-4019-9D19-7DCE0A76D863}"/>
              </a:ext>
            </a:extLst>
          </p:cNvPr>
          <p:cNvSpPr/>
          <p:nvPr/>
        </p:nvSpPr>
        <p:spPr>
          <a:xfrm flipH="1">
            <a:off x="4648200" y="3714750"/>
            <a:ext cx="685800" cy="344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280335"/>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482C2-3A8D-4373-86C5-080BFD383D76}"/>
              </a:ext>
            </a:extLst>
          </p:cNvPr>
          <p:cNvPicPr>
            <a:picLocks noChangeAspect="1"/>
          </p:cNvPicPr>
          <p:nvPr/>
        </p:nvPicPr>
        <p:blipFill>
          <a:blip r:embed="rId3"/>
          <a:stretch>
            <a:fillRect/>
          </a:stretch>
        </p:blipFill>
        <p:spPr>
          <a:xfrm>
            <a:off x="4552950" y="438150"/>
            <a:ext cx="4305300" cy="3429000"/>
          </a:xfrm>
          <a:prstGeom prst="rect">
            <a:avLst/>
          </a:prstGeom>
        </p:spPr>
      </p:pic>
      <p:pic>
        <p:nvPicPr>
          <p:cNvPr id="3" name="Picture 2">
            <a:extLst>
              <a:ext uri="{FF2B5EF4-FFF2-40B4-BE49-F238E27FC236}">
                <a16:creationId xmlns:a16="http://schemas.microsoft.com/office/drawing/2014/main" id="{812479FF-1846-4132-A8E9-ABD0F6F38BA2}"/>
              </a:ext>
            </a:extLst>
          </p:cNvPr>
          <p:cNvPicPr>
            <a:picLocks noChangeAspect="1"/>
          </p:cNvPicPr>
          <p:nvPr/>
        </p:nvPicPr>
        <p:blipFill>
          <a:blip r:embed="rId4"/>
          <a:stretch>
            <a:fillRect/>
          </a:stretch>
        </p:blipFill>
        <p:spPr>
          <a:xfrm>
            <a:off x="285750" y="438150"/>
            <a:ext cx="4008502" cy="3429000"/>
          </a:xfrm>
          <a:prstGeom prst="rect">
            <a:avLst/>
          </a:prstGeom>
        </p:spPr>
      </p:pic>
      <p:sp>
        <p:nvSpPr>
          <p:cNvPr id="4" name="TextBox 5">
            <a:extLst>
              <a:ext uri="{FF2B5EF4-FFF2-40B4-BE49-F238E27FC236}">
                <a16:creationId xmlns:a16="http://schemas.microsoft.com/office/drawing/2014/main" id="{20D12820-BAF7-4279-9220-14FF65C6565D}"/>
              </a:ext>
            </a:extLst>
          </p:cNvPr>
          <p:cNvSpPr txBox="1">
            <a:spLocks noChangeArrowheads="1"/>
          </p:cNvSpPr>
          <p:nvPr/>
        </p:nvSpPr>
        <p:spPr bwMode="auto">
          <a:xfrm>
            <a:off x="1223201" y="4134643"/>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ctr" eaLnBrk="1" hangingPunct="1"/>
            <a:r>
              <a:rPr lang="en-US" altLang="en-US" sz="3600" dirty="0" err="1">
                <a:solidFill>
                  <a:srgbClr val="FF0000"/>
                </a:solidFill>
                <a:latin typeface="Times New Roman" panose="02020603050405020304" pitchFamily="18" charset="0"/>
                <a:cs typeface="Times New Roman" panose="02020603050405020304" pitchFamily="18" charset="0"/>
              </a:rPr>
              <a:t>Đảo</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nổi</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2AADAB4-0367-4DB1-8BEF-FC48BCD22800}"/>
              </a:ext>
            </a:extLst>
          </p:cNvPr>
          <p:cNvSpPr txBox="1">
            <a:spLocks noChangeArrowheads="1"/>
          </p:cNvSpPr>
          <p:nvPr/>
        </p:nvSpPr>
        <p:spPr bwMode="auto">
          <a:xfrm>
            <a:off x="5873559" y="4134642"/>
            <a:ext cx="2070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r>
              <a:rPr lang="en-US" altLang="en-US" sz="3600" dirty="0" err="1">
                <a:solidFill>
                  <a:srgbClr val="FF0000"/>
                </a:solidFill>
                <a:latin typeface="Times New Roman" panose="02020603050405020304" pitchFamily="18" charset="0"/>
                <a:cs typeface="Times New Roman" panose="02020603050405020304" pitchFamily="18" charset="0"/>
              </a:rPr>
              <a:t>Đảo</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chìm</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614367"/>
      </p:ext>
    </p:extLst>
  </p:cSld>
  <p:clrMapOvr>
    <a:masterClrMapping/>
  </p:clrMapOvr>
  <mc:AlternateContent xmlns:mc="http://schemas.openxmlformats.org/markup-compatibility/2006" xmlns:p14="http://schemas.microsoft.com/office/powerpoint/2010/main">
    <mc:Choice Requires="p14">
      <p:transition spd="slow" p14:dur="2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7" name="Picture 7" descr="club%20meeting">
            <a:extLst>
              <a:ext uri="{FF2B5EF4-FFF2-40B4-BE49-F238E27FC236}">
                <a16:creationId xmlns:a16="http://schemas.microsoft.com/office/drawing/2014/main" id="{413B09C6-06FA-4F78-A4E3-63FCCE0C8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47775"/>
            <a:ext cx="4343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club%20meeting">
            <a:extLst>
              <a:ext uri="{FF2B5EF4-FFF2-40B4-BE49-F238E27FC236}">
                <a16:creationId xmlns:a16="http://schemas.microsoft.com/office/drawing/2014/main" id="{19E63FE4-80F9-4CD7-8A90-54DCBF832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105400" y="1720036"/>
            <a:ext cx="36576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14">
            <a:extLst>
              <a:ext uri="{FF2B5EF4-FFF2-40B4-BE49-F238E27FC236}">
                <a16:creationId xmlns:a16="http://schemas.microsoft.com/office/drawing/2014/main" id="{01D7D366-24F2-4834-81A8-E923BD9046D7}"/>
              </a:ext>
            </a:extLst>
          </p:cNvPr>
          <p:cNvSpPr>
            <a:spLocks noChangeArrowheads="1"/>
          </p:cNvSpPr>
          <p:nvPr/>
        </p:nvSpPr>
        <p:spPr bwMode="auto">
          <a:xfrm>
            <a:off x="2514600" y="478334"/>
            <a:ext cx="4419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ctr" eaLnBrk="1" hangingPunct="1"/>
            <a:r>
              <a:rPr lang="en-US" altLang="en-US" sz="4400" dirty="0" err="1">
                <a:solidFill>
                  <a:srgbClr val="FF0000"/>
                </a:solidFill>
                <a:latin typeface="Times New Roman" panose="02020603050405020304" pitchFamily="18" charset="0"/>
                <a:cs typeface="Times New Roman" panose="02020603050405020304" pitchFamily="18" charset="0"/>
              </a:rPr>
              <a:t>Luyện</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đọc</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đoạn</a:t>
            </a:r>
            <a:endParaRPr lang="en-US" altLang="en-US" sz="4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71&quot;/&gt;&lt;/object&gt;&lt;object type=&quot;3&quot; unique_id=&quot;10008&quot;&gt;&lt;property id=&quot;20148&quot; value=&quot;5&quot;/&gt;&lt;property id=&quot;20300&quot; value=&quot;Slide 5&quot;/&gt;&lt;property id=&quot;20307&quot; value=&quot;259&quot;/&gt;&lt;/object&gt;&lt;object type=&quot;3&quot; unique_id=&quot;10009&quot;&gt;&lt;property id=&quot;20148&quot; value=&quot;5&quot;/&gt;&lt;property id=&quot;20300&quot; value=&quot;Slide 6&quot;/&gt;&lt;property id=&quot;20307&quot; value=&quot;260&quot;/&gt;&lt;/object&gt;&lt;object type=&quot;3&quot; unique_id=&quot;10010&quot;&gt;&lt;property id=&quot;20148&quot; value=&quot;5&quot;/&gt;&lt;property id=&quot;20300&quot; value=&quot;Slide 7&quot;/&gt;&lt;property id=&quot;20307&quot; value=&quot;261&quot;/&gt;&lt;/object&gt;&lt;object type=&quot;3&quot; unique_id=&quot;10011&quot;&gt;&lt;property id=&quot;20148&quot; value=&quot;5&quot;/&gt;&lt;property id=&quot;20300&quot; value=&quot;Slide 8&quot;/&gt;&lt;property id=&quot;20307&quot; value=&quot;262&quot;/&gt;&lt;/object&gt;&lt;object type=&quot;3&quot; unique_id=&quot;10012&quot;&gt;&lt;property id=&quot;20148&quot; value=&quot;5&quot;/&gt;&lt;property id=&quot;20300&quot; value=&quot;Slide 9&quot;/&gt;&lt;property id=&quot;20307&quot; value=&quot;263&quot;/&gt;&lt;/object&gt;&lt;object type=&quot;3&quot; unique_id=&quot;10013&quot;&gt;&lt;property id=&quot;20148&quot; value=&quot;5&quot;/&gt;&lt;property id=&quot;20300&quot; value=&quot;Slide 10&quot;/&gt;&lt;property id=&quot;20307&quot; value=&quot;264&quot;/&gt;&lt;/object&gt;&lt;object type=&quot;3&quot; unique_id=&quot;10014&quot;&gt;&lt;property id=&quot;20148&quot; value=&quot;5&quot;/&gt;&lt;property id=&quot;20300&quot; value=&quot;Slide 11&quot;/&gt;&lt;property id=&quot;20307&quot; value=&quot;265&quot;/&gt;&lt;/object&gt;&lt;object type=&quot;3&quot; unique_id=&quot;10015&quot;&gt;&lt;property id=&quot;20148&quot; value=&quot;5&quot;/&gt;&lt;property id=&quot;20300&quot; value=&quot;Slide 12&quot;/&gt;&lt;property id=&quot;20307&quot; value=&quot;266&quot;/&gt;&lt;/object&gt;&lt;object type=&quot;3&quot; unique_id=&quot;10016&quot;&gt;&lt;property id=&quot;20148&quot; value=&quot;5&quot;/&gt;&lt;property id=&quot;20300&quot; value=&quot;Slide 13&quot;/&gt;&lt;property id=&quot;20307&quot; value=&quot;267&quot;/&gt;&lt;/object&gt;&lt;object type=&quot;3&quot; unique_id=&quot;10017&quot;&gt;&lt;property id=&quot;20148&quot; value=&quot;5&quot;/&gt;&lt;property id=&quot;20300&quot; value=&quot;Slide 14&quot;/&gt;&lt;property id=&quot;20307&quot; value=&quot;268&quot;/&gt;&lt;/object&gt;&lt;object type=&quot;3&quot; unique_id=&quot;10018&quot;&gt;&lt;property id=&quot;20148&quot; value=&quot;5&quot;/&gt;&lt;property id=&quot;20300&quot; value=&quot;Slide 15&quot;/&gt;&lt;property id=&quot;20307&quot; value=&quot;274&quot;/&gt;&lt;/object&gt;&lt;object type=&quot;3&quot; unique_id=&quot;10019&quot;&gt;&lt;property id=&quot;20148&quot; value=&quot;5&quot;/&gt;&lt;property id=&quot;20300&quot; value=&quot;Slide 16&quot;/&gt;&lt;property id=&quot;20307&quot; value=&quot;270&quot;/&gt;&lt;/object&gt;&lt;object type=&quot;3&quot; unique_id=&quot;10020&quot;&gt;&lt;property id=&quot;20148&quot; value=&quot;5&quot;/&gt;&lt;property id=&quot;20300&quot; value=&quot;Slide 17&quot;/&gt;&lt;property id=&quot;20307&quot; value=&quot;275&quot;/&gt;&lt;/object&gt;&lt;object type=&quot;3&quot; unique_id=&quot;10021&quot;&gt;&lt;property id=&quot;20148&quot; value=&quot;5&quot;/&gt;&lt;property id=&quot;20300&quot; value=&quot;Slide 18&quot;/&gt;&lt;property id=&quot;20307&quot; value=&quot;272&quot;/&gt;&lt;/object&gt;&lt;object type=&quot;3&quot; unique_id=&quot;10022&quot;&gt;&lt;property id=&quot;20148&quot; value=&quot;5&quot;/&gt;&lt;property id=&quot;20300&quot; value=&quot;Slide 19&quot;/&gt;&lt;property id=&quot;20307&quot; value=&quot;273&quot;/&gt;&lt;/object&gt;&lt;/object&gt;&lt;/object&gt;&lt;/database&gt;"/>
  <p:tag name="SECTOMILLISECCONVERTED" val="1"/>
  <p:tag name="INKNOELEADERBOARD" val="-293059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95EBE4-C2CF-4D78-B2C8-85E313C5BAE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990517C-2B44-45C2-B0EB-48DA68CC9DFE}">
  <ds:schemaRefs>
    <ds:schemaRef ds:uri="http://schemas.microsoft.com/sharepoint/v3/contenttype/forms"/>
  </ds:schemaRefs>
</ds:datastoreItem>
</file>

<file path=customXml/itemProps3.xml><?xml version="1.0" encoding="utf-8"?>
<ds:datastoreItem xmlns:ds="http://schemas.openxmlformats.org/officeDocument/2006/customXml" ds:itemID="{ED8260EB-5504-4B5D-BED5-DA1EE5FEB8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Flow</Template>
  <TotalTime>1538</TotalTime>
  <Words>875</Words>
  <Application>Microsoft Office PowerPoint</Application>
  <PresentationFormat>On-screen Show (16:9)</PresentationFormat>
  <Paragraphs>133</Paragraphs>
  <Slides>23</Slides>
  <Notes>15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微软雅黑</vt:lpstr>
      <vt:lpstr>宋体</vt:lpstr>
      <vt:lpstr>.VnTime</vt:lpstr>
      <vt:lpstr>Arial</vt:lpstr>
      <vt:lpstr>Calibri</vt:lpstr>
      <vt:lpstr>等线</vt:lpstr>
      <vt:lpstr>等线 Light</vt:lpstr>
      <vt:lpstr>Times New Roman</vt:lpstr>
      <vt:lpstr>字魂107号-萌趣欢乐体</vt:lpstr>
      <vt:lpstr>方正喵呜体</vt:lpstr>
      <vt:lpstr>Office Theme</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Office 2003 SP 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End User</dc:creator>
  <cp:lastModifiedBy>admin</cp:lastModifiedBy>
  <cp:revision>190</cp:revision>
  <dcterms:created xsi:type="dcterms:W3CDTF">2013-01-13T19:15:22Z</dcterms:created>
  <dcterms:modified xsi:type="dcterms:W3CDTF">2022-01-26T13:12:00Z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