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8" r:id="rId2"/>
    <p:sldMasterId id="2147484015" r:id="rId3"/>
    <p:sldMasterId id="2147484057" r:id="rId4"/>
    <p:sldMasterId id="2147484063" r:id="rId5"/>
  </p:sldMasterIdLst>
  <p:notesMasterIdLst>
    <p:notesMasterId r:id="rId21"/>
  </p:notesMasterIdLst>
  <p:sldIdLst>
    <p:sldId id="390" r:id="rId6"/>
    <p:sldId id="391" r:id="rId7"/>
    <p:sldId id="261" r:id="rId8"/>
    <p:sldId id="262" r:id="rId9"/>
    <p:sldId id="419" r:id="rId10"/>
    <p:sldId id="2654" r:id="rId11"/>
    <p:sldId id="420" r:id="rId12"/>
    <p:sldId id="2656" r:id="rId13"/>
    <p:sldId id="422" r:id="rId14"/>
    <p:sldId id="2658" r:id="rId15"/>
    <p:sldId id="2657" r:id="rId16"/>
    <p:sldId id="2659" r:id="rId17"/>
    <p:sldId id="2660" r:id="rId18"/>
    <p:sldId id="413" r:id="rId19"/>
    <p:sldId id="393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C"/>
    <a:srgbClr val="C26C49"/>
    <a:srgbClr val="FFFD45"/>
    <a:srgbClr val="FEFC4A"/>
    <a:srgbClr val="F5C1CD"/>
    <a:srgbClr val="B2E4E4"/>
    <a:srgbClr val="F0A2B5"/>
    <a:srgbClr val="F8BE9A"/>
    <a:srgbClr val="D947DC"/>
    <a:srgbClr val="FE6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4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5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dirty="0" err="1">
              <a:latin typeface="+mj-lt"/>
              <a:cs typeface="Times New Roman" panose="02020603050405020304" pitchFamily="18" charset="0"/>
            </a:rPr>
            <a:t>hết</a:t>
          </a:r>
          <a:r>
            <a:rPr lang="en-US" sz="2500" dirty="0">
              <a:latin typeface="+mj-lt"/>
              <a:cs typeface="Times New Roman" panose="02020603050405020304" pitchFamily="18" charset="0"/>
            </a:rPr>
            <a:t>). 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D56C5800-8D52-48E2-9D2E-1A6361B69D52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F4357B63-64A6-4D1D-927C-F13A0A7CF8FF}" type="presOf" srcId="{170E7AF1-C29C-412A-95EE-D4D3B92767D7}" destId="{EE4864BC-A637-451B-B5BD-4C3C6EF2EFCA}" srcOrd="0" destOrd="0" presId="urn:microsoft.com/office/officeart/2005/8/layout/chevron2"/>
    <dgm:cxn modelId="{85B9BC49-5AF3-43D0-8519-FE6E7DF7F630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17F588A5-37FC-4591-BFD7-10183AD63F89}" type="presParOf" srcId="{45DF4543-7EBC-401D-83DA-6F314F061722}" destId="{B2837108-1A51-4BE5-B7D0-B24CC4A02FA3}" srcOrd="0" destOrd="0" presId="urn:microsoft.com/office/officeart/2005/8/layout/chevron2"/>
    <dgm:cxn modelId="{1FC3D574-9E14-4AC8-BA64-91EDCE699733}" type="presParOf" srcId="{B2837108-1A51-4BE5-B7D0-B24CC4A02FA3}" destId="{EE4864BC-A637-451B-B5BD-4C3C6EF2EFCA}" srcOrd="0" destOrd="0" presId="urn:microsoft.com/office/officeart/2005/8/layout/chevron2"/>
    <dgm:cxn modelId="{9B9742FD-A7D5-44E4-8038-3AF4CF537F25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>
              <a:latin typeface="+mj-lt"/>
              <a:cs typeface="Times New Roman" panose="02020603050405020304" pitchFamily="18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vi-VN" sz="2400" dirty="0">
              <a:latin typeface="+mj-lt"/>
              <a:cs typeface="Times New Roman" panose="02020603050405020304" pitchFamily="18" charset="0"/>
            </a:rPr>
            <a:t>Thực hiện được 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chia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5AC65A81-9EF6-4612-B21E-FAF30CDAAC03}" type="presOf" srcId="{3E922588-B0E9-4538-B1CB-1784AF278F7D}" destId="{45DF4543-7EBC-401D-83DA-6F314F061722}" srcOrd="0" destOrd="0" presId="urn:microsoft.com/office/officeart/2005/8/layout/chevron2"/>
    <dgm:cxn modelId="{578835A6-1EA6-47EE-A325-6A945D7B1401}" type="presOf" srcId="{271A056B-756A-4CA2-92CF-AF4AB1D3D2E0}" destId="{F97EB1BA-22EF-49EF-A4D2-6FF056CB5200}" srcOrd="0" destOrd="0" presId="urn:microsoft.com/office/officeart/2005/8/layout/chevron2"/>
    <dgm:cxn modelId="{1B05ECE9-7F2B-43DC-A203-5FB8588AC65E}" type="presOf" srcId="{170E7AF1-C29C-412A-95EE-D4D3B92767D7}" destId="{EE4864BC-A637-451B-B5BD-4C3C6EF2EFCA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3F08D8B1-6214-401F-8819-A5780C093468}" type="presParOf" srcId="{45DF4543-7EBC-401D-83DA-6F314F061722}" destId="{B2837108-1A51-4BE5-B7D0-B24CC4A02FA3}" srcOrd="0" destOrd="0" presId="urn:microsoft.com/office/officeart/2005/8/layout/chevron2"/>
    <dgm:cxn modelId="{DC65CC5F-3F74-49B9-82A1-BAFFC7D8AE6C}" type="presParOf" srcId="{B2837108-1A51-4BE5-B7D0-B24CC4A02FA3}" destId="{EE4864BC-A637-451B-B5BD-4C3C6EF2EFCA}" srcOrd="0" destOrd="0" presId="urn:microsoft.com/office/officeart/2005/8/layout/chevron2"/>
    <dgm:cxn modelId="{9F22F09E-D497-4920-9000-7433F0FEE74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vi-VN" sz="2400" dirty="0">
              <a:latin typeface="+mj-lt"/>
              <a:cs typeface="Times New Roman" panose="02020603050405020304" pitchFamily="18" charset="0"/>
            </a:rPr>
            <a:t>3</a:t>
          </a:r>
          <a:endParaRPr lang="en-US" sz="2400" dirty="0">
            <a:latin typeface="+mj-lt"/>
            <a:cs typeface="Times New Roman" panose="02020603050405020304" pitchFamily="18" charset="0"/>
          </a:endParaRP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en-US" sz="24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thừa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dirty="0">
              <a:latin typeface="+mj-lt"/>
              <a:cs typeface="Times New Roman" panose="02020603050405020304" pitchFamily="18" charset="0"/>
            </a:rPr>
            <a:t>.</a:t>
          </a: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4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X="0" custLinFactNeighborY="0">
        <dgm:presLayoutVars>
          <dgm:bulletEnabled val="1"/>
        </dgm:presLayoutVars>
      </dgm:prSet>
      <dgm:spPr/>
    </dgm:pt>
  </dgm:ptLst>
  <dgm:cxnLst>
    <dgm:cxn modelId="{041D3725-3FE0-4892-A531-DBEE6471C76B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48AD2D7-2455-464A-8BB3-2478585600F4}" type="presOf" srcId="{170E7AF1-C29C-412A-95EE-D4D3B92767D7}" destId="{EE4864BC-A637-451B-B5BD-4C3C6EF2EFCA}" srcOrd="0" destOrd="0" presId="urn:microsoft.com/office/officeart/2005/8/layout/chevron2"/>
    <dgm:cxn modelId="{87031FED-F995-40EA-BC09-650F0AD280FC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5607F5A-E584-4785-B28A-F4ECE19AF9E8}" type="presParOf" srcId="{45DF4543-7EBC-401D-83DA-6F314F061722}" destId="{B2837108-1A51-4BE5-B7D0-B24CC4A02FA3}" srcOrd="0" destOrd="0" presId="urn:microsoft.com/office/officeart/2005/8/layout/chevron2"/>
    <dgm:cxn modelId="{6D5C3BDA-2416-422F-8785-5975C4B9A047}" type="presParOf" srcId="{B2837108-1A51-4BE5-B7D0-B24CC4A02FA3}" destId="{EE4864BC-A637-451B-B5BD-4C3C6EF2EFCA}" srcOrd="0" destOrd="0" presId="urn:microsoft.com/office/officeart/2005/8/layout/chevron2"/>
    <dgm:cxn modelId="{BAA759CD-2AAE-4C88-9540-4251D979BF4C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3543400" y="-2646615"/>
          <a:ext cx="833166" cy="6126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Thực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hiện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được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2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(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phép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 chia </a:t>
          </a:r>
          <a:r>
            <a:rPr lang="en-US" sz="2500" kern="1200" dirty="0" err="1">
              <a:latin typeface="+mj-lt"/>
              <a:cs typeface="Times New Roman" panose="02020603050405020304" pitchFamily="18" charset="0"/>
            </a:rPr>
            <a:t>hết</a:t>
          </a:r>
          <a:r>
            <a:rPr lang="en-US" sz="2500" kern="1200" dirty="0">
              <a:latin typeface="+mj-lt"/>
              <a:cs typeface="Times New Roman" panose="02020603050405020304" pitchFamily="18" charset="0"/>
            </a:rPr>
            <a:t>). </a:t>
          </a:r>
        </a:p>
      </dsp:txBody>
      <dsp:txXfrm rot="-5400000">
        <a:off x="896785" y="40672"/>
        <a:ext cx="6085725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  <a:cs typeface="Times New Roman" panose="02020603050405020304" pitchFamily="18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3542221" y="-2678673"/>
          <a:ext cx="802287" cy="61596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kern="1200" dirty="0">
              <a:latin typeface="+mj-lt"/>
              <a:cs typeface="Times New Roman" panose="02020603050405020304" pitchFamily="18" charset="0"/>
            </a:rPr>
            <a:t>Thực hiện được 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chia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nhẩm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các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tròn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chục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cho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có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1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chữ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3548" y="39164"/>
        <a:ext cx="6120470" cy="7239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407" y="185407"/>
          <a:ext cx="1236052" cy="8652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400" kern="1200" dirty="0">
              <a:latin typeface="+mj-lt"/>
              <a:cs typeface="Times New Roman" panose="02020603050405020304" pitchFamily="18" charset="0"/>
            </a:rPr>
            <a:t>3</a:t>
          </a:r>
          <a:endParaRPr lang="en-US" sz="2400" kern="1200" dirty="0">
            <a:latin typeface="+mj-lt"/>
            <a:cs typeface="Times New Roman" panose="02020603050405020304" pitchFamily="18" charset="0"/>
          </a:endParaRPr>
        </a:p>
      </dsp:txBody>
      <dsp:txXfrm rot="-5400000">
        <a:off x="1" y="432617"/>
        <a:ext cx="865236" cy="370816"/>
      </dsp:txXfrm>
    </dsp:sp>
    <dsp:sp modelId="{F97EB1BA-22EF-49EF-A4D2-6FF056CB5200}">
      <dsp:nvSpPr>
        <dsp:cNvPr id="0" name=""/>
        <dsp:cNvSpPr/>
      </dsp:nvSpPr>
      <dsp:spPr>
        <a:xfrm rot="5400000">
          <a:off x="3511335" y="-2646099"/>
          <a:ext cx="803433" cy="60956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Luyện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tập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về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tìm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thừa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 </a:t>
          </a:r>
          <a:r>
            <a:rPr lang="en-US" sz="2400" kern="1200" dirty="0" err="1">
              <a:latin typeface="+mj-lt"/>
              <a:cs typeface="Times New Roman" panose="02020603050405020304" pitchFamily="18" charset="0"/>
            </a:rPr>
            <a:t>số</a:t>
          </a:r>
          <a:r>
            <a:rPr lang="en-US" sz="2400" kern="1200" dirty="0">
              <a:latin typeface="+mj-lt"/>
              <a:cs typeface="Times New Roman" panose="02020603050405020304" pitchFamily="18" charset="0"/>
            </a:rPr>
            <a:t>.</a:t>
          </a:r>
        </a:p>
      </dsp:txBody>
      <dsp:txXfrm rot="-5400000">
        <a:off x="865236" y="39220"/>
        <a:ext cx="6056412" cy="724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12/11/2022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77D7-CA8F-49B4-910B-B83068F6C59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455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77D7-CA8F-49B4-910B-B83068F6C59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28393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DACB11-53EA-43BE-B91B-F9BCB219123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462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82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5077D7-CA8F-49B4-910B-B83068F6C590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163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1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3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1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6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2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9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2C011-5C79-4071-BFC7-1D8A890F4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10B2EE-6F66-42AC-BF46-CDB362E9B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04C4D9-CAC6-4280-A70D-9A5F71E14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CFC1E6-1A15-4042-89AB-2FA9433D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F1289-EEEC-49ED-961B-7A92AE31E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4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1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7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9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6" y="5001319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595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60200" y="3971000"/>
            <a:ext cx="5871600" cy="7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192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2441700" y="2111967"/>
            <a:ext cx="7098000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77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133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6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2022/11/12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11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85" y="6021320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5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2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928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11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665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7460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9477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sz="135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 dirty="0">
                <a:solidFill>
                  <a:srgbClr val="000000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350">
              <a:solidFill>
                <a:srgbClr val="00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350">
                <a:solidFill>
                  <a:srgbClr val="000000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35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131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7" grpId="2" animBg="1"/>
      <p:bldP spid="47" grpId="3" animBg="1"/>
      <p:bldP spid="47" grpId="4" animBg="1"/>
      <p:bldP spid="48" grpId="0" animBg="1"/>
      <p:bldP spid="48" grpId="1" animBg="1"/>
      <p:bldP spid="48" grpId="2" animBg="1"/>
      <p:bldP spid="48" grpId="3" animBg="1"/>
      <p:bldP spid="48" grpId="4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F0E-953E-4A15-A66F-22E90879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E933-E142-4763-9CB3-7EF01DBD6512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F37-B1B1-4D65-80AE-47E1D697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99622-6526-42B1-B2BE-4A8CE357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0277-EDD0-4CB5-B29D-49978CC1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9509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F0E-953E-4A15-A66F-22E90879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EE933-E142-4763-9CB3-7EF01DBD6512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F37-B1B1-4D65-80AE-47E1D697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99622-6526-42B1-B2BE-4A8CE357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60277-EDD0-4CB5-B29D-49978CC17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5818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4864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49202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9324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F8FE-7FAA-4D4B-87CB-157A0102A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0C26-6534-4805-9527-1A71D09E19FD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EC1C9-3E46-47D2-8D53-2174F2A2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4B726-1FAB-4E4A-B5C5-FB75240E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36034-4058-40AE-B588-832842B5E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56576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25BFB-DBC5-4A9C-B4C6-D9B71A3D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C0B9A-1E18-4459-AB1A-F6172944ED39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34D9-C14C-4A47-AD60-DA68B1CD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0E9B3-DD35-45DA-BBEC-4B864CFD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00D3-F528-4D73-A12E-1C09FECE2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99804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DB0A13-5F91-4767-8061-93A7FB1B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008CA-45E9-4755-9B3B-5BE874D41770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75228AA-C7EA-42DD-958D-AD013BE5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78AAB50-953D-4195-8E22-F162B55B2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154CC-37ED-43E6-9288-7F9D73A40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0889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D5D092B-9785-45B9-8761-03D526F5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3C36C-870A-44FB-A5D3-9187B2F1EEB4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2FF6061-9395-449D-A535-2852B88D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759D58C-DA25-4D1B-8732-E8DB3B7C1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4EAEF-3228-4793-AC95-58C8DFE3A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547234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180EA83-FDC8-469A-9DC0-2995B406F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245E-6911-489A-ABA4-428579B51557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F34B94-8156-48FC-96BC-47CFFC5A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E4E9C93-2A89-4D34-A819-B6BB3809C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FD519-A042-4FDC-A046-791FEB1AB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90413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38D9A3F-148F-482B-B87D-2DB92BC03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CC41-6AC0-4827-AC91-93D6945807B7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AC9765-3BFB-46E7-B058-98313FF2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1BE58F0-26E9-4CE4-9886-82F10FE6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B4FBF-865B-45E4-BFB9-A72A1B51E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3776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102967F-6928-4360-9D24-266AAEFB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8608-E194-4BE9-B08E-AA0240DF9BD7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A48130E-401E-49DB-A17C-04ACB797D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03F6DB-8F9F-4EF4-AA3B-7759FE67E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FA0F3-1964-456F-A7B5-0A9300DCC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649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6051CF-9280-4DF5-94F8-57A2B31C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7897-BCC0-430B-969A-CD590D85C368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D4F6E0-DCEC-400F-BAF4-BD161E59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F3DE277-67C2-42E7-8290-0C4AF5B8C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6810-A6F8-422D-B46C-1D796FE64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30207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6C08-5B70-4562-B376-01C74559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7AF4-BA93-4322-B3C2-18F36BB7D7CD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66DAB-84DC-4601-9088-F5B00005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730A5-7E3C-4BE2-9BE1-BD12DFE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80BDA-C12B-4ABF-9F80-C3A6DB0B0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7733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33B9-59D7-4409-AC7E-ED9BF0D0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91AC9-7FB8-4ABE-BB41-D79AB756236F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EEFF5-0E10-4692-A67C-DE869BBFD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FA270-F308-467E-8E45-3A75ECF9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D726-760C-4C3B-A81D-2ED83208A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1144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0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8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12/11/2022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7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9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  <p:sldLayoutId id="2147484030" r:id="rId15"/>
    <p:sldLayoutId id="2147484031" r:id="rId16"/>
    <p:sldLayoutId id="2147484032" r:id="rId17"/>
    <p:sldLayoutId id="2147484033" r:id="rId1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225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45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7" y="5517739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35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052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63278B7-B9ED-406F-B0ED-0E21812F1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2170393E-3D17-49A9-B045-4DF5DB64E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27A6C-3208-4183-836D-5BE8E96D3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97C062-B7A7-4507-8EE4-FB032D988572}" type="datetimeFigureOut">
              <a:rPr lang="en-US"/>
              <a:pPr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21CC-8DD1-4A0E-A64A-DC738C85F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49112-5116-459E-B8AC-37C760328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C321FCC-C595-489E-95B6-4ACB8454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6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66" r:id="rId3"/>
    <p:sldLayoutId id="2147484067" r:id="rId4"/>
    <p:sldLayoutId id="2147484068" r:id="rId5"/>
    <p:sldLayoutId id="2147484069" r:id="rId6"/>
    <p:sldLayoutId id="2147484070" r:id="rId7"/>
    <p:sldLayoutId id="2147484071" r:id="rId8"/>
    <p:sldLayoutId id="2147484072" r:id="rId9"/>
    <p:sldLayoutId id="2147484073" r:id="rId10"/>
    <p:sldLayoutId id="2147484074" r:id="rId11"/>
    <p:sldLayoutId id="2147484075" r:id="rId12"/>
    <p:sldLayoutId id="2147484076" r:id="rId13"/>
    <p:sldLayoutId id="2147484077" r:id="rId14"/>
    <p:sldLayoutId id="2147484078" r:id="rId15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3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audio" Target="../media/audio3.wav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560FB1B-C46D-4EA0-9999-5AB9FFC6DD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B3DDD159-CC75-4B93-A5CA-69DA88973FD2}"/>
              </a:ext>
            </a:extLst>
          </p:cNvPr>
          <p:cNvGrpSpPr/>
          <p:nvPr/>
        </p:nvGrpSpPr>
        <p:grpSpPr>
          <a:xfrm>
            <a:off x="455596" y="-166992"/>
            <a:ext cx="11905343" cy="7250049"/>
            <a:chOff x="431801" y="-166997"/>
            <a:chExt cx="11905342" cy="725004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CD91A7A-9F4E-4BDB-A48B-42FCBACF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8CCC3971-525B-47A7-B29B-9640E6113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A746DA0-EB63-477E-A665-9F4C803A21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996" y="4930121"/>
            <a:ext cx="1590229" cy="19158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1BE4FDA-33CE-475E-BB2A-67663E671FB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0593">
            <a:off x="9552529" y="3864072"/>
            <a:ext cx="2805575" cy="30956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DCEAFE2-4C36-4223-85C4-43B0E2BFB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469">
            <a:off x="289392" y="244757"/>
            <a:ext cx="839280" cy="8014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CDD4101-E549-4C69-92ED-947A12BD4A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7" y="645465"/>
            <a:ext cx="4469093" cy="207233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8A50B9A-150B-4460-8CCE-CD4E827783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857" y="844122"/>
            <a:ext cx="1266825" cy="1463801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id="{D1000364-6B5A-4937-94E5-CA37FDB1660F}"/>
              </a:ext>
            </a:extLst>
          </p:cNvPr>
          <p:cNvSpPr txBox="1"/>
          <p:nvPr/>
        </p:nvSpPr>
        <p:spPr>
          <a:xfrm>
            <a:off x="1625601" y="3219753"/>
            <a:ext cx="8665679" cy="1915907"/>
          </a:xfrm>
          <a:prstGeom prst="rect">
            <a:avLst/>
          </a:prstGeom>
          <a:noFill/>
        </p:spPr>
        <p:txBody>
          <a:bodyPr wrap="square" lIns="68564" tIns="34289" rIns="68564" bIns="34289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596">
              <a:lnSpc>
                <a:spcPct val="100000"/>
              </a:lnSpc>
              <a:defRPr/>
            </a:pP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6000" b="1" dirty="0">
                <a:solidFill>
                  <a:srgbClr val="00B05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6000" b="1" dirty="0">
              <a:solidFill>
                <a:srgbClr val="00B05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6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0E9B-C132-1A99-1ADC-2EFC57A58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E4BA6-53FD-CAF1-99E4-BD017775D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92D90F-2776-13E2-5A17-03C0365C0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2142" b="970"/>
          <a:stretch/>
        </p:blipFill>
        <p:spPr bwMode="auto">
          <a:xfrm rot="16200000">
            <a:off x="4045017" y="-2922236"/>
            <a:ext cx="4101965" cy="121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BD742F-1F1C-5682-27F8-27798DD66D49}"/>
              </a:ext>
            </a:extLst>
          </p:cNvPr>
          <p:cNvSpPr/>
          <p:nvPr/>
        </p:nvSpPr>
        <p:spPr>
          <a:xfrm>
            <a:off x="463359" y="223152"/>
            <a:ext cx="520700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+mn-ea"/>
                <a:cs typeface="Times New Roman" pitchFamily="18" charset="0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206CB-BA44-82B4-C0AF-DD622558CC71}"/>
              </a:ext>
            </a:extLst>
          </p:cNvPr>
          <p:cNvSpPr txBox="1"/>
          <p:nvPr/>
        </p:nvSpPr>
        <p:spPr>
          <a:xfrm>
            <a:off x="1054053" y="223152"/>
            <a:ext cx="173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Tính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43E117-0E52-E040-C0D3-D088FC5EF9E4}"/>
              </a:ext>
            </a:extLst>
          </p:cNvPr>
          <p:cNvSpPr/>
          <p:nvPr/>
        </p:nvSpPr>
        <p:spPr>
          <a:xfrm>
            <a:off x="678853" y="2170933"/>
            <a:ext cx="1281616" cy="1915755"/>
          </a:xfrm>
          <a:prstGeom prst="rect">
            <a:avLst/>
          </a:prstGeom>
          <a:solidFill>
            <a:srgbClr val="FFFD45"/>
          </a:solidFill>
          <a:ln>
            <a:solidFill>
              <a:srgbClr val="FEF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8" name="Straight Connector 2047">
            <a:extLst>
              <a:ext uri="{FF2B5EF4-FFF2-40B4-BE49-F238E27FC236}">
                <a16:creationId xmlns:a16="http://schemas.microsoft.com/office/drawing/2014/main" id="{D05FF28E-5BAE-B4BA-875D-BD14DD263CB1}"/>
              </a:ext>
            </a:extLst>
          </p:cNvPr>
          <p:cNvCxnSpPr>
            <a:cxnSpLocks/>
          </p:cNvCxnSpPr>
          <p:nvPr/>
        </p:nvCxnSpPr>
        <p:spPr>
          <a:xfrm flipH="1">
            <a:off x="1347371" y="1648691"/>
            <a:ext cx="51936" cy="92451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052">
            <a:extLst>
              <a:ext uri="{FF2B5EF4-FFF2-40B4-BE49-F238E27FC236}">
                <a16:creationId xmlns:a16="http://schemas.microsoft.com/office/drawing/2014/main" id="{3BE4FC4B-EF2C-F59D-1D82-C561C9D6F8B8}"/>
              </a:ext>
            </a:extLst>
          </p:cNvPr>
          <p:cNvSpPr/>
          <p:nvPr/>
        </p:nvSpPr>
        <p:spPr>
          <a:xfrm>
            <a:off x="375870" y="4457615"/>
            <a:ext cx="2086169" cy="523220"/>
          </a:xfrm>
          <a:prstGeom prst="rect">
            <a:avLst/>
          </a:prstGeom>
          <a:solidFill>
            <a:srgbClr val="C26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TextBox 2053">
            <a:extLst>
              <a:ext uri="{FF2B5EF4-FFF2-40B4-BE49-F238E27FC236}">
                <a16:creationId xmlns:a16="http://schemas.microsoft.com/office/drawing/2014/main" id="{BBB9635C-7D7B-0D1A-9DF2-6499030BBF30}"/>
              </a:ext>
            </a:extLst>
          </p:cNvPr>
          <p:cNvSpPr txBox="1"/>
          <p:nvPr/>
        </p:nvSpPr>
        <p:spPr>
          <a:xfrm>
            <a:off x="1410711" y="2109541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-Rounded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55" name="TextBox 2054">
            <a:extLst>
              <a:ext uri="{FF2B5EF4-FFF2-40B4-BE49-F238E27FC236}">
                <a16:creationId xmlns:a16="http://schemas.microsoft.com/office/drawing/2014/main" id="{7A87810A-3D60-5FCB-10E4-B65D95561C11}"/>
              </a:ext>
            </a:extLst>
          </p:cNvPr>
          <p:cNvSpPr txBox="1"/>
          <p:nvPr/>
        </p:nvSpPr>
        <p:spPr>
          <a:xfrm>
            <a:off x="789522" y="2054065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cxnSp>
        <p:nvCxnSpPr>
          <p:cNvPr id="2056" name="Straight Connector 2055">
            <a:extLst>
              <a:ext uri="{FF2B5EF4-FFF2-40B4-BE49-F238E27FC236}">
                <a16:creationId xmlns:a16="http://schemas.microsoft.com/office/drawing/2014/main" id="{6B3737F1-F126-F3E1-B915-E1A03A8FFB95}"/>
              </a:ext>
            </a:extLst>
          </p:cNvPr>
          <p:cNvCxnSpPr/>
          <p:nvPr/>
        </p:nvCxnSpPr>
        <p:spPr>
          <a:xfrm>
            <a:off x="743918" y="2571476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2056">
            <a:extLst>
              <a:ext uri="{FF2B5EF4-FFF2-40B4-BE49-F238E27FC236}">
                <a16:creationId xmlns:a16="http://schemas.microsoft.com/office/drawing/2014/main" id="{4DDB2EAA-D220-98EC-ED39-8EBC285FAD16}"/>
              </a:ext>
            </a:extLst>
          </p:cNvPr>
          <p:cNvSpPr txBox="1"/>
          <p:nvPr/>
        </p:nvSpPr>
        <p:spPr>
          <a:xfrm>
            <a:off x="777708" y="2582891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-Rounded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58" name="TextBox 2057">
            <a:extLst>
              <a:ext uri="{FF2B5EF4-FFF2-40B4-BE49-F238E27FC236}">
                <a16:creationId xmlns:a16="http://schemas.microsoft.com/office/drawing/2014/main" id="{ACD560E3-929C-227C-3DEA-D3EC32EB1CEF}"/>
              </a:ext>
            </a:extLst>
          </p:cNvPr>
          <p:cNvSpPr txBox="1"/>
          <p:nvPr/>
        </p:nvSpPr>
        <p:spPr>
          <a:xfrm>
            <a:off x="984059" y="2582891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59" name="TextBox 2058">
            <a:extLst>
              <a:ext uri="{FF2B5EF4-FFF2-40B4-BE49-F238E27FC236}">
                <a16:creationId xmlns:a16="http://schemas.microsoft.com/office/drawing/2014/main" id="{B7483394-C26A-75E2-0D18-21286635810D}"/>
              </a:ext>
            </a:extLst>
          </p:cNvPr>
          <p:cNvSpPr txBox="1"/>
          <p:nvPr/>
        </p:nvSpPr>
        <p:spPr>
          <a:xfrm>
            <a:off x="1592909" y="2109541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60" name="TextBox 2059">
            <a:extLst>
              <a:ext uri="{FF2B5EF4-FFF2-40B4-BE49-F238E27FC236}">
                <a16:creationId xmlns:a16="http://schemas.microsoft.com/office/drawing/2014/main" id="{3D864EDA-86F7-DC7F-9675-24E73F1B5700}"/>
              </a:ext>
            </a:extLst>
          </p:cNvPr>
          <p:cNvSpPr txBox="1"/>
          <p:nvPr/>
        </p:nvSpPr>
        <p:spPr>
          <a:xfrm>
            <a:off x="1012681" y="2990819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AF9E0C78-7FB2-1C0B-6A5D-7B39F1C9427B}"/>
              </a:ext>
            </a:extLst>
          </p:cNvPr>
          <p:cNvCxnSpPr/>
          <p:nvPr/>
        </p:nvCxnSpPr>
        <p:spPr>
          <a:xfrm>
            <a:off x="910173" y="3485875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2" name="TextBox 2061">
            <a:extLst>
              <a:ext uri="{FF2B5EF4-FFF2-40B4-BE49-F238E27FC236}">
                <a16:creationId xmlns:a16="http://schemas.microsoft.com/office/drawing/2014/main" id="{EFBB862B-BB77-BE16-BA3E-AF7C2113E562}"/>
              </a:ext>
            </a:extLst>
          </p:cNvPr>
          <p:cNvSpPr txBox="1"/>
          <p:nvPr/>
        </p:nvSpPr>
        <p:spPr>
          <a:xfrm>
            <a:off x="1014147" y="3452656"/>
            <a:ext cx="276345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prstClr val="black"/>
                </a:solidFill>
                <a:latin typeface="Arial-Rounded"/>
              </a:rPr>
              <a:t>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63" name="TextBox 2062">
            <a:extLst>
              <a:ext uri="{FF2B5EF4-FFF2-40B4-BE49-F238E27FC236}">
                <a16:creationId xmlns:a16="http://schemas.microsoft.com/office/drawing/2014/main" id="{1B4C0FDC-CAD8-A4F2-D795-E775DAA03A82}"/>
              </a:ext>
            </a:extLst>
          </p:cNvPr>
          <p:cNvSpPr txBox="1"/>
          <p:nvPr/>
        </p:nvSpPr>
        <p:spPr>
          <a:xfrm>
            <a:off x="476853" y="4446468"/>
            <a:ext cx="1985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Arial-Rounded"/>
              </a:rPr>
              <a:t>36 : 3 = 12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+mn-ea"/>
              <a:cs typeface="+mn-cs"/>
            </a:endParaRPr>
          </a:p>
        </p:txBody>
      </p:sp>
      <p:sp>
        <p:nvSpPr>
          <p:cNvPr id="2064" name="TextBox 2063">
            <a:extLst>
              <a:ext uri="{FF2B5EF4-FFF2-40B4-BE49-F238E27FC236}">
                <a16:creationId xmlns:a16="http://schemas.microsoft.com/office/drawing/2014/main" id="{2871BC3F-2998-6273-96AF-6FF9725892EA}"/>
              </a:ext>
            </a:extLst>
          </p:cNvPr>
          <p:cNvSpPr txBox="1"/>
          <p:nvPr/>
        </p:nvSpPr>
        <p:spPr>
          <a:xfrm>
            <a:off x="8342885" y="318815"/>
            <a:ext cx="3156388" cy="13118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5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5" grpId="0"/>
      <p:bldP spid="2057" grpId="0"/>
      <p:bldP spid="2058" grpId="0"/>
      <p:bldP spid="2059" grpId="0"/>
      <p:bldP spid="2060" grpId="0"/>
      <p:bldP spid="2062" grpId="0"/>
      <p:bldP spid="2063" grpId="0"/>
      <p:bldP spid="20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00E9B-C132-1A99-1ADC-2EFC57A581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E4BA6-53FD-CAF1-99E4-BD017775D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92D90F-2776-13E2-5A17-03C0365C09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2142" b="970"/>
          <a:stretch/>
        </p:blipFill>
        <p:spPr bwMode="auto">
          <a:xfrm rot="16200000">
            <a:off x="4045017" y="-2922236"/>
            <a:ext cx="4101965" cy="121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7BD742F-1F1C-5682-27F8-27798DD66D49}"/>
              </a:ext>
            </a:extLst>
          </p:cNvPr>
          <p:cNvSpPr/>
          <p:nvPr/>
        </p:nvSpPr>
        <p:spPr>
          <a:xfrm>
            <a:off x="463359" y="223152"/>
            <a:ext cx="520700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endParaRPr lang="vi-VN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6206CB-BA44-82B4-C0AF-DD622558CC71}"/>
              </a:ext>
            </a:extLst>
          </p:cNvPr>
          <p:cNvSpPr txBox="1"/>
          <p:nvPr/>
        </p:nvSpPr>
        <p:spPr>
          <a:xfrm>
            <a:off x="1054053" y="223152"/>
            <a:ext cx="173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Tính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332A0-53C1-43B1-1F77-4D9E4A590072}"/>
              </a:ext>
            </a:extLst>
          </p:cNvPr>
          <p:cNvSpPr txBox="1"/>
          <p:nvPr/>
        </p:nvSpPr>
        <p:spPr>
          <a:xfrm>
            <a:off x="3862337" y="2150319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552D7-A822-90A2-4BA0-1CBA5D1815F1}"/>
              </a:ext>
            </a:extLst>
          </p:cNvPr>
          <p:cNvSpPr txBox="1"/>
          <p:nvPr/>
        </p:nvSpPr>
        <p:spPr>
          <a:xfrm>
            <a:off x="3862337" y="2573209"/>
            <a:ext cx="7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06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45EE12-6B0B-9E1F-DBA6-6F9F4B0C6858}"/>
              </a:ext>
            </a:extLst>
          </p:cNvPr>
          <p:cNvCxnSpPr/>
          <p:nvPr/>
        </p:nvCxnSpPr>
        <p:spPr>
          <a:xfrm>
            <a:off x="3906631" y="2630631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63182B-9267-7C12-9670-5CB45EA0057E}"/>
              </a:ext>
            </a:extLst>
          </p:cNvPr>
          <p:cNvSpPr txBox="1"/>
          <p:nvPr/>
        </p:nvSpPr>
        <p:spPr>
          <a:xfrm>
            <a:off x="4452921" y="2208472"/>
            <a:ext cx="6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43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BA8611-26C9-FF45-26A9-126B348CD897}"/>
              </a:ext>
            </a:extLst>
          </p:cNvPr>
          <p:cNvSpPr txBox="1"/>
          <p:nvPr/>
        </p:nvSpPr>
        <p:spPr>
          <a:xfrm>
            <a:off x="4093023" y="3546933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9B6A2-4172-802D-301F-0FD130E48EF5}"/>
              </a:ext>
            </a:extLst>
          </p:cNvPr>
          <p:cNvSpPr txBox="1"/>
          <p:nvPr/>
        </p:nvSpPr>
        <p:spPr>
          <a:xfrm>
            <a:off x="4079169" y="301797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6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BD221F-6DF2-3073-D443-DB9464A05280}"/>
              </a:ext>
            </a:extLst>
          </p:cNvPr>
          <p:cNvCxnSpPr/>
          <p:nvPr/>
        </p:nvCxnSpPr>
        <p:spPr>
          <a:xfrm>
            <a:off x="4018591" y="3525192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09B125-A76C-262F-5CE8-E9E4FD67D677}"/>
              </a:ext>
            </a:extLst>
          </p:cNvPr>
          <p:cNvSpPr txBox="1"/>
          <p:nvPr/>
        </p:nvSpPr>
        <p:spPr>
          <a:xfrm>
            <a:off x="6841065" y="2302719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59334D-E0B5-13D6-DC40-4D998CE383A6}"/>
              </a:ext>
            </a:extLst>
          </p:cNvPr>
          <p:cNvSpPr txBox="1"/>
          <p:nvPr/>
        </p:nvSpPr>
        <p:spPr>
          <a:xfrm>
            <a:off x="6841065" y="2725609"/>
            <a:ext cx="7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08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2ED02C-4C24-79D6-8167-EE888388AF22}"/>
              </a:ext>
            </a:extLst>
          </p:cNvPr>
          <p:cNvCxnSpPr/>
          <p:nvPr/>
        </p:nvCxnSpPr>
        <p:spPr>
          <a:xfrm>
            <a:off x="6885359" y="2783031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B827E3-886E-F8CD-06F9-343BC86ACDC2}"/>
              </a:ext>
            </a:extLst>
          </p:cNvPr>
          <p:cNvSpPr txBox="1"/>
          <p:nvPr/>
        </p:nvSpPr>
        <p:spPr>
          <a:xfrm>
            <a:off x="7431649" y="2360872"/>
            <a:ext cx="6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12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C84CC2-7F6A-D4D8-BD12-4165B8B961A4}"/>
              </a:ext>
            </a:extLst>
          </p:cNvPr>
          <p:cNvSpPr txBox="1"/>
          <p:nvPr/>
        </p:nvSpPr>
        <p:spPr>
          <a:xfrm>
            <a:off x="7071751" y="3699333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368C61C-F2F9-C3D1-E7B8-5E17F9929FDC}"/>
              </a:ext>
            </a:extLst>
          </p:cNvPr>
          <p:cNvSpPr txBox="1"/>
          <p:nvPr/>
        </p:nvSpPr>
        <p:spPr>
          <a:xfrm>
            <a:off x="7057897" y="317037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357DCD-F4A3-D293-5AF2-86E50FF20C1B}"/>
              </a:ext>
            </a:extLst>
          </p:cNvPr>
          <p:cNvCxnSpPr/>
          <p:nvPr/>
        </p:nvCxnSpPr>
        <p:spPr>
          <a:xfrm>
            <a:off x="6997319" y="3677592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09CC060-8C14-D560-2247-54C25C8F734A}"/>
              </a:ext>
            </a:extLst>
          </p:cNvPr>
          <p:cNvSpPr txBox="1"/>
          <p:nvPr/>
        </p:nvSpPr>
        <p:spPr>
          <a:xfrm>
            <a:off x="9819776" y="2302719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E9C485-0BE0-639B-F643-F4CAD2A8FDE2}"/>
              </a:ext>
            </a:extLst>
          </p:cNvPr>
          <p:cNvSpPr txBox="1"/>
          <p:nvPr/>
        </p:nvSpPr>
        <p:spPr>
          <a:xfrm>
            <a:off x="9819776" y="2725609"/>
            <a:ext cx="792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07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B9319D-78AB-E342-16DB-F1264B792E2C}"/>
              </a:ext>
            </a:extLst>
          </p:cNvPr>
          <p:cNvCxnSpPr/>
          <p:nvPr/>
        </p:nvCxnSpPr>
        <p:spPr>
          <a:xfrm>
            <a:off x="9864070" y="2783031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188AF6B-23CC-7213-46B1-56D983BEBA17}"/>
              </a:ext>
            </a:extLst>
          </p:cNvPr>
          <p:cNvSpPr txBox="1"/>
          <p:nvPr/>
        </p:nvSpPr>
        <p:spPr>
          <a:xfrm>
            <a:off x="10410360" y="2360872"/>
            <a:ext cx="615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11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F17DB0-0B6F-9CFD-492D-4A3B739032A4}"/>
              </a:ext>
            </a:extLst>
          </p:cNvPr>
          <p:cNvSpPr txBox="1"/>
          <p:nvPr/>
        </p:nvSpPr>
        <p:spPr>
          <a:xfrm>
            <a:off x="10050462" y="3699333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B5D9FD-D9F4-4BFA-7FF8-264C9ABA76E3}"/>
              </a:ext>
            </a:extLst>
          </p:cNvPr>
          <p:cNvSpPr txBox="1"/>
          <p:nvPr/>
        </p:nvSpPr>
        <p:spPr>
          <a:xfrm>
            <a:off x="10036608" y="317037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7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14ECB3F-36EC-748F-EF22-5CB800ED490A}"/>
              </a:ext>
            </a:extLst>
          </p:cNvPr>
          <p:cNvCxnSpPr/>
          <p:nvPr/>
        </p:nvCxnSpPr>
        <p:spPr>
          <a:xfrm>
            <a:off x="9976030" y="3677592"/>
            <a:ext cx="48028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B19C683-2175-A51A-05A8-58435D6E2C4A}"/>
              </a:ext>
            </a:extLst>
          </p:cNvPr>
          <p:cNvSpPr txBox="1"/>
          <p:nvPr/>
        </p:nvSpPr>
        <p:spPr>
          <a:xfrm>
            <a:off x="3608049" y="4459962"/>
            <a:ext cx="20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86 : 2 = 43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F390A1-790B-BC8F-009C-B7E8DF03F95A}"/>
              </a:ext>
            </a:extLst>
          </p:cNvPr>
          <p:cNvSpPr txBox="1"/>
          <p:nvPr/>
        </p:nvSpPr>
        <p:spPr>
          <a:xfrm>
            <a:off x="6696307" y="4527089"/>
            <a:ext cx="20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48 : 4 = 12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1E76DE8-EE91-4B31-BD6B-80CC3672A15A}"/>
              </a:ext>
            </a:extLst>
          </p:cNvPr>
          <p:cNvSpPr txBox="1"/>
          <p:nvPr/>
        </p:nvSpPr>
        <p:spPr>
          <a:xfrm>
            <a:off x="9675018" y="4497294"/>
            <a:ext cx="2086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</a:rPr>
              <a:t>77 : 7 = 11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4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3F044A-D7C6-68B0-EDBD-D4AB19752966}"/>
              </a:ext>
            </a:extLst>
          </p:cNvPr>
          <p:cNvSpPr/>
          <p:nvPr/>
        </p:nvSpPr>
        <p:spPr>
          <a:xfrm>
            <a:off x="463359" y="652645"/>
            <a:ext cx="506998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2</a:t>
            </a:r>
            <a:endParaRPr lang="vi-VN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193D9-64B3-FF3F-8394-4E85AA8474EF}"/>
              </a:ext>
            </a:extLst>
          </p:cNvPr>
          <p:cNvSpPr txBox="1"/>
          <p:nvPr/>
        </p:nvSpPr>
        <p:spPr>
          <a:xfrm>
            <a:off x="1054052" y="652645"/>
            <a:ext cx="404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Tính</a:t>
            </a:r>
            <a:r>
              <a:rPr lang="en-GB" sz="2800" dirty="0"/>
              <a:t> </a:t>
            </a:r>
            <a:r>
              <a:rPr lang="en-GB" sz="2800" dirty="0" err="1"/>
              <a:t>nhẩm</a:t>
            </a:r>
            <a:r>
              <a:rPr lang="en-GB" sz="2800" dirty="0"/>
              <a:t> ( </a:t>
            </a:r>
            <a:r>
              <a:rPr lang="en-GB" sz="2800" dirty="0" err="1"/>
              <a:t>theo</a:t>
            </a:r>
            <a:r>
              <a:rPr lang="en-GB" sz="2800" dirty="0"/>
              <a:t> </a:t>
            </a:r>
            <a:r>
              <a:rPr lang="en-GB" sz="2800" dirty="0" err="1"/>
              <a:t>mẫu</a:t>
            </a:r>
            <a:r>
              <a:rPr lang="en-GB" sz="2800" dirty="0"/>
              <a:t>)</a:t>
            </a:r>
            <a:endParaRPr lang="en-US" sz="2800" dirty="0"/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7155CDBB-647A-F2D3-3C7C-EAF6747A337D}"/>
              </a:ext>
            </a:extLst>
          </p:cNvPr>
          <p:cNvSpPr/>
          <p:nvPr/>
        </p:nvSpPr>
        <p:spPr>
          <a:xfrm>
            <a:off x="568036" y="2297495"/>
            <a:ext cx="5417128" cy="219138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C2077-FB92-72AF-6E46-975A73BFA7AA}"/>
              </a:ext>
            </a:extLst>
          </p:cNvPr>
          <p:cNvSpPr txBox="1"/>
          <p:nvPr/>
        </p:nvSpPr>
        <p:spPr>
          <a:xfrm>
            <a:off x="716858" y="2476233"/>
            <a:ext cx="270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</a:rPr>
              <a:t>Mẫu</a:t>
            </a:r>
            <a:r>
              <a:rPr lang="en-GB" sz="2800" dirty="0">
                <a:solidFill>
                  <a:prstClr val="black"/>
                </a:solidFill>
              </a:rPr>
              <a:t>: 90 : 3 = ?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DF98D-DB89-480B-E982-D805481ACCB6}"/>
              </a:ext>
            </a:extLst>
          </p:cNvPr>
          <p:cNvSpPr txBox="1"/>
          <p:nvPr/>
        </p:nvSpPr>
        <p:spPr>
          <a:xfrm>
            <a:off x="1336703" y="3090363"/>
            <a:ext cx="4796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>
                <a:solidFill>
                  <a:prstClr val="black"/>
                </a:solidFill>
              </a:rPr>
              <a:t>Nhẩm</a:t>
            </a:r>
            <a:r>
              <a:rPr lang="en-GB" sz="2800" dirty="0">
                <a:solidFill>
                  <a:prstClr val="black"/>
                </a:solidFill>
              </a:rPr>
              <a:t>: 9 </a:t>
            </a:r>
            <a:r>
              <a:rPr lang="en-GB" sz="2800" dirty="0" err="1">
                <a:solidFill>
                  <a:prstClr val="black"/>
                </a:solidFill>
              </a:rPr>
              <a:t>chục</a:t>
            </a:r>
            <a:r>
              <a:rPr lang="en-GB" sz="2800" dirty="0">
                <a:solidFill>
                  <a:prstClr val="black"/>
                </a:solidFill>
              </a:rPr>
              <a:t> : 3 = 3 </a:t>
            </a:r>
            <a:r>
              <a:rPr lang="en-GB" sz="2800" dirty="0" err="1">
                <a:solidFill>
                  <a:prstClr val="black"/>
                </a:solidFill>
              </a:rPr>
              <a:t>chục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4C9344-4806-849E-0A19-D7D7013B83BB}"/>
              </a:ext>
            </a:extLst>
          </p:cNvPr>
          <p:cNvSpPr txBox="1"/>
          <p:nvPr/>
        </p:nvSpPr>
        <p:spPr>
          <a:xfrm>
            <a:off x="2440119" y="3836327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90 : 3 = 30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FED2C6-BD23-22C9-CE36-38911E938017}"/>
              </a:ext>
            </a:extLst>
          </p:cNvPr>
          <p:cNvSpPr txBox="1"/>
          <p:nvPr/>
        </p:nvSpPr>
        <p:spPr>
          <a:xfrm>
            <a:off x="6998265" y="2199386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60 : 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D13F7E-7C6D-B4C7-DE9A-449B1CC780B0}"/>
              </a:ext>
            </a:extLst>
          </p:cNvPr>
          <p:cNvSpPr txBox="1"/>
          <p:nvPr/>
        </p:nvSpPr>
        <p:spPr>
          <a:xfrm>
            <a:off x="6998265" y="2955530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90 : 9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CC17BC-3AD2-9554-257D-A57803990957}"/>
              </a:ext>
            </a:extLst>
          </p:cNvPr>
          <p:cNvSpPr txBox="1"/>
          <p:nvPr/>
        </p:nvSpPr>
        <p:spPr>
          <a:xfrm>
            <a:off x="9311975" y="2199385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80 : 4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13446E-6A83-AC84-29BA-D9E73986BB53}"/>
              </a:ext>
            </a:extLst>
          </p:cNvPr>
          <p:cNvSpPr txBox="1"/>
          <p:nvPr/>
        </p:nvSpPr>
        <p:spPr>
          <a:xfrm>
            <a:off x="9311975" y="2955529"/>
            <a:ext cx="233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60 : 3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1AC59-AF22-1ABC-F990-AE4683446B9F}"/>
              </a:ext>
            </a:extLst>
          </p:cNvPr>
          <p:cNvSpPr txBox="1"/>
          <p:nvPr/>
        </p:nvSpPr>
        <p:spPr>
          <a:xfrm>
            <a:off x="8001860" y="2155463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30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55244-1F60-0AF9-08B7-4721B4D0424A}"/>
              </a:ext>
            </a:extLst>
          </p:cNvPr>
          <p:cNvSpPr txBox="1"/>
          <p:nvPr/>
        </p:nvSpPr>
        <p:spPr>
          <a:xfrm>
            <a:off x="8001860" y="2999453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0C9D8B-F9D8-17B9-E07B-16C1F428F2E0}"/>
              </a:ext>
            </a:extLst>
          </p:cNvPr>
          <p:cNvSpPr txBox="1"/>
          <p:nvPr/>
        </p:nvSpPr>
        <p:spPr>
          <a:xfrm>
            <a:off x="10370988" y="2214623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8AB50-EAE9-C533-4922-CAB87044F925}"/>
              </a:ext>
            </a:extLst>
          </p:cNvPr>
          <p:cNvSpPr txBox="1"/>
          <p:nvPr/>
        </p:nvSpPr>
        <p:spPr>
          <a:xfrm>
            <a:off x="10370988" y="2999453"/>
            <a:ext cx="954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= 20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78E724-E011-00BD-9E97-B79402570221}"/>
              </a:ext>
            </a:extLst>
          </p:cNvPr>
          <p:cNvSpPr txBox="1"/>
          <p:nvPr/>
        </p:nvSpPr>
        <p:spPr>
          <a:xfrm>
            <a:off x="8342885" y="318815"/>
            <a:ext cx="3156388" cy="13118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2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81A324A7-5BB3-A455-FC4F-DE2777B1D67C}"/>
              </a:ext>
            </a:extLst>
          </p:cNvPr>
          <p:cNvSpPr/>
          <p:nvPr/>
        </p:nvSpPr>
        <p:spPr>
          <a:xfrm>
            <a:off x="463359" y="652645"/>
            <a:ext cx="506998" cy="495300"/>
          </a:xfrm>
          <a:prstGeom prst="ellipse">
            <a:avLst/>
          </a:prstGeom>
          <a:solidFill>
            <a:srgbClr val="7030A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bg1"/>
                </a:solidFill>
                <a:cs typeface="Times New Roman" pitchFamily="18" charset="0"/>
              </a:rPr>
              <a:t>3</a:t>
            </a:r>
            <a:endParaRPr lang="vi-VN" sz="28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83F50-789C-A0FC-6975-4FD3A9157896}"/>
              </a:ext>
            </a:extLst>
          </p:cNvPr>
          <p:cNvSpPr txBox="1"/>
          <p:nvPr/>
        </p:nvSpPr>
        <p:spPr>
          <a:xfrm>
            <a:off x="1054052" y="652645"/>
            <a:ext cx="4040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err="1"/>
              <a:t>Tìm</a:t>
            </a:r>
            <a:r>
              <a:rPr lang="en-GB" sz="2800" dirty="0"/>
              <a:t> </a:t>
            </a:r>
            <a:r>
              <a:rPr lang="en-GB" sz="2800" dirty="0" err="1"/>
              <a:t>thừa</a:t>
            </a:r>
            <a:r>
              <a:rPr lang="en-GB" sz="2800" dirty="0"/>
              <a:t> </a:t>
            </a:r>
            <a:r>
              <a:rPr lang="en-GB" sz="2800" dirty="0" err="1"/>
              <a:t>số</a:t>
            </a:r>
            <a:r>
              <a:rPr lang="en-GB" sz="2800" dirty="0"/>
              <a:t>.</a:t>
            </a:r>
            <a:endParaRPr lang="en-US" sz="2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5B76C3B0-AB71-34CA-7EF9-19A1CCBD7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04802" y="-667048"/>
            <a:ext cx="5382395" cy="901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809B65-32C9-6CF4-66B4-4E9DF98AEFA9}"/>
              </a:ext>
            </a:extLst>
          </p:cNvPr>
          <p:cNvSpPr txBox="1"/>
          <p:nvPr/>
        </p:nvSpPr>
        <p:spPr>
          <a:xfrm rot="20454810">
            <a:off x="5563455" y="1725969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DC9886-E540-0DC4-20DF-3148755F5891}"/>
              </a:ext>
            </a:extLst>
          </p:cNvPr>
          <p:cNvSpPr txBox="1"/>
          <p:nvPr/>
        </p:nvSpPr>
        <p:spPr>
          <a:xfrm>
            <a:off x="8342885" y="318815"/>
            <a:ext cx="3156388" cy="131183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BBD7E-42CD-CD50-1A07-A3FF5B82B98C}"/>
              </a:ext>
            </a:extLst>
          </p:cNvPr>
          <p:cNvSpPr txBox="1"/>
          <p:nvPr/>
        </p:nvSpPr>
        <p:spPr>
          <a:xfrm rot="720459">
            <a:off x="7768576" y="1828758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A669D-47CD-DCC8-F181-79D36C127A6E}"/>
              </a:ext>
            </a:extLst>
          </p:cNvPr>
          <p:cNvSpPr txBox="1"/>
          <p:nvPr/>
        </p:nvSpPr>
        <p:spPr>
          <a:xfrm rot="720459">
            <a:off x="7560757" y="3259047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44CF9-1208-DD0C-F78E-35E03964AB77}"/>
              </a:ext>
            </a:extLst>
          </p:cNvPr>
          <p:cNvSpPr txBox="1"/>
          <p:nvPr/>
        </p:nvSpPr>
        <p:spPr>
          <a:xfrm rot="21055494">
            <a:off x="6271768" y="5017953"/>
            <a:ext cx="601813" cy="523220"/>
          </a:xfrm>
          <a:prstGeom prst="rect">
            <a:avLst/>
          </a:prstGeom>
          <a:solidFill>
            <a:schemeClr val="bg1"/>
          </a:solidFill>
          <a:ln>
            <a:solidFill>
              <a:srgbClr val="FFFF7C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21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5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2074" y="1220767"/>
            <a:ext cx="3879561" cy="4372501"/>
            <a:chOff x="7610475" y="2460625"/>
            <a:chExt cx="2311400" cy="2605088"/>
          </a:xfrm>
        </p:grpSpPr>
        <p:sp>
          <p:nvSpPr>
            <p:cNvPr id="2052" name="MH_Other_3"/>
            <p:cNvSpPr/>
            <p:nvPr>
              <p:custDataLst>
                <p:tags r:id="rId11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3" name="MH_Other_4"/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4" name="MH_Other_5"/>
            <p:cNvSpPr/>
            <p:nvPr>
              <p:custDataLst>
                <p:tags r:id="rId13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5" name="MH_Other_6"/>
            <p:cNvSpPr/>
            <p:nvPr>
              <p:custDataLst>
                <p:tags r:id="rId14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6" name="MH_Other_7"/>
            <p:cNvSpPr/>
            <p:nvPr>
              <p:custDataLst>
                <p:tags r:id="rId15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3082" name="MH_Other_9"/>
            <p:cNvSpPr/>
            <p:nvPr>
              <p:custDataLst>
                <p:tags r:id="rId17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defTabSz="1219200">
                <a:defRPr/>
              </a:pPr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8" name="MH_SubTitle_3"/>
            <p:cNvSpPr/>
            <p:nvPr>
              <p:custDataLst>
                <p:tags r:id="rId18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0" name="MH_Other_17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2199885" y="2307250"/>
            <a:ext cx="3043887" cy="3476935"/>
            <a:chOff x="2409826" y="2427288"/>
            <a:chExt cx="2309813" cy="2638425"/>
          </a:xfrm>
        </p:grpSpPr>
        <p:sp>
          <p:nvSpPr>
            <p:cNvPr id="2059" name="MH_Other_10"/>
            <p:cNvSpPr/>
            <p:nvPr>
              <p:custDataLst>
                <p:tags r:id="rId2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0" name="MH_Other_1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1" name="MH_Other_12"/>
            <p:cNvSpPr/>
            <p:nvPr>
              <p:custDataLst>
                <p:tags r:id="rId4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2" name="MH_Other_13"/>
            <p:cNvSpPr/>
            <p:nvPr>
              <p:custDataLst>
                <p:tags r:id="rId5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3" name="MH_Other_14"/>
            <p:cNvSpPr/>
            <p:nvPr>
              <p:custDataLst>
                <p:tags r:id="rId6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4" name="MH_Other_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5" name="MH_Other_16"/>
            <p:cNvSpPr/>
            <p:nvPr>
              <p:custDataLst>
                <p:tags r:id="rId8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6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251618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2" name="MH_Other_1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id="{0198A9B4-41A7-4361-90CB-72572DE86BCA}"/>
              </a:ext>
            </a:extLst>
          </p:cNvPr>
          <p:cNvSpPr txBox="1"/>
          <p:nvPr/>
        </p:nvSpPr>
        <p:spPr>
          <a:xfrm>
            <a:off x="3072083" y="494857"/>
            <a:ext cx="59916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lnSpc>
                <a:spcPts val="3750"/>
              </a:lnSpc>
              <a:spcBef>
                <a:spcPct val="0"/>
              </a:spcBef>
            </a:pP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Vận</a:t>
            </a:r>
            <a:r>
              <a:rPr lang="en-US" sz="4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cs typeface="Arial" panose="020B0604020202020204" pitchFamily="34" charset="0"/>
              </a:rPr>
              <a:t>dụng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C31AD0-385F-46AC-9F99-D01480EC2DD8}"/>
              </a:ext>
            </a:extLst>
          </p:cNvPr>
          <p:cNvSpPr txBox="1"/>
          <p:nvPr/>
        </p:nvSpPr>
        <p:spPr>
          <a:xfrm>
            <a:off x="2180866" y="3482421"/>
            <a:ext cx="2637509" cy="1795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 defTabSz="1219200">
              <a:lnSpc>
                <a:spcPct val="200000"/>
              </a:lnSpc>
            </a:pPr>
            <a:r>
              <a:rPr lang="vi-VN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bài đã học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3E55C2-2D1A-4158-8FED-2BAE592A90F6}"/>
              </a:ext>
            </a:extLst>
          </p:cNvPr>
          <p:cNvSpPr txBox="1"/>
          <p:nvPr/>
        </p:nvSpPr>
        <p:spPr>
          <a:xfrm>
            <a:off x="7737761" y="3609541"/>
            <a:ext cx="4709296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>
              <a:lnSpc>
                <a:spcPct val="200000"/>
              </a:lnSpc>
            </a:pPr>
            <a:r>
              <a:rPr lang="en-US" sz="3000" b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Chuẩn bị bài mới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6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B8CD55-C154-49F8-8C2D-B3B48B2A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262068F-6AF3-46D8-AC5D-3DCAA2D97414}"/>
              </a:ext>
            </a:extLst>
          </p:cNvPr>
          <p:cNvGrpSpPr/>
          <p:nvPr/>
        </p:nvGrpSpPr>
        <p:grpSpPr>
          <a:xfrm>
            <a:off x="431803" y="-166997"/>
            <a:ext cx="11905343" cy="7250049"/>
            <a:chOff x="431801" y="-166997"/>
            <a:chExt cx="11905342" cy="725004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B91DD3B-FD13-4E8F-B4F0-8671094D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7F61E9-FA8C-463F-B7EE-BBDE8B4DF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50591" y="-2385787"/>
              <a:ext cx="7250049" cy="11687630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31E356A-FB1A-44E6-B91D-DCD3CBBA04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8804">
            <a:off x="8290325" y="3254572"/>
            <a:ext cx="3574559" cy="36698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23B4D06-4949-4E4F-B796-27A958D841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95616"/>
            <a:ext cx="3422481" cy="39429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582B64-CF5B-4D8C-A62B-588EAF3483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95437">
            <a:off x="325951" y="4758041"/>
            <a:ext cx="1590229" cy="19158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125DB28-45C7-4840-A651-379CF974E03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00" y="14861"/>
            <a:ext cx="1266825" cy="1463801"/>
          </a:xfrm>
          <a:prstGeom prst="rect">
            <a:avLst/>
          </a:prstGeom>
        </p:spPr>
      </p:pic>
      <p:sp>
        <p:nvSpPr>
          <p:cNvPr id="28" name="文本框 34"/>
          <p:cNvSpPr txBox="1">
            <a:spLocks noChangeArrowheads="1"/>
          </p:cNvSpPr>
          <p:nvPr/>
        </p:nvSpPr>
        <p:spPr bwMode="auto">
          <a:xfrm>
            <a:off x="3362615" y="1283124"/>
            <a:ext cx="6616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Tạm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biệt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và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hẹn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gặp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lại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</a:t>
            </a:r>
            <a:r>
              <a:rPr lang="en-US" altLang="zh-CN" sz="6000" b="1" dirty="0" err="1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các</a:t>
            </a:r>
            <a:r>
              <a:rPr lang="en-US" altLang="zh-CN" sz="6000" b="1" dirty="0">
                <a:solidFill>
                  <a:srgbClr val="00B050"/>
                </a:solidFill>
                <a:latin typeface="Arial-Rounded" pitchFamily="34" charset="0"/>
                <a:cs typeface="Arial-Rounded" pitchFamily="34" charset="0"/>
                <a:sym typeface="Century Gothic" pitchFamily="34" charset="0"/>
              </a:rPr>
              <a:t> con</a:t>
            </a:r>
            <a:endParaRPr lang="zh-CN" altLang="en-US" sz="6000" b="1" dirty="0">
              <a:solidFill>
                <a:srgbClr val="00B050"/>
              </a:solidFill>
              <a:latin typeface="Arial-Rounded" pitchFamily="34" charset="0"/>
              <a:cs typeface="Arial-Rounded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5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BEA529-9A84-4015-968D-937C700CB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4BFBCF3-1133-45DF-92CC-D5D0B5C1C323}"/>
              </a:ext>
            </a:extLst>
          </p:cNvPr>
          <p:cNvGrpSpPr/>
          <p:nvPr/>
        </p:nvGrpSpPr>
        <p:grpSpPr>
          <a:xfrm>
            <a:off x="1699748" y="407623"/>
            <a:ext cx="8792503" cy="4442556"/>
            <a:chOff x="-1" y="-76199"/>
            <a:chExt cx="12337144" cy="723545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C6C847E-497A-4AF8-B56D-F458AFBC0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3094285" y="-2494643"/>
              <a:ext cx="6580373" cy="1190534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7B16398-C432-4E77-83FF-CB7D7EAFD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441988" y="-2518188"/>
              <a:ext cx="7235453" cy="12119432"/>
            </a:xfrm>
            <a:prstGeom prst="rect">
              <a:avLst/>
            </a:prstGeom>
          </p:spPr>
        </p:pic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71937146-2DCE-424E-A7BE-F3A98B6C637D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10208872" y="5257801"/>
            <a:ext cx="1910561" cy="154530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0E2F026-5F5D-4D62-A186-5398E6AC9B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9" y="76985"/>
            <a:ext cx="1055624" cy="121976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AC0B50A-E4AA-44D2-8F0B-96AFB3A44B71}"/>
              </a:ext>
            </a:extLst>
          </p:cNvPr>
          <p:cNvSpPr txBox="1"/>
          <p:nvPr/>
        </p:nvSpPr>
        <p:spPr>
          <a:xfrm>
            <a:off x="3409674" y="1913648"/>
            <a:ext cx="4482101" cy="1220777"/>
          </a:xfrm>
          <a:prstGeom prst="rect">
            <a:avLst/>
          </a:prstGeom>
          <a:noFill/>
        </p:spPr>
        <p:txBody>
          <a:bodyPr wrap="square" lIns="91435" tIns="45717" rIns="91435" bIns="45717" rtlCol="0">
            <a:spAutoFit/>
          </a:bodyPr>
          <a:lstStyle/>
          <a:p>
            <a:pPr algn="ctr" defTabSz="456927"/>
            <a:r>
              <a:rPr lang="en-US" sz="7333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7333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333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7333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58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842" name="Group 1">
            <a:extLst>
              <a:ext uri="{FF2B5EF4-FFF2-40B4-BE49-F238E27FC236}">
                <a16:creationId xmlns:a16="http://schemas.microsoft.com/office/drawing/2014/main" id="{2BAB1E79-947B-445B-AF31-7C90DCCCC9FA}"/>
              </a:ext>
            </a:extLst>
          </p:cNvPr>
          <p:cNvGrpSpPr>
            <a:grpSpLocks/>
          </p:cNvGrpSpPr>
          <p:nvPr/>
        </p:nvGrpSpPr>
        <p:grpSpPr bwMode="auto">
          <a:xfrm>
            <a:off x="0" y="487363"/>
            <a:ext cx="11887200" cy="5602287"/>
            <a:chOff x="0" y="487002"/>
            <a:chExt cx="8975659" cy="3526196"/>
          </a:xfrm>
        </p:grpSpPr>
        <p:pic>
          <p:nvPicPr>
            <p:cNvPr id="291877" name="Picture 2">
              <a:extLst>
                <a:ext uri="{FF2B5EF4-FFF2-40B4-BE49-F238E27FC236}">
                  <a16:creationId xmlns:a16="http://schemas.microsoft.com/office/drawing/2014/main" id="{6C5209F6-37DE-4EB2-BD15-93F6C74B9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1878" name="Picture 19">
              <a:extLst>
                <a:ext uri="{FF2B5EF4-FFF2-40B4-BE49-F238E27FC236}">
                  <a16:creationId xmlns:a16="http://schemas.microsoft.com/office/drawing/2014/main" id="{3D5F0A7C-3FA5-4AB5-89FE-D998AB1162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7" r="16519" b="8128"/>
            <a:stretch>
              <a:fillRect/>
            </a:stretch>
          </p:blipFill>
          <p:spPr bwMode="auto">
            <a:xfrm rot="1274117">
              <a:off x="6775354" y="826650"/>
              <a:ext cx="2200305" cy="312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1879" name="Picture 20">
              <a:extLst>
                <a:ext uri="{FF2B5EF4-FFF2-40B4-BE49-F238E27FC236}">
                  <a16:creationId xmlns:a16="http://schemas.microsoft.com/office/drawing/2014/main" id="{AFF36CD9-8379-4EF5-8692-6C8BFBC0FF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2" r="31335" b="59096"/>
            <a:stretch>
              <a:fillRect/>
            </a:stretch>
          </p:blipFill>
          <p:spPr bwMode="auto">
            <a:xfrm>
              <a:off x="0" y="487002"/>
              <a:ext cx="2362200" cy="352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B80898F-CE55-403F-861E-94E38CEF6552}"/>
              </a:ext>
            </a:extLst>
          </p:cNvPr>
          <p:cNvSpPr/>
          <p:nvPr/>
        </p:nvSpPr>
        <p:spPr>
          <a:xfrm>
            <a:off x="3703170" y="5605463"/>
            <a:ext cx="2276943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    a) </a:t>
            </a:r>
            <a:r>
              <a:rPr lang="vi-VN" sz="2400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F71E2B-C9D0-429E-BFCE-608BAC765548}"/>
              </a:ext>
            </a:extLst>
          </p:cNvPr>
          <p:cNvSpPr/>
          <p:nvPr/>
        </p:nvSpPr>
        <p:spPr>
          <a:xfrm>
            <a:off x="8051380" y="5605463"/>
            <a:ext cx="2046708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black"/>
                </a:solidFill>
              </a:rPr>
              <a:t>   b) 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7F5098D-5C22-4307-A051-68E09A95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5572125"/>
            <a:ext cx="6731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73EA9-1C00-40C2-9BAB-736767515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5551488"/>
            <a:ext cx="6715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BF80BAE-8E8B-4054-BC94-07B328291D79}"/>
              </a:ext>
            </a:extLst>
          </p:cNvPr>
          <p:cNvSpPr/>
          <p:nvPr/>
        </p:nvSpPr>
        <p:spPr>
          <a:xfrm>
            <a:off x="8572485" y="2686995"/>
            <a:ext cx="3365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1849" name="Group 32">
            <a:extLst>
              <a:ext uri="{FF2B5EF4-FFF2-40B4-BE49-F238E27FC236}">
                <a16:creationId xmlns:a16="http://schemas.microsoft.com/office/drawing/2014/main" id="{396D6C65-706F-466E-98B3-6F6BD257A021}"/>
              </a:ext>
            </a:extLst>
          </p:cNvPr>
          <p:cNvGrpSpPr>
            <a:grpSpLocks/>
          </p:cNvGrpSpPr>
          <p:nvPr/>
        </p:nvGrpSpPr>
        <p:grpSpPr bwMode="auto">
          <a:xfrm>
            <a:off x="7533488" y="1944045"/>
            <a:ext cx="1580324" cy="1524000"/>
            <a:chOff x="593792" y="2743200"/>
            <a:chExt cx="1235008" cy="1524000"/>
          </a:xfrm>
        </p:grpSpPr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7CDFB600-9A0A-4F89-8591-61A58142AF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660" y="2819400"/>
              <a:ext cx="38086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3" name="TextBox 49">
              <a:extLst>
                <a:ext uri="{FF2B5EF4-FFF2-40B4-BE49-F238E27FC236}">
                  <a16:creationId xmlns:a16="http://schemas.microsoft.com/office/drawing/2014/main" id="{5B25EC93-D6FA-4D4F-9481-8A306AE29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792" y="2806700"/>
              <a:ext cx="686059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9</a:t>
              </a:r>
            </a:p>
          </p:txBody>
        </p:sp>
        <p:cxnSp>
          <p:nvCxnSpPr>
            <p:cNvPr id="291875" name="Straight Connector 41">
              <a:extLst>
                <a:ext uri="{FF2B5EF4-FFF2-40B4-BE49-F238E27FC236}">
                  <a16:creationId xmlns:a16="http://schemas.microsoft.com/office/drawing/2014/main" id="{CF600023-BC41-463E-8AA6-4B42CFABB57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189" y="3352800"/>
              <a:ext cx="685611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876" name="Straight Connector 42">
              <a:extLst>
                <a:ext uri="{FF2B5EF4-FFF2-40B4-BE49-F238E27FC236}">
                  <a16:creationId xmlns:a16="http://schemas.microsoft.com/office/drawing/2014/main" id="{7C78CBE4-2735-4D2C-80D4-76A93B478F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1189" y="3505200"/>
              <a:ext cx="1524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1851" name="TextBox 27">
            <a:extLst>
              <a:ext uri="{FF2B5EF4-FFF2-40B4-BE49-F238E27FC236}">
                <a16:creationId xmlns:a16="http://schemas.microsoft.com/office/drawing/2014/main" id="{D2C5D73E-4C84-400B-828A-3B45C822D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246" y="2517133"/>
            <a:ext cx="30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1852" name="TextBox 28">
            <a:extLst>
              <a:ext uri="{FF2B5EF4-FFF2-40B4-BE49-F238E27FC236}">
                <a16:creationId xmlns:a16="http://schemas.microsoft.com/office/drawing/2014/main" id="{209D1FC0-046F-4581-9BF9-15C3D84CC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438" y="259333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1853" name="TextBox 29">
            <a:extLst>
              <a:ext uri="{FF2B5EF4-FFF2-40B4-BE49-F238E27FC236}">
                <a16:creationId xmlns:a16="http://schemas.microsoft.com/office/drawing/2014/main" id="{7E5338E3-7A77-476E-BBA4-6ADB295D9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327" y="3202933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91854" name="Straight Connector 30">
            <a:extLst>
              <a:ext uri="{FF2B5EF4-FFF2-40B4-BE49-F238E27FC236}">
                <a16:creationId xmlns:a16="http://schemas.microsoft.com/office/drawing/2014/main" id="{6FE35DD5-E356-45B3-B279-CE7D9FB22D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17542" y="3200400"/>
            <a:ext cx="5651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57F82CFF-D689-4DE5-8B22-4B549AD9B0E0}"/>
              </a:ext>
            </a:extLst>
          </p:cNvPr>
          <p:cNvSpPr/>
          <p:nvPr/>
        </p:nvSpPr>
        <p:spPr>
          <a:xfrm>
            <a:off x="4914433" y="2825108"/>
            <a:ext cx="3365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1860" name="Group 32">
            <a:extLst>
              <a:ext uri="{FF2B5EF4-FFF2-40B4-BE49-F238E27FC236}">
                <a16:creationId xmlns:a16="http://schemas.microsoft.com/office/drawing/2014/main" id="{10038AEF-C3E7-4979-BAE7-63EDB6F41D81}"/>
              </a:ext>
            </a:extLst>
          </p:cNvPr>
          <p:cNvGrpSpPr>
            <a:grpSpLocks/>
          </p:cNvGrpSpPr>
          <p:nvPr/>
        </p:nvGrpSpPr>
        <p:grpSpPr bwMode="auto">
          <a:xfrm>
            <a:off x="3703170" y="2082158"/>
            <a:ext cx="1752600" cy="1524000"/>
            <a:chOff x="459164" y="2743200"/>
            <a:chExt cx="1369636" cy="1524000"/>
          </a:xfrm>
        </p:grpSpPr>
        <p:sp>
          <p:nvSpPr>
            <p:cNvPr id="38" name="TextBox 43">
              <a:extLst>
                <a:ext uri="{FF2B5EF4-FFF2-40B4-BE49-F238E27FC236}">
                  <a16:creationId xmlns:a16="http://schemas.microsoft.com/office/drawing/2014/main" id="{3B86BCDB-2CFF-44CD-BCF5-CBD3D8DD7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660" y="2819400"/>
              <a:ext cx="38086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157D61C2-63DA-47E7-867D-172A17FF0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64" y="2806700"/>
              <a:ext cx="686059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fontAlgn="auto" hangingPunct="1">
                <a:spcBef>
                  <a:spcPct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altLang="en-US" sz="3600" kern="0" dirty="0">
                  <a:solidFill>
                    <a:schemeClr val="bg1"/>
                  </a:solidFill>
                </a:rPr>
                <a:t>21</a:t>
              </a:r>
            </a:p>
          </p:txBody>
        </p:sp>
        <p:cxnSp>
          <p:nvCxnSpPr>
            <p:cNvPr id="291871" name="Straight Connector 41">
              <a:extLst>
                <a:ext uri="{FF2B5EF4-FFF2-40B4-BE49-F238E27FC236}">
                  <a16:creationId xmlns:a16="http://schemas.microsoft.com/office/drawing/2014/main" id="{B6640505-BC51-40E7-8F2B-DB014A5821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189" y="3352800"/>
              <a:ext cx="685611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1872" name="Straight Connector 42">
              <a:extLst>
                <a:ext uri="{FF2B5EF4-FFF2-40B4-BE49-F238E27FC236}">
                  <a16:creationId xmlns:a16="http://schemas.microsoft.com/office/drawing/2014/main" id="{266B2C87-5C5E-4C51-97B9-F5FA3A4C1A3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1189" y="3505200"/>
              <a:ext cx="1524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91861" name="TextBox 41">
            <a:extLst>
              <a:ext uri="{FF2B5EF4-FFF2-40B4-BE49-F238E27FC236}">
                <a16:creationId xmlns:a16="http://schemas.microsoft.com/office/drawing/2014/main" id="{90CD0CC7-29DD-45C2-B682-1FE35BB5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5915" y="2671792"/>
            <a:ext cx="9284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91862" name="TextBox 42">
            <a:extLst>
              <a:ext uri="{FF2B5EF4-FFF2-40B4-BE49-F238E27FC236}">
                <a16:creationId xmlns:a16="http://schemas.microsoft.com/office/drawing/2014/main" id="{590A5AA6-EFD8-4C24-8834-C5AF83F40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370" y="2731446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291863" name="Straight Connector 43">
            <a:extLst>
              <a:ext uri="{FF2B5EF4-FFF2-40B4-BE49-F238E27FC236}">
                <a16:creationId xmlns:a16="http://schemas.microsoft.com/office/drawing/2014/main" id="{E70B87D7-A174-41ED-AFAE-067ADA6CA79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23820" y="3276600"/>
            <a:ext cx="5651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CC69739A-1983-443B-9E64-9E0AC768A22D}"/>
              </a:ext>
            </a:extLst>
          </p:cNvPr>
          <p:cNvSpPr/>
          <p:nvPr/>
        </p:nvSpPr>
        <p:spPr bwMode="auto">
          <a:xfrm>
            <a:off x="3251200" y="533400"/>
            <a:ext cx="5511800" cy="827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endParaRPr lang="en-US" sz="24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C1515F-3CDE-44C0-A607-88554E47040A}"/>
              </a:ext>
            </a:extLst>
          </p:cNvPr>
          <p:cNvSpPr/>
          <p:nvPr/>
        </p:nvSpPr>
        <p:spPr bwMode="auto">
          <a:xfrm>
            <a:off x="6751622" y="1867845"/>
            <a:ext cx="7366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DEA14A7-F1E0-4EAD-8092-F0C25D22F67A}"/>
              </a:ext>
            </a:extLst>
          </p:cNvPr>
          <p:cNvSpPr/>
          <p:nvPr/>
        </p:nvSpPr>
        <p:spPr bwMode="auto">
          <a:xfrm>
            <a:off x="3118970" y="2005958"/>
            <a:ext cx="736600" cy="55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" name="TextBox 45">
            <a:extLst>
              <a:ext uri="{FF2B5EF4-FFF2-40B4-BE49-F238E27FC236}">
                <a16:creationId xmlns:a16="http://schemas.microsoft.com/office/drawing/2014/main" id="{7F39E84C-81D9-2C77-FC30-B17F5D569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803" y="3274273"/>
            <a:ext cx="3688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E6F2"/>
            </a:gs>
            <a:gs pos="35001">
              <a:srgbClr val="92D050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71" name="Group 19">
            <a:extLst>
              <a:ext uri="{FF2B5EF4-FFF2-40B4-BE49-F238E27FC236}">
                <a16:creationId xmlns:a16="http://schemas.microsoft.com/office/drawing/2014/main" id="{892B561A-616A-4D8F-851D-CB0A85B52EE2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487363"/>
            <a:ext cx="10668000" cy="5067300"/>
            <a:chOff x="0" y="487002"/>
            <a:chExt cx="8975659" cy="3526196"/>
          </a:xfrm>
        </p:grpSpPr>
        <p:pic>
          <p:nvPicPr>
            <p:cNvPr id="292888" name="Picture 2">
              <a:extLst>
                <a:ext uri="{FF2B5EF4-FFF2-40B4-BE49-F238E27FC236}">
                  <a16:creationId xmlns:a16="http://schemas.microsoft.com/office/drawing/2014/main" id="{0FEFA753-5FCF-47FE-974F-4F9C979E1B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5867" y="534130"/>
              <a:ext cx="5898682" cy="306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2889" name="Picture 21">
              <a:extLst>
                <a:ext uri="{FF2B5EF4-FFF2-40B4-BE49-F238E27FC236}">
                  <a16:creationId xmlns:a16="http://schemas.microsoft.com/office/drawing/2014/main" id="{ABC07B78-0CF2-45D8-9B8B-FBD3846C41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53967" r="16519" b="8128"/>
            <a:stretch>
              <a:fillRect/>
            </a:stretch>
          </p:blipFill>
          <p:spPr bwMode="auto">
            <a:xfrm rot="1274117">
              <a:off x="6775354" y="826650"/>
              <a:ext cx="2200305" cy="3120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2890" name="Picture 22">
              <a:extLst>
                <a:ext uri="{FF2B5EF4-FFF2-40B4-BE49-F238E27FC236}">
                  <a16:creationId xmlns:a16="http://schemas.microsoft.com/office/drawing/2014/main" id="{B61F5E80-8005-4970-962C-0EB352C55E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32" t="-2" r="31335" b="59096"/>
            <a:stretch>
              <a:fillRect/>
            </a:stretch>
          </p:blipFill>
          <p:spPr bwMode="auto">
            <a:xfrm>
              <a:off x="0" y="487002"/>
              <a:ext cx="2362200" cy="3526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7DE4C169-316C-4CA8-B212-371907B8DA00}"/>
              </a:ext>
            </a:extLst>
          </p:cNvPr>
          <p:cNvSpPr/>
          <p:nvPr/>
        </p:nvSpPr>
        <p:spPr>
          <a:xfrm>
            <a:off x="6926263" y="2571750"/>
            <a:ext cx="3365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92873" name="Group 32">
            <a:extLst>
              <a:ext uri="{FF2B5EF4-FFF2-40B4-BE49-F238E27FC236}">
                <a16:creationId xmlns:a16="http://schemas.microsoft.com/office/drawing/2014/main" id="{7B7EF21C-49EA-4EFF-8831-9EF9198B612C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1828800"/>
            <a:ext cx="1752600" cy="1524000"/>
            <a:chOff x="459164" y="2743200"/>
            <a:chExt cx="1369636" cy="1524000"/>
          </a:xfrm>
        </p:grpSpPr>
        <p:sp>
          <p:nvSpPr>
            <p:cNvPr id="54" name="TextBox 43">
              <a:extLst>
                <a:ext uri="{FF2B5EF4-FFF2-40B4-BE49-F238E27FC236}">
                  <a16:creationId xmlns:a16="http://schemas.microsoft.com/office/drawing/2014/main" id="{4945437A-C215-4E67-A8F4-DAFE6741F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660" y="2819400"/>
              <a:ext cx="380868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5" name="TextBox 49">
              <a:extLst>
                <a:ext uri="{FF2B5EF4-FFF2-40B4-BE49-F238E27FC236}">
                  <a16:creationId xmlns:a16="http://schemas.microsoft.com/office/drawing/2014/main" id="{3924C3AD-07EE-4D58-A84E-551B646D5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164" y="2806700"/>
              <a:ext cx="686059" cy="6461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3600" b="1" kern="0" dirty="0">
                  <a:solidFill>
                    <a:prstClr val="white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8</a:t>
              </a:r>
              <a:endPara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92886" name="Straight Connector 41">
              <a:extLst>
                <a:ext uri="{FF2B5EF4-FFF2-40B4-BE49-F238E27FC236}">
                  <a16:creationId xmlns:a16="http://schemas.microsoft.com/office/drawing/2014/main" id="{65069B27-4FCA-49D2-A97B-8336EE4F5A0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189" y="3352800"/>
              <a:ext cx="685611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887" name="Straight Connector 42">
              <a:extLst>
                <a:ext uri="{FF2B5EF4-FFF2-40B4-BE49-F238E27FC236}">
                  <a16:creationId xmlns:a16="http://schemas.microsoft.com/office/drawing/2014/main" id="{C21A230C-94CB-4C79-A67E-6CFB429EF3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81189" y="3505200"/>
              <a:ext cx="15240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D62A27BE-EB1E-40FB-AB84-E2DA9C59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2401888"/>
            <a:ext cx="30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4660083-D1B1-4CE0-BCB3-24172EDE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972" y="2544348"/>
            <a:ext cx="381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D5202ED-808A-4E59-9C03-C5E20007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3089275"/>
            <a:ext cx="38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4B662A0F-5E6E-4B63-9C4B-44E3039FDE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38800" y="2895600"/>
            <a:ext cx="565150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EB76AD66-BF19-472A-B00F-CD6A619CB25B}"/>
              </a:ext>
            </a:extLst>
          </p:cNvPr>
          <p:cNvSpPr/>
          <p:nvPr/>
        </p:nvSpPr>
        <p:spPr bwMode="auto">
          <a:xfrm>
            <a:off x="3251200" y="533400"/>
            <a:ext cx="5511800" cy="827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Thực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phép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chia: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4" y="250195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9" y="4054475"/>
            <a:ext cx="3498851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5" y="73085"/>
            <a:ext cx="2096379" cy="1875534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3" y="214581"/>
            <a:ext cx="1694696" cy="2161906"/>
          </a:xfrm>
          <a:prstGeom prst="rect">
            <a:avLst/>
          </a:prstGeom>
        </p:spPr>
      </p:pic>
      <p:sp>
        <p:nvSpPr>
          <p:cNvPr id="11" name="TextBox 13"/>
          <p:cNvSpPr txBox="1"/>
          <p:nvPr/>
        </p:nvSpPr>
        <p:spPr>
          <a:xfrm>
            <a:off x="819492" y="1531547"/>
            <a:ext cx="988495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 26: Chia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lang="en-GB" sz="4400" b="1" dirty="0" err="1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GB" sz="4400" b="1" dirty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  <a:endParaRPr lang="en-US" sz="4400" b="1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89796" y="285130"/>
            <a:ext cx="3348990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微软雅黑"/>
                <a:cs typeface="Times New Roman" panose="02020603050405020304" pitchFamily="18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72044459"/>
              </p:ext>
            </p:extLst>
          </p:nvPr>
        </p:nvGraphicFramePr>
        <p:xfrm>
          <a:off x="2597628" y="1327173"/>
          <a:ext cx="7023182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0240186"/>
              </p:ext>
            </p:extLst>
          </p:nvPr>
        </p:nvGraphicFramePr>
        <p:xfrm>
          <a:off x="2597629" y="2555824"/>
          <a:ext cx="7023182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16DB062-3505-492C-B03D-1F4CF2CEB5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7119323"/>
              </p:ext>
            </p:extLst>
          </p:nvPr>
        </p:nvGraphicFramePr>
        <p:xfrm>
          <a:off x="2659942" y="3898869"/>
          <a:ext cx="6960869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99735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95" y="681135"/>
            <a:ext cx="9955762" cy="53464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9320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2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8D0B401-2C35-2AA1-783B-6E44F2B54F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2" b="4150"/>
          <a:stretch/>
        </p:blipFill>
        <p:spPr bwMode="auto">
          <a:xfrm>
            <a:off x="2161306" y="59148"/>
            <a:ext cx="7397123" cy="319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26">
            <a:extLst>
              <a:ext uri="{FF2B5EF4-FFF2-40B4-BE49-F238E27FC236}">
                <a16:creationId xmlns:a16="http://schemas.microsoft.com/office/drawing/2014/main" id="{EB76097A-7544-B79F-5DB6-4BBF14B308E5}"/>
              </a:ext>
            </a:extLst>
          </p:cNvPr>
          <p:cNvSpPr/>
          <p:nvPr/>
        </p:nvSpPr>
        <p:spPr>
          <a:xfrm>
            <a:off x="2161307" y="3799876"/>
            <a:ext cx="7869381" cy="24534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6" name="Rounded Rectangle 26">
            <a:extLst>
              <a:ext uri="{FF2B5EF4-FFF2-40B4-BE49-F238E27FC236}">
                <a16:creationId xmlns:a16="http://schemas.microsoft.com/office/drawing/2014/main" id="{FF635FD4-DBEF-8D95-B680-6B70ED15EBA5}"/>
              </a:ext>
            </a:extLst>
          </p:cNvPr>
          <p:cNvSpPr/>
          <p:nvPr/>
        </p:nvSpPr>
        <p:spPr>
          <a:xfrm>
            <a:off x="5181596" y="3202960"/>
            <a:ext cx="1828801" cy="437010"/>
          </a:xfrm>
          <a:prstGeom prst="roundRect">
            <a:avLst/>
          </a:prstGeom>
          <a:solidFill>
            <a:srgbClr val="F5C1CD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48: 2 = 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0747CB3-E7BF-7287-279E-C0FDDB304E91}"/>
              </a:ext>
            </a:extLst>
          </p:cNvPr>
          <p:cNvGrpSpPr/>
          <p:nvPr/>
        </p:nvGrpSpPr>
        <p:grpSpPr>
          <a:xfrm>
            <a:off x="2568309" y="3929652"/>
            <a:ext cx="1540121" cy="1229824"/>
            <a:chOff x="9303029" y="885119"/>
            <a:chExt cx="1311962" cy="104307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7296B7-D9A8-8391-7BEC-605039068C26}"/>
                </a:ext>
              </a:extLst>
            </p:cNvPr>
            <p:cNvGrpSpPr/>
            <p:nvPr/>
          </p:nvGrpSpPr>
          <p:grpSpPr>
            <a:xfrm>
              <a:off x="9929191" y="954157"/>
              <a:ext cx="685800" cy="974034"/>
              <a:chOff x="6867939" y="765313"/>
              <a:chExt cx="685800" cy="974034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EFC273E-8449-984A-15F4-5C5805208638}"/>
                  </a:ext>
                </a:extLst>
              </p:cNvPr>
              <p:cNvCxnSpPr/>
              <p:nvPr/>
            </p:nvCxnSpPr>
            <p:spPr>
              <a:xfrm>
                <a:off x="6897757" y="765313"/>
                <a:ext cx="0" cy="9740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641A715-A29B-E2AC-226F-6EC1346A248D}"/>
                  </a:ext>
                </a:extLst>
              </p:cNvPr>
              <p:cNvCxnSpPr/>
              <p:nvPr/>
            </p:nvCxnSpPr>
            <p:spPr>
              <a:xfrm>
                <a:off x="6867939" y="1182757"/>
                <a:ext cx="685800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15A3984-B2C6-0C1A-98E0-764DA8D83438}"/>
                </a:ext>
              </a:extLst>
            </p:cNvPr>
            <p:cNvSpPr txBox="1"/>
            <p:nvPr/>
          </p:nvSpPr>
          <p:spPr>
            <a:xfrm>
              <a:off x="9303029" y="913189"/>
              <a:ext cx="566531" cy="440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prstClr val="black"/>
                  </a:solidFill>
                </a:rPr>
                <a:t>48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ECA1911-197B-0CF3-CB8D-FEF7C856565F}"/>
                </a:ext>
              </a:extLst>
            </p:cNvPr>
            <p:cNvSpPr txBox="1"/>
            <p:nvPr/>
          </p:nvSpPr>
          <p:spPr>
            <a:xfrm>
              <a:off x="9988828" y="885119"/>
              <a:ext cx="506895" cy="440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solidFill>
                    <a:prstClr val="black"/>
                  </a:solidFill>
                </a:rPr>
                <a:t>2</a:t>
              </a:r>
              <a:endParaRPr lang="en-US" sz="2800" dirty="0">
                <a:solidFill>
                  <a:prstClr val="black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617AD83-67D1-F8FF-D10C-E9AA38FAD071}"/>
              </a:ext>
            </a:extLst>
          </p:cNvPr>
          <p:cNvSpPr txBox="1"/>
          <p:nvPr/>
        </p:nvSpPr>
        <p:spPr>
          <a:xfrm>
            <a:off x="3323260" y="4448555"/>
            <a:ext cx="630631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2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3380B2-2318-AE1E-1ED9-23AF3AAF57D7}"/>
              </a:ext>
            </a:extLst>
          </p:cNvPr>
          <p:cNvSpPr txBox="1"/>
          <p:nvPr/>
        </p:nvSpPr>
        <p:spPr>
          <a:xfrm>
            <a:off x="2569553" y="4361706"/>
            <a:ext cx="615487" cy="519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4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309D53-7ED7-DA74-250E-C4D98500C406}"/>
              </a:ext>
            </a:extLst>
          </p:cNvPr>
          <p:cNvSpPr txBox="1"/>
          <p:nvPr/>
        </p:nvSpPr>
        <p:spPr>
          <a:xfrm>
            <a:off x="2538895" y="4795314"/>
            <a:ext cx="355292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2DB943-B663-C63E-E3EA-A731A5C30C86}"/>
              </a:ext>
            </a:extLst>
          </p:cNvPr>
          <p:cNvSpPr txBox="1"/>
          <p:nvPr/>
        </p:nvSpPr>
        <p:spPr>
          <a:xfrm>
            <a:off x="2746732" y="4784596"/>
            <a:ext cx="354966" cy="519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8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B87A2-2104-B036-7830-A572ABA13A39}"/>
              </a:ext>
            </a:extLst>
          </p:cNvPr>
          <p:cNvSpPr txBox="1"/>
          <p:nvPr/>
        </p:nvSpPr>
        <p:spPr>
          <a:xfrm flipH="1">
            <a:off x="3536759" y="4448554"/>
            <a:ext cx="457101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A9BA37-4907-B37E-A39D-E90B355C4138}"/>
              </a:ext>
            </a:extLst>
          </p:cNvPr>
          <p:cNvSpPr txBox="1"/>
          <p:nvPr/>
        </p:nvSpPr>
        <p:spPr>
          <a:xfrm>
            <a:off x="2561484" y="5194273"/>
            <a:ext cx="607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  8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78CF4C-04BA-926D-17E2-AEAE799FB550}"/>
              </a:ext>
            </a:extLst>
          </p:cNvPr>
          <p:cNvCxnSpPr/>
          <p:nvPr/>
        </p:nvCxnSpPr>
        <p:spPr>
          <a:xfrm>
            <a:off x="2708702" y="5695818"/>
            <a:ext cx="4802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93298BF-D093-1479-4E7B-E2F0071C67EE}"/>
              </a:ext>
            </a:extLst>
          </p:cNvPr>
          <p:cNvSpPr txBox="1"/>
          <p:nvPr/>
        </p:nvSpPr>
        <p:spPr>
          <a:xfrm>
            <a:off x="2761541" y="5694951"/>
            <a:ext cx="298992" cy="519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0</a:t>
            </a:r>
            <a:endParaRPr lang="en-US" sz="2800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0ECE5A9-6E7D-9122-E319-908CB18323A9}"/>
              </a:ext>
            </a:extLst>
          </p:cNvPr>
          <p:cNvCxnSpPr/>
          <p:nvPr/>
        </p:nvCxnSpPr>
        <p:spPr>
          <a:xfrm>
            <a:off x="2544572" y="4842018"/>
            <a:ext cx="48028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95ECB39-EE73-7CE9-0013-450F024542DE}"/>
              </a:ext>
            </a:extLst>
          </p:cNvPr>
          <p:cNvSpPr txBox="1"/>
          <p:nvPr/>
        </p:nvSpPr>
        <p:spPr>
          <a:xfrm>
            <a:off x="4905344" y="4056874"/>
            <a:ext cx="5892541" cy="830997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4 chia 2 </a:t>
            </a:r>
            <a:r>
              <a:rPr lang="en-GB" sz="2400" dirty="0" err="1">
                <a:solidFill>
                  <a:prstClr val="black"/>
                </a:solidFill>
              </a:rPr>
              <a:t>được</a:t>
            </a:r>
            <a:r>
              <a:rPr lang="en-GB" sz="2400" dirty="0">
                <a:solidFill>
                  <a:prstClr val="black"/>
                </a:solidFill>
              </a:rPr>
              <a:t> 2,viết 2.</a:t>
            </a:r>
          </a:p>
          <a:p>
            <a:r>
              <a:rPr lang="en-GB" sz="2400" dirty="0">
                <a:solidFill>
                  <a:prstClr val="black"/>
                </a:solidFill>
              </a:rPr>
              <a:t>2 </a:t>
            </a:r>
            <a:r>
              <a:rPr lang="en-GB" sz="2400" dirty="0" err="1">
                <a:solidFill>
                  <a:prstClr val="black"/>
                </a:solidFill>
              </a:rPr>
              <a:t>nhân</a:t>
            </a:r>
            <a:r>
              <a:rPr lang="en-GB" sz="2400" dirty="0">
                <a:solidFill>
                  <a:prstClr val="black"/>
                </a:solidFill>
              </a:rPr>
              <a:t> 2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4; 4 </a:t>
            </a:r>
            <a:r>
              <a:rPr lang="en-GB" sz="2400" dirty="0" err="1">
                <a:solidFill>
                  <a:prstClr val="black"/>
                </a:solidFill>
              </a:rPr>
              <a:t>trừ</a:t>
            </a:r>
            <a:r>
              <a:rPr lang="en-GB" sz="2400" dirty="0">
                <a:solidFill>
                  <a:prstClr val="black"/>
                </a:solidFill>
              </a:rPr>
              <a:t> 4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0.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898B44-622D-C95B-1158-BA8792A1921A}"/>
              </a:ext>
            </a:extLst>
          </p:cNvPr>
          <p:cNvSpPr txBox="1"/>
          <p:nvPr/>
        </p:nvSpPr>
        <p:spPr>
          <a:xfrm>
            <a:off x="4956012" y="4856058"/>
            <a:ext cx="522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prstClr val="black"/>
                </a:solidFill>
              </a:rPr>
              <a:t>Hạ</a:t>
            </a:r>
            <a:r>
              <a:rPr lang="en-GB" sz="2400" dirty="0">
                <a:solidFill>
                  <a:prstClr val="black"/>
                </a:solidFill>
              </a:rPr>
              <a:t> 8; 8 chia 2 </a:t>
            </a:r>
            <a:r>
              <a:rPr lang="en-GB" sz="2400" dirty="0" err="1">
                <a:solidFill>
                  <a:prstClr val="black"/>
                </a:solidFill>
              </a:rPr>
              <a:t>được</a:t>
            </a:r>
            <a:r>
              <a:rPr lang="en-GB" sz="2400" dirty="0">
                <a:solidFill>
                  <a:prstClr val="black"/>
                </a:solidFill>
              </a:rPr>
              <a:t> 4, </a:t>
            </a:r>
            <a:r>
              <a:rPr lang="en-GB" sz="2400" dirty="0" err="1">
                <a:solidFill>
                  <a:prstClr val="black"/>
                </a:solidFill>
              </a:rPr>
              <a:t>viết</a:t>
            </a:r>
            <a:r>
              <a:rPr lang="en-GB" sz="2400" dirty="0">
                <a:solidFill>
                  <a:prstClr val="black"/>
                </a:solidFill>
              </a:rPr>
              <a:t> 4.</a:t>
            </a:r>
          </a:p>
          <a:p>
            <a:r>
              <a:rPr lang="en-GB" sz="2400" dirty="0">
                <a:solidFill>
                  <a:prstClr val="black"/>
                </a:solidFill>
              </a:rPr>
              <a:t>4 </a:t>
            </a:r>
            <a:r>
              <a:rPr lang="en-GB" sz="2400" dirty="0" err="1">
                <a:solidFill>
                  <a:prstClr val="black"/>
                </a:solidFill>
              </a:rPr>
              <a:t>nhân</a:t>
            </a:r>
            <a:r>
              <a:rPr lang="en-GB" sz="2400" dirty="0">
                <a:solidFill>
                  <a:prstClr val="black"/>
                </a:solidFill>
              </a:rPr>
              <a:t> 2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8; 8 </a:t>
            </a:r>
            <a:r>
              <a:rPr lang="en-GB" sz="2400" dirty="0" err="1">
                <a:solidFill>
                  <a:prstClr val="black"/>
                </a:solidFill>
              </a:rPr>
              <a:t>trừ</a:t>
            </a:r>
            <a:r>
              <a:rPr lang="en-GB" sz="2400" dirty="0">
                <a:solidFill>
                  <a:prstClr val="black"/>
                </a:solidFill>
              </a:rPr>
              <a:t> 8 </a:t>
            </a:r>
            <a:r>
              <a:rPr lang="en-GB" sz="2400" dirty="0" err="1">
                <a:solidFill>
                  <a:prstClr val="black"/>
                </a:solidFill>
              </a:rPr>
              <a:t>bằng</a:t>
            </a:r>
            <a:r>
              <a:rPr lang="en-GB" sz="2400" dirty="0">
                <a:solidFill>
                  <a:prstClr val="black"/>
                </a:solidFill>
              </a:rPr>
              <a:t> 0.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2DA35414-6174-AC54-4030-11BD62CA4777}"/>
              </a:ext>
            </a:extLst>
          </p:cNvPr>
          <p:cNvSpPr/>
          <p:nvPr/>
        </p:nvSpPr>
        <p:spPr>
          <a:xfrm>
            <a:off x="4803910" y="6410463"/>
            <a:ext cx="1828801" cy="43701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E66EC"/>
            </a:solidFill>
            <a:prstDash val="sysDash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48: 2 = 24</a:t>
            </a:r>
          </a:p>
        </p:txBody>
      </p:sp>
    </p:spTree>
    <p:extLst>
      <p:ext uri="{BB962C8B-B14F-4D97-AF65-F5344CB8AC3E}">
        <p14:creationId xmlns:p14="http://schemas.microsoft.com/office/powerpoint/2010/main" val="42698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4" y="1356571"/>
            <a:ext cx="10147177" cy="388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9281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微软雅黑"/>
        <a:cs typeface=""/>
      </a:majorFont>
      <a:minorFont>
        <a:latin typeface="Arial-Rounded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419</Words>
  <Application>Microsoft Office PowerPoint</Application>
  <PresentationFormat>Widescreen</PresentationFormat>
  <Paragraphs>110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微软雅黑</vt:lpstr>
      <vt:lpstr>Arial</vt:lpstr>
      <vt:lpstr>Arial-Rounded</vt:lpstr>
      <vt:lpstr>Calibri</vt:lpstr>
      <vt:lpstr>Calibri Light</vt:lpstr>
      <vt:lpstr>HP001 4 hàng</vt:lpstr>
      <vt:lpstr>Times New Roman</vt:lpstr>
      <vt:lpstr>Office Theme</vt:lpstr>
      <vt:lpstr>4_Office Theme</vt:lpstr>
      <vt:lpstr>27_Office Theme</vt:lpstr>
      <vt:lpstr>1_包图主题2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Admin</cp:lastModifiedBy>
  <cp:revision>970</cp:revision>
  <dcterms:created xsi:type="dcterms:W3CDTF">2021-06-02T01:34:28Z</dcterms:created>
  <dcterms:modified xsi:type="dcterms:W3CDTF">2022-11-12T16:26:35Z</dcterms:modified>
</cp:coreProperties>
</file>