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438</Words>
  <Application>Microsoft Office PowerPoint</Application>
  <PresentationFormat>Widescreen</PresentationFormat>
  <Paragraphs>110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Source Han Sans Light</vt:lpstr>
      <vt:lpstr>Source Han Sans Regular</vt:lpstr>
      <vt:lpstr>Arial</vt:lpstr>
      <vt:lpstr>Calibri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2022-07-11T22:35:54Z</dcterms:created>
  <dcterms:modified xsi:type="dcterms:W3CDTF">2022-09-25T12:12:54Z</dcterms:modified>
</cp:coreProperties>
</file>